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7"/>
  </p:notesMasterIdLst>
  <p:handoutMasterIdLst>
    <p:handoutMasterId r:id="rId18"/>
  </p:handoutMasterIdLst>
  <p:sldIdLst>
    <p:sldId id="256" r:id="rId2"/>
    <p:sldId id="259" r:id="rId3"/>
    <p:sldId id="260" r:id="rId4"/>
    <p:sldId id="291" r:id="rId5"/>
    <p:sldId id="274" r:id="rId6"/>
    <p:sldId id="275" r:id="rId7"/>
    <p:sldId id="265" r:id="rId8"/>
    <p:sldId id="266" r:id="rId9"/>
    <p:sldId id="262" r:id="rId10"/>
    <p:sldId id="263" r:id="rId11"/>
    <p:sldId id="264" r:id="rId12"/>
    <p:sldId id="293" r:id="rId13"/>
    <p:sldId id="272" r:id="rId14"/>
    <p:sldId id="276" r:id="rId15"/>
    <p:sldId id="292" r:id="rId16"/>
  </p:sldIdLst>
  <p:sldSz cx="9144000" cy="6858000" type="letter"/>
  <p:notesSz cx="7099300" cy="10234613"/>
  <p:kinsoku lang="ja-JP" invalStChars="、。，．・：；？！゛゜ヽヾゝゞ々ー’”）〕］｝〉》」』】°‰′″℃￠％ぁぃぅぇぉっゃゅょゎァィゥェォッャュョヮヵヶ!%),.:;?]}｡｣､･ｧｨｩｪｫｬｭｮｯｰﾞﾟ" invalEndChars="‘“（〔［｛〈《「『【￥＄$([\{｢￡"/>
  <p:defaultTextStyle>
    <a:defPPr>
      <a:defRPr lang="fr-FR"/>
    </a:defPPr>
    <a:lvl1pPr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3399"/>
    <a:srgbClr val="00FFFF"/>
    <a:srgbClr val="FF66FF"/>
    <a:srgbClr val="FF6600"/>
    <a:srgbClr val="00CC00"/>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88" autoAdjust="0"/>
    <p:restoredTop sz="66901" autoAdjust="0"/>
  </p:normalViewPr>
  <p:slideViewPr>
    <p:cSldViewPr>
      <p:cViewPr varScale="1">
        <p:scale>
          <a:sx n="73" d="100"/>
          <a:sy n="73" d="100"/>
        </p:scale>
        <p:origin x="26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0"/>
    </p:cViewPr>
  </p:sorterViewPr>
  <p:notesViewPr>
    <p:cSldViewPr>
      <p:cViewPr>
        <p:scale>
          <a:sx n="70" d="100"/>
          <a:sy n="70" d="100"/>
        </p:scale>
        <p:origin x="1962" y="-10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E200C88-266A-4B7B-BAFA-FF8C9968B62C}"/>
              </a:ext>
            </a:extLst>
          </p:cNvPr>
          <p:cNvSpPr>
            <a:spLocks noGrp="1" noChangeArrowheads="1"/>
          </p:cNvSpPr>
          <p:nvPr>
            <p:ph type="hdr" sz="quarter"/>
          </p:nvPr>
        </p:nvSpPr>
        <p:spPr bwMode="auto">
          <a:xfrm>
            <a:off x="0" y="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t" anchorCtr="0" compatLnSpc="1">
            <a:prstTxWarp prst="textNoShape">
              <a:avLst/>
            </a:prstTxWarp>
          </a:bodyPr>
          <a:lstStyle>
            <a:lvl1pPr defTabSz="965200">
              <a:defRPr sz="1300"/>
            </a:lvl1pPr>
          </a:lstStyle>
          <a:p>
            <a:endParaRPr lang="fr-FR" altLang="fr-FR"/>
          </a:p>
        </p:txBody>
      </p:sp>
      <p:sp>
        <p:nvSpPr>
          <p:cNvPr id="21507" name="Rectangle 3">
            <a:extLst>
              <a:ext uri="{FF2B5EF4-FFF2-40B4-BE49-F238E27FC236}">
                <a16:creationId xmlns:a16="http://schemas.microsoft.com/office/drawing/2014/main" id="{9B3AA0C7-BFF1-42F7-9E26-5083F492A598}"/>
              </a:ext>
            </a:extLst>
          </p:cNvPr>
          <p:cNvSpPr>
            <a:spLocks noGrp="1" noChangeArrowheads="1"/>
          </p:cNvSpPr>
          <p:nvPr>
            <p:ph type="dt" idx="1"/>
          </p:nvPr>
        </p:nvSpPr>
        <p:spPr bwMode="auto">
          <a:xfrm>
            <a:off x="4022725" y="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t" anchorCtr="0" compatLnSpc="1">
            <a:prstTxWarp prst="textNoShape">
              <a:avLst/>
            </a:prstTxWarp>
          </a:bodyPr>
          <a:lstStyle>
            <a:lvl1pPr algn="r" defTabSz="965200">
              <a:defRPr sz="1300"/>
            </a:lvl1pPr>
          </a:lstStyle>
          <a:p>
            <a:endParaRPr lang="fr-FR" altLang="fr-FR"/>
          </a:p>
        </p:txBody>
      </p:sp>
      <p:sp>
        <p:nvSpPr>
          <p:cNvPr id="21508" name="Rectangle 4">
            <a:extLst>
              <a:ext uri="{FF2B5EF4-FFF2-40B4-BE49-F238E27FC236}">
                <a16:creationId xmlns:a16="http://schemas.microsoft.com/office/drawing/2014/main" id="{879229A8-FFBB-4954-AD01-F003C33A2FD6}"/>
              </a:ext>
            </a:extLst>
          </p:cNvPr>
          <p:cNvSpPr>
            <a:spLocks noGrp="1" noRot="1" noChangeAspect="1" noChangeArrowheads="1" noTextEdit="1"/>
          </p:cNvSpPr>
          <p:nvPr>
            <p:ph type="sldImg" idx="2"/>
          </p:nvPr>
        </p:nvSpPr>
        <p:spPr bwMode="auto">
          <a:xfrm>
            <a:off x="995363" y="796925"/>
            <a:ext cx="5106987" cy="3830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032E9116-C540-48D0-88F1-0B077CA254C4}"/>
              </a:ext>
            </a:extLst>
          </p:cNvPr>
          <p:cNvSpPr>
            <a:spLocks noGrp="1" noChangeArrowheads="1"/>
          </p:cNvSpPr>
          <p:nvPr>
            <p:ph type="body" sz="quarter" idx="3"/>
          </p:nvPr>
        </p:nvSpPr>
        <p:spPr bwMode="auto">
          <a:xfrm>
            <a:off x="946150" y="4867275"/>
            <a:ext cx="5207000" cy="4627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1510" name="Rectangle 6">
            <a:extLst>
              <a:ext uri="{FF2B5EF4-FFF2-40B4-BE49-F238E27FC236}">
                <a16:creationId xmlns:a16="http://schemas.microsoft.com/office/drawing/2014/main" id="{2597F0C0-F593-4376-9CE3-CF6156EFD9E4}"/>
              </a:ext>
            </a:extLst>
          </p:cNvPr>
          <p:cNvSpPr>
            <a:spLocks noGrp="1" noChangeArrowheads="1"/>
          </p:cNvSpPr>
          <p:nvPr>
            <p:ph type="ftr" sz="quarter" idx="4"/>
          </p:nvPr>
        </p:nvSpPr>
        <p:spPr bwMode="auto">
          <a:xfrm>
            <a:off x="0"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defTabSz="965200">
              <a:defRPr sz="1300"/>
            </a:lvl1pPr>
          </a:lstStyle>
          <a:p>
            <a:endParaRPr lang="fr-FR" altLang="fr-FR"/>
          </a:p>
        </p:txBody>
      </p:sp>
      <p:sp>
        <p:nvSpPr>
          <p:cNvPr id="21511" name="Rectangle 7">
            <a:extLst>
              <a:ext uri="{FF2B5EF4-FFF2-40B4-BE49-F238E27FC236}">
                <a16:creationId xmlns:a16="http://schemas.microsoft.com/office/drawing/2014/main" id="{718F0FE9-3361-4F4A-B549-E2143218A543}"/>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50931" y="4757266"/>
            <a:ext cx="5795850" cy="5400600"/>
          </a:xfrm>
        </p:spPr>
        <p:txBody>
          <a:bodyPr/>
          <a:lstStyle/>
          <a:p>
            <a:r>
              <a:rPr lang="fr-FR" sz="1000" dirty="0"/>
              <a:t>La satisfaction de la demande se réalise grâce à une succession d’opérations allant de la réception des commandes, à leur traitement, leur préparation et l’expédition des produits demandés. </a:t>
            </a:r>
          </a:p>
          <a:p>
            <a:r>
              <a:rPr lang="fr-FR" sz="1000" dirty="0"/>
              <a:t>L’entrepôt, avec son stock, fait le lien entre les besoins des clients et les fournisseurs, qu’ils soient internes (usines de l’entreprise) ou externes. Afin de conserver un niveau de stock suffisant, celui-ci doit pouvoir se réapprovisionner régulièrement auprès d’eux.</a:t>
            </a:r>
          </a:p>
          <a:p>
            <a:r>
              <a:rPr lang="fr-FR" sz="1000" dirty="0"/>
              <a:t>La préparation de commande concerne </a:t>
            </a:r>
          </a:p>
          <a:p>
            <a:pPr marL="171450" indent="-171450">
              <a:buFontTx/>
              <a:buChar char="-"/>
            </a:pPr>
            <a:r>
              <a:rPr lang="fr-FR" sz="1000" dirty="0"/>
              <a:t>les clients individuels,</a:t>
            </a:r>
          </a:p>
          <a:p>
            <a:pPr marL="171450" indent="-171450">
              <a:buFontTx/>
              <a:buChar char="-"/>
            </a:pPr>
            <a:r>
              <a:rPr lang="fr-FR" sz="1000" dirty="0"/>
              <a:t>l’approvisionnement des magasins de détail,</a:t>
            </a:r>
          </a:p>
          <a:p>
            <a:pPr marL="171450" indent="-171450">
              <a:buFontTx/>
              <a:buChar char="-"/>
            </a:pPr>
            <a:r>
              <a:rPr lang="fr-FR" sz="1000" dirty="0"/>
              <a:t>l’alimentation des lignes de fabrication en composants (préparation de kits de montage).</a:t>
            </a:r>
          </a:p>
          <a:p>
            <a:r>
              <a:rPr lang="fr-FR" sz="1000" dirty="0"/>
              <a:t>Les situations sont très variées selon les produits, les clients et les exigences de service.</a:t>
            </a:r>
          </a:p>
          <a:p>
            <a:r>
              <a:rPr lang="fr-FR" sz="1000" b="1" dirty="0"/>
              <a:t>Les clients individuels</a:t>
            </a:r>
          </a:p>
          <a:p>
            <a:r>
              <a:rPr lang="fr-FR" sz="1000" dirty="0"/>
              <a:t>Ce sujet a pris une importance considérable du fait du développement du e-commerce. Le leader dans le monde occidental est sans conteste Amazon ; en Chine, c’est Alibaba. Telles entreprises promettent des livraisons ultra-rapides sur une offre de produits très étendue. Les volumes sont impressionnants : pendant les fêtes de fin d’année, Amazon a expédié plus d’un milliard d’articles dans le monde. En France, en une seule journée, 1,6 millions d’articles ont été expédiés.</a:t>
            </a:r>
          </a:p>
          <a:p>
            <a:r>
              <a:rPr lang="fr-FR" sz="1000" dirty="0"/>
              <a:t>A côté de ces géants du commerce en ligne, un très grand nombre d’entreprises ont développé un site marchand pour faire de la vente directe.</a:t>
            </a:r>
          </a:p>
          <a:p>
            <a:r>
              <a:rPr lang="fr-FR" sz="1000" b="1" dirty="0"/>
              <a:t>Le B2B</a:t>
            </a:r>
          </a:p>
          <a:p>
            <a:r>
              <a:rPr lang="fr-FR" sz="1000" dirty="0"/>
              <a:t>Un industriel livre l’entrepôt d’un distributeur ou d’un autre industriel. Dans ce cadre, les quantités livrées sont plus importantes, le nombre de références plus réduit et l’organisation entre les deux entreprises suit des procédures strictes.</a:t>
            </a:r>
          </a:p>
          <a:p>
            <a:r>
              <a:rPr lang="fr-FR" sz="1000" b="1" dirty="0"/>
              <a:t>Les magasins</a:t>
            </a:r>
          </a:p>
          <a:p>
            <a:r>
              <a:rPr lang="fr-FR" sz="1000" dirty="0"/>
              <a:t>Les magasins de détail, que ce soit dans l’alimentaire ou le non-alimentaire, ne peuvent pas maintenir de gros stocks du fait de l’espace disponible et du coût du mètre carré en ville. Ils doivent donc être réapprovisionnés par des livraisons périodiques qui concernent un grand nombre de références. Exemples : pharmacies, chaîne de magasins de cosmétique, de bricolage…</a:t>
            </a:r>
          </a:p>
          <a:p>
            <a:r>
              <a:rPr lang="fr-FR" sz="1000" b="1" dirty="0"/>
              <a:t>Les lignes de fabrication</a:t>
            </a:r>
          </a:p>
          <a:p>
            <a:r>
              <a:rPr lang="fr-FR" sz="1000" dirty="0"/>
              <a:t>Une chaîne d’assemblage doit être alimentée en permanence en composants. Ceux-ci sont prélevés dans le stock principal, regroupés selon les postes de travail de la ligne et amenés en bord de chaîne. Exemples : automobile, électroménager, électronique…</a:t>
            </a:r>
          </a:p>
        </p:txBody>
      </p:sp>
      <p:sp>
        <p:nvSpPr>
          <p:cNvPr id="4" name="Rectangle 7">
            <a:extLst>
              <a:ext uri="{FF2B5EF4-FFF2-40B4-BE49-F238E27FC236}">
                <a16:creationId xmlns:a16="http://schemas.microsoft.com/office/drawing/2014/main" id="{93E808BA-527B-49C6-9305-B3B089A2E2BA}"/>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1</a:t>
            </a:fld>
            <a:endParaRPr lang="fr-FR" altLang="fr-FR"/>
          </a:p>
        </p:txBody>
      </p:sp>
    </p:spTree>
    <p:extLst>
      <p:ext uri="{BB962C8B-B14F-4D97-AF65-F5344CB8AC3E}">
        <p14:creationId xmlns:p14="http://schemas.microsoft.com/office/powerpoint/2010/main" val="291281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kern="1200" dirty="0">
                <a:solidFill>
                  <a:schemeClr val="tx1"/>
                </a:solidFill>
                <a:effectLst/>
                <a:latin typeface="Arial" panose="020B0604020202020204" pitchFamily="34" charset="0"/>
                <a:ea typeface="+mn-ea"/>
                <a:cs typeface="+mn-cs"/>
              </a:rPr>
              <a:t>Le prélèvement par article</a:t>
            </a:r>
          </a:p>
          <a:p>
            <a:r>
              <a:rPr lang="fr-FR" sz="1000" kern="1200" dirty="0">
                <a:solidFill>
                  <a:schemeClr val="tx1"/>
                </a:solidFill>
                <a:effectLst/>
                <a:latin typeface="Arial" panose="020B0604020202020204" pitchFamily="34" charset="0"/>
                <a:ea typeface="+mn-ea"/>
                <a:cs typeface="+mn-cs"/>
              </a:rPr>
              <a:t>Le prélèvement par article consiste à cumuler, pour chaque référence, les demandes par lots représentant quelques heures de travail, voire une demi-journée ou une journée, selon le volume à traiter, et à sortir ces quantités en une seule fois. </a:t>
            </a:r>
          </a:p>
          <a:p>
            <a:r>
              <a:rPr lang="fr-FR" sz="1000" kern="1200" dirty="0">
                <a:solidFill>
                  <a:schemeClr val="tx1"/>
                </a:solidFill>
                <a:effectLst/>
                <a:latin typeface="Arial" panose="020B0604020202020204" pitchFamily="34" charset="0"/>
                <a:ea typeface="+mn-ea"/>
                <a:cs typeface="+mn-cs"/>
              </a:rPr>
              <a:t>On réduit ainsi le nombre de prélèvements à réaliser et la longueur des déplacements. </a:t>
            </a:r>
          </a:p>
          <a:p>
            <a:r>
              <a:rPr lang="fr-FR" sz="1000" kern="1200" dirty="0">
                <a:solidFill>
                  <a:schemeClr val="tx1"/>
                </a:solidFill>
                <a:effectLst/>
                <a:latin typeface="Arial" panose="020B0604020202020204" pitchFamily="34" charset="0"/>
                <a:ea typeface="+mn-ea"/>
                <a:cs typeface="+mn-cs"/>
              </a:rPr>
              <a:t>Les articles prélevés sont rapportés sur une zone dans laquelle on procède à la reconstitution des commandes ce qui impose un temps supplémentaire (et augmente le risque d’erreurs).</a:t>
            </a:r>
          </a:p>
          <a:p>
            <a:endParaRPr lang="fr-FR" sz="1000" kern="1200" dirty="0">
              <a:solidFill>
                <a:schemeClr val="tx1"/>
              </a:solidFill>
              <a:effectLst/>
              <a:latin typeface="Arial" panose="020B0604020202020204" pitchFamily="34" charset="0"/>
              <a:ea typeface="+mn-ea"/>
              <a:cs typeface="+mn-cs"/>
            </a:endParaRPr>
          </a:p>
          <a:p>
            <a:r>
              <a:rPr lang="fr-FR" sz="1000" b="1" dirty="0"/>
              <a:t>Segmentation de l’activité</a:t>
            </a:r>
          </a:p>
          <a:p>
            <a:r>
              <a:rPr lang="fr-FR" sz="1000" dirty="0"/>
              <a:t>Selon la politique commerciale de l’entreprise, on peut utiliser simultanément plusieurs systèmes : </a:t>
            </a:r>
          </a:p>
          <a:p>
            <a:pPr marL="171450" lvl="0" indent="-171450">
              <a:buFont typeface="Arial" panose="020B0604020202020204" pitchFamily="34" charset="0"/>
              <a:buChar char="•"/>
            </a:pPr>
            <a:r>
              <a:rPr lang="fr-FR" sz="1000" dirty="0"/>
              <a:t>les commandes urgentes peuvent être prélevées par commande pour gagner du temps même si leur coût de traitement est élevé,</a:t>
            </a:r>
          </a:p>
          <a:p>
            <a:pPr marL="171450" lvl="0" indent="-171450">
              <a:buFont typeface="Arial" panose="020B0604020202020204" pitchFamily="34" charset="0"/>
              <a:buChar char="•"/>
            </a:pPr>
            <a:r>
              <a:rPr lang="fr-FR" sz="1000" dirty="0"/>
              <a:t>les commandes normales peuvent être traitées par référence pour diminuer le coût du prélèvement.</a:t>
            </a:r>
          </a:p>
          <a:p>
            <a:endParaRPr lang="fr-FR" sz="1000" dirty="0"/>
          </a:p>
        </p:txBody>
      </p:sp>
      <p:sp>
        <p:nvSpPr>
          <p:cNvPr id="4" name="Rectangle 7">
            <a:extLst>
              <a:ext uri="{FF2B5EF4-FFF2-40B4-BE49-F238E27FC236}">
                <a16:creationId xmlns:a16="http://schemas.microsoft.com/office/drawing/2014/main" id="{7A150130-D93C-4D6F-8B7A-C2D0B8602FAE}"/>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10</a:t>
            </a:fld>
            <a:endParaRPr lang="fr-FR" altLang="fr-FR"/>
          </a:p>
        </p:txBody>
      </p:sp>
    </p:spTree>
    <p:extLst>
      <p:ext uri="{BB962C8B-B14F-4D97-AF65-F5344CB8AC3E}">
        <p14:creationId xmlns:p14="http://schemas.microsoft.com/office/powerpoint/2010/main" val="318143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t>Création d’une zone de préparation spécifique</a:t>
            </a:r>
          </a:p>
          <a:p>
            <a:r>
              <a:rPr lang="fr-FR" sz="1000" dirty="0"/>
              <a:t>On crée une zone de préparation spécifique ou zone de </a:t>
            </a:r>
            <a:r>
              <a:rPr lang="fr-FR" sz="1000" i="1" dirty="0"/>
              <a:t>picking</a:t>
            </a:r>
            <a:r>
              <a:rPr lang="fr-FR" sz="1000" dirty="0"/>
              <a:t>, approvisionnée régulièrement à partir du stock de réserve par les caristes (conducteurs de chariots élévateurs). La zone de préparation est composée de rayonnages dynamiques, ce qui permet au préparateur de prélever les articles constituant la commande tout en parcourant de faibles distances.</a:t>
            </a:r>
          </a:p>
          <a:p>
            <a:r>
              <a:rPr lang="fr-FR" sz="1000" dirty="0"/>
              <a:t>On améliore le système en installant un tapis roulant entre les casiers et en affectant chaque préparateur à une zone. Les bacs vides, servant à recevoir les différents articles et munis du bon de commande, circulent sur ce tapis et s’arrêtent dans chaque zone. La personne lit le bon de commande, effectue le prélèvement correspondant aux produits de sa zone et envoie le bac au poste suivant. </a:t>
            </a:r>
          </a:p>
          <a:p>
            <a:r>
              <a:rPr lang="fr-FR" sz="1000" dirty="0"/>
              <a:t>Une telle organisation n’est envisageable que si le nombre de références est limité.</a:t>
            </a:r>
          </a:p>
          <a:p>
            <a:r>
              <a:rPr lang="fr-FR" sz="1000" dirty="0"/>
              <a:t>Il existe une version automatisée du principe précédent dans lequel on remplace les préparateurs par un système de poussoirs des articles sur le tapis roulant. Reste cependant à vérifier que le gain en personnel ne soit pas largement compensé par l’investissement et la maintenance nécessaire.</a:t>
            </a:r>
          </a:p>
          <a:p>
            <a:endParaRPr lang="fr-FR" sz="1000" dirty="0"/>
          </a:p>
        </p:txBody>
      </p:sp>
      <p:sp>
        <p:nvSpPr>
          <p:cNvPr id="4" name="Rectangle 7">
            <a:extLst>
              <a:ext uri="{FF2B5EF4-FFF2-40B4-BE49-F238E27FC236}">
                <a16:creationId xmlns:a16="http://schemas.microsoft.com/office/drawing/2014/main" id="{B5AC3833-DF0C-4073-9F25-52861DF52923}"/>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11</a:t>
            </a:fld>
            <a:endParaRPr lang="fr-FR" altLang="fr-FR"/>
          </a:p>
        </p:txBody>
      </p:sp>
    </p:spTree>
    <p:extLst>
      <p:ext uri="{BB962C8B-B14F-4D97-AF65-F5344CB8AC3E}">
        <p14:creationId xmlns:p14="http://schemas.microsoft.com/office/powerpoint/2010/main" val="756972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dirty="0"/>
              <a:t>La dernière opération consiste à placer tous les articles commandés par un client dans un emballage adapté, à effectuer un dernier contrôle de la conformité des produits prélevés par rapport à la commande (par pesage par exemple), à y placer les documents d’expédition (liste de colisage) et éventuellement la facture.</a:t>
            </a:r>
          </a:p>
          <a:p>
            <a:pPr>
              <a:lnSpc>
                <a:spcPct val="100000"/>
              </a:lnSpc>
            </a:pPr>
            <a:r>
              <a:rPr lang="fr-FR" dirty="0"/>
              <a:t>Les colis ainsi préparés doivent ensuite être regroupés selon leur destination et le mode de transport désiré. On opère ainsi un tri final des colis pour les diriger vers le bon quai d’embarquement afin qu’ils soient chargés dans les camions.</a:t>
            </a:r>
          </a:p>
          <a:p>
            <a:pPr>
              <a:lnSpc>
                <a:spcPct val="100000"/>
              </a:lnSpc>
            </a:pPr>
            <a:r>
              <a:rPr lang="fr-FR" altLang="fr-FR" dirty="0">
                <a:solidFill>
                  <a:srgbClr val="000000"/>
                </a:solidFill>
              </a:rPr>
              <a:t>La livraison peut s’effectuer</a:t>
            </a:r>
          </a:p>
          <a:p>
            <a:pPr marL="171450" indent="-171450">
              <a:lnSpc>
                <a:spcPct val="100000"/>
              </a:lnSpc>
              <a:buFont typeface="Arial" panose="020B0604020202020204" pitchFamily="34" charset="0"/>
              <a:buChar char="•"/>
            </a:pPr>
            <a:r>
              <a:rPr lang="fr-FR" altLang="fr-FR" dirty="0">
                <a:solidFill>
                  <a:srgbClr val="000000"/>
                </a:solidFill>
              </a:rPr>
              <a:t>par camion complet vers des plateformes d'éclatement</a:t>
            </a:r>
          </a:p>
          <a:p>
            <a:pPr marL="171450" indent="-171450">
              <a:lnSpc>
                <a:spcPct val="100000"/>
              </a:lnSpc>
              <a:buFont typeface="Arial" panose="020B0604020202020204" pitchFamily="34" charset="0"/>
              <a:buChar char="•"/>
            </a:pPr>
            <a:r>
              <a:rPr lang="fr-FR" altLang="fr-FR" dirty="0">
                <a:solidFill>
                  <a:srgbClr val="000000"/>
                </a:solidFill>
              </a:rPr>
              <a:t>en organisant des tournées de livraison</a:t>
            </a:r>
          </a:p>
          <a:p>
            <a:pPr marL="171450" indent="-171450">
              <a:lnSpc>
                <a:spcPct val="100000"/>
              </a:lnSpc>
              <a:buFont typeface="Arial" panose="020B0604020202020204" pitchFamily="34" charset="0"/>
              <a:buChar char="•"/>
            </a:pPr>
            <a:r>
              <a:rPr lang="fr-FR" altLang="fr-FR" dirty="0">
                <a:solidFill>
                  <a:srgbClr val="000000"/>
                </a:solidFill>
              </a:rPr>
              <a:t>par messagerie pour les lots</a:t>
            </a:r>
          </a:p>
          <a:p>
            <a:pPr marL="171450" indent="-171450">
              <a:lnSpc>
                <a:spcPct val="100000"/>
              </a:lnSpc>
              <a:buFont typeface="Arial" panose="020B0604020202020204" pitchFamily="34" charset="0"/>
              <a:buChar char="•"/>
            </a:pPr>
            <a:r>
              <a:rPr lang="fr-FR" altLang="fr-FR" dirty="0">
                <a:solidFill>
                  <a:srgbClr val="000000"/>
                </a:solidFill>
              </a:rPr>
              <a:t>par livraison express (contraintes de poids et de coût) par la Poste et autres prestataires</a:t>
            </a:r>
            <a:endParaRPr lang="fr-FR" dirty="0"/>
          </a:p>
        </p:txBody>
      </p:sp>
      <p:sp>
        <p:nvSpPr>
          <p:cNvPr id="4" name="Espace réservé du numéro de diapositive 3"/>
          <p:cNvSpPr>
            <a:spLocks noGrp="1"/>
          </p:cNvSpPr>
          <p:nvPr>
            <p:ph type="sldNum" sz="quarter" idx="5"/>
          </p:nvPr>
        </p:nvSpPr>
        <p:spPr/>
        <p:txBody>
          <a:bodyPr/>
          <a:lstStyle/>
          <a:p>
            <a:fld id="{3A127152-8CED-4F96-A91B-1AD39C5BFE50}" type="slidenum">
              <a:rPr lang="fr-FR" altLang="fr-FR" smtClean="0"/>
              <a:pPr/>
              <a:t>12</a:t>
            </a:fld>
            <a:endParaRPr lang="fr-FR" altLang="fr-FR"/>
          </a:p>
        </p:txBody>
      </p:sp>
    </p:spTree>
    <p:extLst>
      <p:ext uri="{BB962C8B-B14F-4D97-AF65-F5344CB8AC3E}">
        <p14:creationId xmlns:p14="http://schemas.microsoft.com/office/powerpoint/2010/main" val="3379993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Dans le souci de fidéliser leur clientèle, des entreprises de distribution proposent des services complémentaires qui doivent être bien organisés pour parvenir à des coûts raisonnables. Par exemple, la chaîne Darty en a fait son argument de vente majeur.</a:t>
            </a:r>
          </a:p>
          <a:p>
            <a:r>
              <a:rPr lang="fr-FR" sz="1000" dirty="0"/>
              <a:t>Par exemple, pour le mobilier ou l’électroménager, lourd et encombrant, il faut apporter les produits jusque dans la pièce du client, procéder au montage, brancher et contrôler le bon fonctionnement.</a:t>
            </a:r>
          </a:p>
          <a:p>
            <a:r>
              <a:rPr lang="fr-FR" sz="1000" dirty="0"/>
              <a:t>Il peut être proposé la reprise de l’ancien produit, comme la literie.</a:t>
            </a:r>
          </a:p>
        </p:txBody>
      </p:sp>
      <p:sp>
        <p:nvSpPr>
          <p:cNvPr id="4" name="Rectangle 7">
            <a:extLst>
              <a:ext uri="{FF2B5EF4-FFF2-40B4-BE49-F238E27FC236}">
                <a16:creationId xmlns:a16="http://schemas.microsoft.com/office/drawing/2014/main" id="{797B20E3-3A46-42A7-A2CD-C81B2A533A09}"/>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13</a:t>
            </a:fld>
            <a:endParaRPr lang="fr-FR" altLang="fr-FR"/>
          </a:p>
        </p:txBody>
      </p:sp>
    </p:spTree>
    <p:extLst>
      <p:ext uri="{BB962C8B-B14F-4D97-AF65-F5344CB8AC3E}">
        <p14:creationId xmlns:p14="http://schemas.microsoft.com/office/powerpoint/2010/main" val="2035993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La boucle du processus </a:t>
            </a:r>
            <a:r>
              <a:rPr lang="fr-FR" sz="1000" b="1" i="1" dirty="0" err="1"/>
              <a:t>Order</a:t>
            </a:r>
            <a:r>
              <a:rPr lang="fr-FR" sz="1000" b="1" i="1" dirty="0"/>
              <a:t> to Cash</a:t>
            </a:r>
            <a:r>
              <a:rPr lang="fr-FR" sz="1000" b="1" dirty="0"/>
              <a:t> </a:t>
            </a:r>
            <a:r>
              <a:rPr lang="fr-FR" sz="1000" dirty="0"/>
              <a:t>se termine au moment où l’on encaisse le montant de la vente.</a:t>
            </a:r>
          </a:p>
          <a:p>
            <a:r>
              <a:rPr lang="fr-FR" sz="1000" dirty="0"/>
              <a:t>Dans la vente aux particuliers, le principe est le </a:t>
            </a:r>
            <a:r>
              <a:rPr lang="fr-FR" sz="1000" dirty="0" err="1"/>
              <a:t>pré-paiement</a:t>
            </a:r>
            <a:r>
              <a:rPr lang="fr-FR" sz="1000" dirty="0"/>
              <a:t>. La facture est éditée au moment de la livraison et jointe au colis.</a:t>
            </a:r>
          </a:p>
          <a:p>
            <a:r>
              <a:rPr lang="fr-FR" sz="1000" dirty="0"/>
              <a:t>Ce n’est pas le cas dans la vente aux entreprises. Il faut établir des factures parfois complexes vu la variété des conditions commerciales.</a:t>
            </a:r>
          </a:p>
        </p:txBody>
      </p:sp>
      <p:sp>
        <p:nvSpPr>
          <p:cNvPr id="4" name="Rectangle 7">
            <a:extLst>
              <a:ext uri="{FF2B5EF4-FFF2-40B4-BE49-F238E27FC236}">
                <a16:creationId xmlns:a16="http://schemas.microsoft.com/office/drawing/2014/main" id="{C53DF169-634C-4009-877B-CE8EEAF0C312}"/>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14</a:t>
            </a:fld>
            <a:endParaRPr lang="fr-FR" altLang="fr-FR"/>
          </a:p>
        </p:txBody>
      </p:sp>
    </p:spTree>
    <p:extLst>
      <p:ext uri="{BB962C8B-B14F-4D97-AF65-F5344CB8AC3E}">
        <p14:creationId xmlns:p14="http://schemas.microsoft.com/office/powerpoint/2010/main" val="387095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0000"/>
              </a:lnSpc>
            </a:pPr>
            <a:r>
              <a:rPr lang="fr-FR" sz="1000" dirty="0"/>
              <a:t>Aujourd’hui la </a:t>
            </a:r>
            <a:r>
              <a:rPr lang="fr-FR" sz="1000" dirty="0" err="1"/>
              <a:t>supply</a:t>
            </a:r>
            <a:r>
              <a:rPr lang="fr-FR" sz="1000" dirty="0"/>
              <a:t> </a:t>
            </a:r>
            <a:r>
              <a:rPr lang="fr-FR" sz="1000" dirty="0" err="1"/>
              <a:t>chain</a:t>
            </a:r>
            <a:r>
              <a:rPr lang="fr-FR" sz="1000" dirty="0"/>
              <a:t> étendue consiste à créer en coopération avec ses partenaires clients ou fournisseurs une gestion globale des flux d’information et de marchandises et ce, avec l’objectif d’optimiser le service, le coûts et les niveaux de stock.</a:t>
            </a:r>
          </a:p>
          <a:p>
            <a:pPr>
              <a:lnSpc>
                <a:spcPct val="100000"/>
              </a:lnSpc>
            </a:pPr>
            <a:r>
              <a:rPr lang="fr-FR" sz="1000" dirty="0"/>
              <a:t>Les entreprises qui pilotent en </a:t>
            </a:r>
            <a:r>
              <a:rPr lang="fr-FR" sz="1000" dirty="0" err="1"/>
              <a:t>supply</a:t>
            </a:r>
            <a:r>
              <a:rPr lang="fr-FR" sz="1000" dirty="0"/>
              <a:t> </a:t>
            </a:r>
            <a:r>
              <a:rPr lang="fr-FR" sz="1000" dirty="0" err="1"/>
              <a:t>chain</a:t>
            </a:r>
            <a:r>
              <a:rPr lang="fr-FR" sz="1000" dirty="0"/>
              <a:t> étendue donnent à leur logistique et à leur service client des objectifs supplémentaires.</a:t>
            </a:r>
          </a:p>
          <a:p>
            <a:pPr>
              <a:lnSpc>
                <a:spcPct val="100000"/>
              </a:lnSpc>
            </a:pPr>
            <a:r>
              <a:rPr lang="fr-FR" sz="1000" b="1" dirty="0"/>
              <a:t>Maîtrise du transport aval jusqu’au point de destination </a:t>
            </a:r>
            <a:r>
              <a:rPr lang="fr-FR" sz="1000" dirty="0"/>
              <a:t>: après expédition depuis l’entrepôt, l’entreprise suit au travers de ses partenaires transports la bonne réalisation de la livraison jusqu’au destinataire final. Cela impose une organisation dédiée, une traçabilité au travers des prestataires logistiques, donc des contrats particuliers avec les sous-traitants. Cela est rendu possible aujourd’hui par les avancées des technologies de la communication.</a:t>
            </a:r>
          </a:p>
          <a:p>
            <a:pPr>
              <a:lnSpc>
                <a:spcPct val="100000"/>
              </a:lnSpc>
            </a:pPr>
            <a:r>
              <a:rPr lang="fr-FR" sz="1000" b="1" dirty="0"/>
              <a:t>Maîtrise de l’organisation des flux amont et aval </a:t>
            </a:r>
            <a:r>
              <a:rPr lang="fr-FR" sz="1000" dirty="0"/>
              <a:t>: mise en place de planifications collaboratives pour éviter l’effet coup de fouet sur la demande et sur les flux physiques. Cela nécessite que les équipes chez les fournisseurs et chez les clients collaborent étroitement et développent des méthodes et des systèmes communs, comme l’EDI, la standardiser des colis et des palettes… et une synchronisation des flux (échéancier des livraisons, délais…).</a:t>
            </a:r>
          </a:p>
          <a:p>
            <a:pPr>
              <a:lnSpc>
                <a:spcPct val="100000"/>
              </a:lnSpc>
            </a:pPr>
            <a:endParaRPr lang="fr-FR" sz="1000" dirty="0"/>
          </a:p>
          <a:p>
            <a:pPr>
              <a:lnSpc>
                <a:spcPct val="100000"/>
              </a:lnSpc>
            </a:pPr>
            <a:r>
              <a:rPr lang="fr-FR" sz="1000" dirty="0"/>
              <a:t>La logistique aval n’est plus seulement une préoccupation technique mais devient un </a:t>
            </a:r>
            <a:r>
              <a:rPr lang="fr-FR" sz="1000" b="1" dirty="0"/>
              <a:t>facteur déterminant de la relation client-fournisseur</a:t>
            </a:r>
            <a:r>
              <a:rPr lang="fr-FR" sz="1000" dirty="0"/>
              <a:t>.</a:t>
            </a:r>
          </a:p>
          <a:p>
            <a:pPr>
              <a:lnSpc>
                <a:spcPct val="100000"/>
              </a:lnSpc>
            </a:pPr>
            <a:endParaRPr lang="fr-FR" sz="1000" dirty="0"/>
          </a:p>
          <a:p>
            <a:pPr>
              <a:lnSpc>
                <a:spcPct val="100000"/>
              </a:lnSpc>
            </a:pPr>
            <a:r>
              <a:rPr lang="fr-FR" sz="1000" dirty="0"/>
              <a:t>Ces éléments de collaboration dans le cadre de la supply chain étendue seront développés lors du module 11. </a:t>
            </a:r>
          </a:p>
        </p:txBody>
      </p:sp>
      <p:sp>
        <p:nvSpPr>
          <p:cNvPr id="4" name="Espace réservé du numéro de diapositive 3"/>
          <p:cNvSpPr>
            <a:spLocks noGrp="1"/>
          </p:cNvSpPr>
          <p:nvPr>
            <p:ph type="sldNum" sz="quarter" idx="5"/>
          </p:nvPr>
        </p:nvSpPr>
        <p:spPr/>
        <p:txBody>
          <a:bodyPr/>
          <a:lstStyle/>
          <a:p>
            <a:fld id="{3A127152-8CED-4F96-A91B-1AD39C5BFE50}" type="slidenum">
              <a:rPr lang="fr-FR" altLang="fr-FR" smtClean="0"/>
              <a:pPr/>
              <a:t>15</a:t>
            </a:fld>
            <a:endParaRPr lang="fr-FR" altLang="fr-FR"/>
          </a:p>
        </p:txBody>
      </p:sp>
    </p:spTree>
    <p:extLst>
      <p:ext uri="{BB962C8B-B14F-4D97-AF65-F5344CB8AC3E}">
        <p14:creationId xmlns:p14="http://schemas.microsoft.com/office/powerpoint/2010/main" val="92922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Les commandes peuvent parvenir par différents canaux (téléphone, fax, courrier, Internet ou EDI), soit directement soit par l’intermédiaire d’un réseau commercial. </a:t>
            </a:r>
          </a:p>
          <a:p>
            <a:r>
              <a:rPr lang="fr-FR" sz="1000" dirty="0"/>
              <a:t>Bien évidemment, l’avantage des moyens électroniques est d’éviter toute intervention humaine pour la saisie de commande.</a:t>
            </a:r>
          </a:p>
          <a:p>
            <a:r>
              <a:rPr lang="fr-FR" sz="1000" dirty="0"/>
              <a:t>Les commandes des clients viennent alimenter le fichier des commandes à traiter, à partir duquel on vérifie la disponibilité en stock des produits commandés et on procède à un tri par date de livraison. </a:t>
            </a:r>
          </a:p>
          <a:p>
            <a:r>
              <a:rPr lang="fr-FR" sz="1000" dirty="0"/>
              <a:t>L’entrepôt reçoit les commandes à préparer et à expédier. Il peut ainsi prévoir les ressources nécessaires à ces opérations. Nous verrons que, pour le prélèvement des articles dans le stock, plusieurs organisations sont possibles.</a:t>
            </a:r>
          </a:p>
          <a:p>
            <a:r>
              <a:rPr lang="fr-FR" sz="1000" dirty="0"/>
              <a:t>Ces opérations sont difficilement mécanisables ; des dispositifs permettent néanmoins d’alléger la charge de travail, la pénibilité et les contraintes liées au prélèvement (que l’on nomme couramment du mot anglais </a:t>
            </a:r>
            <a:r>
              <a:rPr lang="fr-FR" sz="1000" b="1" i="1" dirty="0"/>
              <a:t>picking</a:t>
            </a:r>
            <a:r>
              <a:rPr lang="fr-FR" sz="1000" dirty="0"/>
              <a:t>) et d’éviter les erreurs.</a:t>
            </a:r>
          </a:p>
          <a:p>
            <a:r>
              <a:rPr lang="fr-FR" sz="1000" dirty="0"/>
              <a:t>Les produits pour chaque client étant rassemblés, on doit procéder à l’emballage. Un bon emballage est fondamental pour éviter les dégradations lors du transport.</a:t>
            </a:r>
          </a:p>
          <a:p>
            <a:r>
              <a:rPr lang="fr-FR" sz="1000" dirty="0"/>
              <a:t>Les colis sont ensuite dirigés vers la zone d’expédition. Il faut souvent procéder à un regroupement des colis par destination avant le chargement des camions.</a:t>
            </a:r>
          </a:p>
          <a:p>
            <a:r>
              <a:rPr lang="fr-FR" sz="1000" dirty="0"/>
              <a:t>Le service client suit à travers le système d’information du transporteur le bon acheminement des produits jusqu’au client final. Les produits en cours de livraison sont géolocalisé en permanence. Cela permet d’informer le client de l’heure d’arrivée de sa commande et contrôler le zéro défaut des opérations de transport.</a:t>
            </a:r>
          </a:p>
          <a:p>
            <a:r>
              <a:rPr lang="fr-FR" sz="1000" dirty="0"/>
              <a:t>Cette fonction est de plus en plus complète du fait du développement de l’</a:t>
            </a:r>
            <a:r>
              <a:rPr lang="fr-FR" sz="1000" b="1" i="1" dirty="0" err="1"/>
              <a:t>omnicanalité</a:t>
            </a:r>
            <a:r>
              <a:rPr lang="fr-FR" sz="1000" dirty="0"/>
              <a:t> distribution à travers plusieurs réseaux : livraison à domicile, mise à disposition en point relai, en point de vente, … et de l’exigence de délai et de précision dans les opérations logistiques </a:t>
            </a:r>
          </a:p>
          <a:p>
            <a:endParaRPr lang="fr-FR" sz="1000" dirty="0"/>
          </a:p>
          <a:p>
            <a:endParaRPr lang="fr-FR" sz="1000" dirty="0"/>
          </a:p>
        </p:txBody>
      </p:sp>
      <p:sp>
        <p:nvSpPr>
          <p:cNvPr id="4" name="Rectangle 7">
            <a:extLst>
              <a:ext uri="{FF2B5EF4-FFF2-40B4-BE49-F238E27FC236}">
                <a16:creationId xmlns:a16="http://schemas.microsoft.com/office/drawing/2014/main" id="{ECA6FB2B-C134-44A0-8F0F-815671666EB2}"/>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2</a:t>
            </a:fld>
            <a:endParaRPr lang="fr-FR" altLang="fr-FR"/>
          </a:p>
        </p:txBody>
      </p:sp>
    </p:spTree>
    <p:extLst>
      <p:ext uri="{BB962C8B-B14F-4D97-AF65-F5344CB8AC3E}">
        <p14:creationId xmlns:p14="http://schemas.microsoft.com/office/powerpoint/2010/main" val="246719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Dans le cas de vente à distance, le client dispose de plusieurs moyens pour passer sa commande : </a:t>
            </a:r>
          </a:p>
          <a:p>
            <a:r>
              <a:rPr lang="fr-FR" sz="1000" b="1" i="1" dirty="0"/>
              <a:t>Le courrier</a:t>
            </a:r>
          </a:p>
          <a:p>
            <a:r>
              <a:rPr lang="fr-FR" sz="1000" dirty="0"/>
              <a:t>Ce mode de passation de commande suppose que l’on fasse une transcription du contenu de la commande papier dans le système informatique de l’entreprise. Il faut donc prévoir du personnel pour ouvrir et trier le courrier, puis pour saisir la commande, ce qui induit un coût. Pour éviter cette opération manuelle, il est possible, dans certains cas, d’effectuer une lecture optique de la commande.</a:t>
            </a:r>
          </a:p>
          <a:p>
            <a:r>
              <a:rPr lang="fr-FR" sz="1000" dirty="0"/>
              <a:t>Le courrier est en forte diminution pour les particuliers mais subsiste pour les commandes entre entreprises.</a:t>
            </a:r>
          </a:p>
          <a:p>
            <a:r>
              <a:rPr lang="fr-FR" sz="1000" b="1" i="1" dirty="0"/>
              <a:t>Le téléphone</a:t>
            </a:r>
          </a:p>
          <a:p>
            <a:r>
              <a:rPr lang="fr-FR" sz="1000" dirty="0"/>
              <a:t>Le téléphone présente des avantages de rapidité mais suppose qu’un téléopérateur soit disponible au moment où le client appelle. C’est une opération synchrone. Nous verrons plus loin les difficultés que cela engendre. Il présente l’avantage de permettre un dialogue commercial au moment de la prise de commande : si un produit est indisponible, le téléopérateur peut tenter d’offrir un produit de substitution. Il peut aussi proposer des produits complémentaires, rappeler les promotions en cours, etc. Il permet aussi de préciser les moyens et dates de livraison.</a:t>
            </a:r>
          </a:p>
          <a:p>
            <a:r>
              <a:rPr lang="fr-FR" sz="1000" b="1" i="1" dirty="0"/>
              <a:t>Les moyens électroniques</a:t>
            </a:r>
          </a:p>
          <a:p>
            <a:r>
              <a:rPr lang="fr-FR" sz="1000" dirty="0"/>
              <a:t>Les moyens électroniques – Internet pour les particuliers, EDI pour les entreprises – constituent des moyens économiques de prise de commande puisque c’est le client qui effectue le travail de saisie. Ils présentent des avantages de rapidité de traitement et de réponse immédiate sur la disponibilité des articles. Cependant, il ne faut pas négliger le coût élevé de création et de maintenance d’un site internet de vente.</a:t>
            </a:r>
          </a:p>
          <a:p>
            <a:endParaRPr lang="fr-FR" sz="1000" dirty="0"/>
          </a:p>
        </p:txBody>
      </p:sp>
      <p:sp>
        <p:nvSpPr>
          <p:cNvPr id="4" name="Rectangle 7">
            <a:extLst>
              <a:ext uri="{FF2B5EF4-FFF2-40B4-BE49-F238E27FC236}">
                <a16:creationId xmlns:a16="http://schemas.microsoft.com/office/drawing/2014/main" id="{EF5C4E67-E10F-4015-9FBF-040478E0BEE1}"/>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3</a:t>
            </a:fld>
            <a:endParaRPr lang="fr-FR" altLang="fr-FR"/>
          </a:p>
        </p:txBody>
      </p:sp>
    </p:spTree>
    <p:extLst>
      <p:ext uri="{BB962C8B-B14F-4D97-AF65-F5344CB8AC3E}">
        <p14:creationId xmlns:p14="http://schemas.microsoft.com/office/powerpoint/2010/main" val="9286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fr-FR" sz="1000" b="1" kern="1200" dirty="0">
                <a:solidFill>
                  <a:schemeClr val="tx1"/>
                </a:solidFill>
                <a:effectLst/>
                <a:latin typeface="Arial" panose="020B0604020202020204" pitchFamily="34" charset="0"/>
                <a:ea typeface="+mn-ea"/>
                <a:cs typeface="+mn-cs"/>
              </a:rPr>
              <a:t>La gestion d’un centre d’appels</a:t>
            </a:r>
          </a:p>
          <a:p>
            <a:pPr marL="0" marR="0" lvl="0" indent="0" algn="l" defTabSz="914400" rtl="0" eaLnBrk="0" fontAlgn="base" latinLnBrk="0" hangingPunct="0">
              <a:lnSpc>
                <a:spcPct val="90000"/>
              </a:lnSpc>
              <a:spcBef>
                <a:spcPct val="40000"/>
              </a:spcBef>
              <a:spcAft>
                <a:spcPct val="0"/>
              </a:spcAft>
              <a:buClrTx/>
              <a:buSzTx/>
              <a:buFontTx/>
              <a:buNone/>
              <a:tabLst/>
              <a:defRPr/>
            </a:pPr>
            <a:r>
              <a:rPr lang="fr-FR" sz="1000" kern="1200" dirty="0">
                <a:solidFill>
                  <a:schemeClr val="tx1"/>
                </a:solidFill>
                <a:effectLst/>
                <a:latin typeface="Arial" panose="020B0604020202020204" pitchFamily="34" charset="0"/>
                <a:ea typeface="+mn-ea"/>
                <a:cs typeface="+mn-cs"/>
              </a:rPr>
              <a:t>La difficulté vient principalement de la disponibilité attendue par le client, lors de son appel : il ne veut pas attendre. Or, dans cette activité, la demande se caractérise par de très fortes variations, selon la période de l’année, le jour et l’heure. Le graphique de gauche, présentant l’évolution du nombre d’appels, dans une activité de vente à distance, demi-heure par demi-heure, du matin 8 h au soir 20 h, illustre bien ces écarts.</a:t>
            </a:r>
          </a:p>
          <a:p>
            <a:pPr marL="0" marR="0" lvl="0" indent="0" algn="l" defTabSz="914400" rtl="0" eaLnBrk="0" fontAlgn="base" latinLnBrk="0" hangingPunct="0">
              <a:lnSpc>
                <a:spcPct val="90000"/>
              </a:lnSpc>
              <a:spcBef>
                <a:spcPct val="40000"/>
              </a:spcBef>
              <a:spcAft>
                <a:spcPct val="0"/>
              </a:spcAft>
              <a:buClrTx/>
              <a:buSzTx/>
              <a:buFontTx/>
              <a:buNone/>
              <a:tabLst/>
              <a:defRPr/>
            </a:pPr>
            <a:r>
              <a:rPr lang="fr-FR" sz="1000" kern="1200" dirty="0">
                <a:solidFill>
                  <a:schemeClr val="tx1"/>
                </a:solidFill>
                <a:effectLst/>
                <a:latin typeface="Arial" panose="020B0604020202020204" pitchFamily="34" charset="0"/>
                <a:ea typeface="+mn-ea"/>
                <a:cs typeface="+mn-cs"/>
              </a:rPr>
              <a:t>Il faut alors moduler la taille des équipes en fonction de ces variations, d’où une gestion délicate du personnel (employés à temps partiel, CDD, roulement d’équipes…). Pour diminuer les coûts, de nombreux centres d’appel ont été délocalisés.</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fr-FR" sz="10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fr-FR" sz="1000" kern="1200" dirty="0">
              <a:solidFill>
                <a:schemeClr val="tx1"/>
              </a:solidFill>
              <a:effectLst/>
              <a:latin typeface="Arial" panose="020B0604020202020204" pitchFamily="34" charset="0"/>
              <a:ea typeface="+mn-ea"/>
              <a:cs typeface="+mn-cs"/>
            </a:endParaRPr>
          </a:p>
          <a:p>
            <a:pPr marL="0" marR="0" lvl="0" indent="0" algn="l" defTabSz="914400" rtl="0" eaLnBrk="0" fontAlgn="base" latinLnBrk="0" hangingPunct="0">
              <a:lnSpc>
                <a:spcPct val="90000"/>
              </a:lnSpc>
              <a:spcBef>
                <a:spcPct val="40000"/>
              </a:spcBef>
              <a:spcAft>
                <a:spcPct val="0"/>
              </a:spcAft>
              <a:buClrTx/>
              <a:buSzTx/>
              <a:buFontTx/>
              <a:buNone/>
              <a:tabLst/>
              <a:defRPr/>
            </a:pPr>
            <a:endParaRPr lang="fr-FR" sz="1000" kern="1200" dirty="0">
              <a:solidFill>
                <a:schemeClr val="tx1"/>
              </a:solidFill>
              <a:effectLst/>
              <a:latin typeface="Arial" panose="020B0604020202020204" pitchFamily="34" charset="0"/>
              <a:ea typeface="+mn-ea"/>
              <a:cs typeface="+mn-cs"/>
            </a:endParaRPr>
          </a:p>
          <a:p>
            <a:endParaRPr lang="fr-FR" sz="1000" dirty="0"/>
          </a:p>
        </p:txBody>
      </p:sp>
      <p:sp>
        <p:nvSpPr>
          <p:cNvPr id="4" name="Rectangle 7">
            <a:extLst>
              <a:ext uri="{FF2B5EF4-FFF2-40B4-BE49-F238E27FC236}">
                <a16:creationId xmlns:a16="http://schemas.microsoft.com/office/drawing/2014/main" id="{4FDC1531-7CEB-4BC2-B4A1-5C8D280A165A}"/>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4</a:t>
            </a:fld>
            <a:endParaRPr lang="fr-FR" altLang="fr-FR"/>
          </a:p>
        </p:txBody>
      </p:sp>
    </p:spTree>
    <p:extLst>
      <p:ext uri="{BB962C8B-B14F-4D97-AF65-F5344CB8AC3E}">
        <p14:creationId xmlns:p14="http://schemas.microsoft.com/office/powerpoint/2010/main" val="295171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kern="1200" dirty="0">
                <a:solidFill>
                  <a:schemeClr val="tx1"/>
                </a:solidFill>
                <a:effectLst/>
                <a:latin typeface="Arial" panose="020B0604020202020204" pitchFamily="34" charset="0"/>
                <a:ea typeface="+mn-ea"/>
                <a:cs typeface="+mn-cs"/>
              </a:rPr>
              <a:t>Un centre d’appels assure de nombreuses fonctions. </a:t>
            </a:r>
          </a:p>
          <a:p>
            <a:r>
              <a:rPr lang="fr-FR" sz="1000" kern="1200" dirty="0">
                <a:solidFill>
                  <a:schemeClr val="tx1"/>
                </a:solidFill>
                <a:effectLst/>
                <a:latin typeface="Arial" panose="020B0604020202020204" pitchFamily="34" charset="0"/>
                <a:ea typeface="+mn-ea"/>
                <a:cs typeface="+mn-cs"/>
              </a:rPr>
              <a:t>Il a, en effet, </a:t>
            </a:r>
            <a:r>
              <a:rPr lang="fr-FR" sz="1000" b="1" kern="1200" dirty="0">
                <a:solidFill>
                  <a:schemeClr val="tx1"/>
                </a:solidFill>
                <a:effectLst/>
                <a:latin typeface="Arial" panose="020B0604020202020204" pitchFamily="34" charset="0"/>
                <a:ea typeface="+mn-ea"/>
                <a:cs typeface="+mn-cs"/>
              </a:rPr>
              <a:t>avant la vente</a:t>
            </a:r>
            <a:r>
              <a:rPr lang="fr-FR" sz="1000" kern="1200" dirty="0">
                <a:solidFill>
                  <a:schemeClr val="tx1"/>
                </a:solidFill>
                <a:effectLst/>
                <a:latin typeface="Arial" panose="020B0604020202020204" pitchFamily="34" charset="0"/>
                <a:ea typeface="+mn-ea"/>
                <a:cs typeface="+mn-cs"/>
              </a:rPr>
              <a:t> un rôle de renseignement et de conseil au client. Avant de passer une commande, le client peut parfois obtenir des renseignements techniques ou des précisions diverses. Ce sont souvent des appels d’une durée relativement longue (plusieurs minutes) et qui nécessitent des interlocuteurs spécialisés.</a:t>
            </a:r>
          </a:p>
          <a:p>
            <a:r>
              <a:rPr lang="fr-FR" sz="1000" kern="1200" dirty="0">
                <a:solidFill>
                  <a:schemeClr val="tx1"/>
                </a:solidFill>
                <a:effectLst/>
                <a:latin typeface="Arial" panose="020B0604020202020204" pitchFamily="34" charset="0"/>
                <a:ea typeface="+mn-ea"/>
                <a:cs typeface="+mn-cs"/>
              </a:rPr>
              <a:t>Ensuite il a en charge la </a:t>
            </a:r>
            <a:r>
              <a:rPr lang="fr-FR" sz="1000" b="1" kern="1200" dirty="0">
                <a:solidFill>
                  <a:schemeClr val="tx1"/>
                </a:solidFill>
                <a:effectLst/>
                <a:latin typeface="Arial" panose="020B0604020202020204" pitchFamily="34" charset="0"/>
                <a:ea typeface="+mn-ea"/>
                <a:cs typeface="+mn-cs"/>
              </a:rPr>
              <a:t>saisie</a:t>
            </a:r>
            <a:r>
              <a:rPr lang="fr-FR" sz="1000" kern="1200" dirty="0">
                <a:solidFill>
                  <a:schemeClr val="tx1"/>
                </a:solidFill>
                <a:effectLst/>
                <a:latin typeface="Arial" panose="020B0604020202020204" pitchFamily="34" charset="0"/>
                <a:ea typeface="+mn-ea"/>
                <a:cs typeface="+mn-cs"/>
              </a:rPr>
              <a:t> des données client, la prise de commande, la vérification de la disponibilité en stock. Il doit également proposer au client différents produits de substitution, en cas de rupture du produit commandé, mais également des produits complémentaires ainsi que les offres temporaires et les promotions. Une fois la commande passée, il définira avec le client le mode et la date de livraison. </a:t>
            </a:r>
          </a:p>
          <a:p>
            <a:r>
              <a:rPr lang="fr-FR" sz="1000" kern="1200" dirty="0">
                <a:solidFill>
                  <a:schemeClr val="tx1"/>
                </a:solidFill>
                <a:effectLst/>
                <a:latin typeface="Arial" panose="020B0604020202020204" pitchFamily="34" charset="0"/>
                <a:ea typeface="+mn-ea"/>
                <a:cs typeface="+mn-cs"/>
              </a:rPr>
              <a:t>Enfin, </a:t>
            </a:r>
            <a:r>
              <a:rPr lang="fr-FR" sz="1000" b="1" kern="1200" dirty="0">
                <a:solidFill>
                  <a:schemeClr val="tx1"/>
                </a:solidFill>
                <a:effectLst/>
                <a:latin typeface="Arial" panose="020B0604020202020204" pitchFamily="34" charset="0"/>
                <a:ea typeface="+mn-ea"/>
                <a:cs typeface="+mn-cs"/>
              </a:rPr>
              <a:t>après la vente</a:t>
            </a:r>
            <a:r>
              <a:rPr lang="fr-FR" sz="1000" kern="1200" dirty="0">
                <a:solidFill>
                  <a:schemeClr val="tx1"/>
                </a:solidFill>
                <a:effectLst/>
                <a:latin typeface="Arial" panose="020B0604020202020204" pitchFamily="34" charset="0"/>
                <a:ea typeface="+mn-ea"/>
                <a:cs typeface="+mn-cs"/>
              </a:rPr>
              <a:t>, il pourra fournir des conseils à l’installation et à l’utilisation et traiter les réclamations (produits défectueux, dates de livraison non respectées, livraisons perdues ou endommagées, etc.). Dans ce secteur, il faut souvent du personnel spécialisé. Ces appels peuvent être très longs.</a:t>
            </a:r>
          </a:p>
          <a:p>
            <a:endParaRPr lang="fr-FR" sz="1000" dirty="0"/>
          </a:p>
        </p:txBody>
      </p:sp>
      <p:sp>
        <p:nvSpPr>
          <p:cNvPr id="4" name="Rectangle 7">
            <a:extLst>
              <a:ext uri="{FF2B5EF4-FFF2-40B4-BE49-F238E27FC236}">
                <a16:creationId xmlns:a16="http://schemas.microsoft.com/office/drawing/2014/main" id="{54F82A07-C8EC-4A10-82A9-0EC133E55E1D}"/>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5</a:t>
            </a:fld>
            <a:endParaRPr lang="fr-FR" altLang="fr-FR"/>
          </a:p>
        </p:txBody>
      </p:sp>
    </p:spTree>
    <p:extLst>
      <p:ext uri="{BB962C8B-B14F-4D97-AF65-F5344CB8AC3E}">
        <p14:creationId xmlns:p14="http://schemas.microsoft.com/office/powerpoint/2010/main" val="29069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525314" y="4867275"/>
            <a:ext cx="5904656" cy="5002559"/>
          </a:xfrm>
        </p:spPr>
        <p:txBody>
          <a:bodyPr/>
          <a:lstStyle/>
          <a:p>
            <a:r>
              <a:rPr lang="fr-FR" sz="1000" kern="1200" dirty="0">
                <a:solidFill>
                  <a:schemeClr val="tx1"/>
                </a:solidFill>
                <a:effectLst/>
                <a:latin typeface="Arial" panose="020B0604020202020204" pitchFamily="34" charset="0"/>
                <a:ea typeface="+mn-ea"/>
                <a:cs typeface="+mn-cs"/>
              </a:rPr>
              <a:t>La gestion des centres d’appels est un problème complexe qui sort du cadre de cet exposé. Néanmoins, cela appelle quelques réflexions :</a:t>
            </a:r>
          </a:p>
          <a:p>
            <a:r>
              <a:rPr lang="fr-FR" sz="1000" kern="1200" dirty="0">
                <a:solidFill>
                  <a:schemeClr val="tx1"/>
                </a:solidFill>
                <a:effectLst/>
                <a:latin typeface="Arial" panose="020B0604020202020204" pitchFamily="34" charset="0"/>
                <a:ea typeface="+mn-ea"/>
                <a:cs typeface="+mn-cs"/>
              </a:rPr>
              <a:t>Les appels qui parviennent au centre sont de natures très différentes : renseignements techniques ou commerciaux avant vente, commandes proprement dites, problème d’après-vente, de livraison, de mise en service, de facturation, etc.</a:t>
            </a:r>
          </a:p>
          <a:p>
            <a:r>
              <a:rPr lang="fr-FR" sz="1000" b="1" i="1" kern="1200" dirty="0">
                <a:solidFill>
                  <a:schemeClr val="tx1"/>
                </a:solidFill>
                <a:effectLst/>
                <a:latin typeface="Arial" panose="020B0604020202020204" pitchFamily="34" charset="0"/>
                <a:ea typeface="+mn-ea"/>
                <a:cs typeface="+mn-cs"/>
              </a:rPr>
              <a:t>Faut-il spécialiser ou banaliser les postes de travail ?</a:t>
            </a:r>
          </a:p>
          <a:p>
            <a:r>
              <a:rPr lang="fr-FR" sz="1000" kern="1200" dirty="0">
                <a:solidFill>
                  <a:schemeClr val="tx1"/>
                </a:solidFill>
                <a:effectLst/>
                <a:latin typeface="Arial" panose="020B0604020202020204" pitchFamily="34" charset="0"/>
                <a:ea typeface="+mn-ea"/>
                <a:cs typeface="+mn-cs"/>
              </a:rPr>
              <a:t>Banaliser les postes de travail présente l’avantage d’un meilleur lissage de la charge de travail quelle que soit la nature des appels. En revanche, cela suppose que tout le personnel soit capable de répondre à toutes les questions qui peuvent être posées.</a:t>
            </a:r>
          </a:p>
          <a:p>
            <a:r>
              <a:rPr lang="fr-FR" sz="1000" kern="1200" dirty="0">
                <a:solidFill>
                  <a:schemeClr val="tx1"/>
                </a:solidFill>
                <a:effectLst/>
                <a:latin typeface="Arial" panose="020B0604020202020204" pitchFamily="34" charset="0"/>
                <a:ea typeface="+mn-ea"/>
                <a:cs typeface="+mn-cs"/>
              </a:rPr>
              <a:t>La spécialisation permet de disposer de personnel plus compétent pour chaque domaine. On doit alors organiser un tri initial des appels selon leur nature, soit par un automate téléphonique au moyen duquel le client s’aiguille vers le ou les opérateurs compétents, soit par un poste de premier niveau qui qualifie la nature de l’appel et renvoie vers un opérateur spécialisé.</a:t>
            </a:r>
          </a:p>
          <a:p>
            <a:r>
              <a:rPr lang="fr-FR" sz="1000" b="1" i="1" kern="1200" dirty="0">
                <a:solidFill>
                  <a:schemeClr val="tx1"/>
                </a:solidFill>
                <a:effectLst/>
                <a:latin typeface="Arial" panose="020B0604020202020204" pitchFamily="34" charset="0"/>
                <a:ea typeface="+mn-ea"/>
                <a:cs typeface="+mn-cs"/>
              </a:rPr>
              <a:t>Faut-il centraliser ou répartir le traitement des appels ?</a:t>
            </a:r>
          </a:p>
          <a:p>
            <a:r>
              <a:rPr lang="fr-FR" sz="1000" kern="1200" dirty="0">
                <a:solidFill>
                  <a:schemeClr val="tx1"/>
                </a:solidFill>
                <a:effectLst/>
                <a:latin typeface="Arial" panose="020B0604020202020204" pitchFamily="34" charset="0"/>
                <a:ea typeface="+mn-ea"/>
                <a:cs typeface="+mn-cs"/>
              </a:rPr>
              <a:t>Lorsque l’on reçoit de très nombreux appels, il faut prévoir un nombre de postes de travail en conséquence. Avec les technologies d’aujourd’hui, la distance ne compte plus. On peut donc localiser des centres d’appels n’importe où. </a:t>
            </a:r>
          </a:p>
          <a:p>
            <a:r>
              <a:rPr lang="fr-FR" sz="1000" kern="1200" dirty="0">
                <a:solidFill>
                  <a:schemeClr val="tx1"/>
                </a:solidFill>
                <a:effectLst/>
                <a:latin typeface="Arial" panose="020B0604020202020204" pitchFamily="34" charset="0"/>
                <a:ea typeface="+mn-ea"/>
                <a:cs typeface="+mn-cs"/>
              </a:rPr>
              <a:t>La centralisation en un lieu unique entraîne des coûts techniques et des coûts de supervision plus faibles. En revanche, on concentre en un lieu unique un grand nombre d’opérateurs dont le travail est particulièrement pénible. Il peut en résulter des difficultés dans la gestion des relations sociales.</a:t>
            </a:r>
          </a:p>
          <a:p>
            <a:r>
              <a:rPr lang="fr-FR" sz="1000" kern="1200" dirty="0">
                <a:solidFill>
                  <a:schemeClr val="tx1"/>
                </a:solidFill>
                <a:effectLst/>
                <a:latin typeface="Arial" panose="020B0604020202020204" pitchFamily="34" charset="0"/>
                <a:ea typeface="+mn-ea"/>
                <a:cs typeface="+mn-cs"/>
              </a:rPr>
              <a:t>À l’inverse, on peut répartir les opérations dans plusieurs centres d’appels à taille plus humaine. Les coûts seront certes un peu plus élevés mais l’ambiance de travail sera meilleure.</a:t>
            </a:r>
          </a:p>
          <a:p>
            <a:r>
              <a:rPr lang="fr-FR" sz="1000" b="1" i="1" kern="1200" dirty="0">
                <a:solidFill>
                  <a:schemeClr val="tx1"/>
                </a:solidFill>
                <a:effectLst/>
                <a:latin typeface="Arial" panose="020B0604020202020204" pitchFamily="34" charset="0"/>
                <a:ea typeface="+mn-ea"/>
                <a:cs typeface="+mn-cs"/>
              </a:rPr>
              <a:t>Faut-il gérer son propre centre d’appel ou sous-traiter ?</a:t>
            </a:r>
          </a:p>
          <a:p>
            <a:r>
              <a:rPr lang="fr-FR" sz="1000" kern="1200" dirty="0">
                <a:solidFill>
                  <a:schemeClr val="tx1"/>
                </a:solidFill>
                <a:effectLst/>
                <a:latin typeface="Arial" panose="020B0604020202020204" pitchFamily="34" charset="0"/>
                <a:ea typeface="+mn-ea"/>
                <a:cs typeface="+mn-cs"/>
              </a:rPr>
              <a:t>Comme toutes les activités, il est possible de sous-traiter l’activité de centre d’appels. On doit cependant noter que les questions posées en avant-vente, la saisie de commandes et la résolution des problèmes très variés d’après-vente nécessitent, d’une part, un accès au système informatique central de l’entreprise (et donc les opérateurs doivent connaître toutes les procédures) et, d’autre part, bien connaître l’activité et les produits de l’entreprise. La sous-traitance est donc risquée.</a:t>
            </a:r>
          </a:p>
          <a:p>
            <a:r>
              <a:rPr lang="fr-FR" sz="1000" kern="1200" dirty="0">
                <a:solidFill>
                  <a:schemeClr val="tx1"/>
                </a:solidFill>
                <a:effectLst/>
                <a:latin typeface="Arial" panose="020B0604020202020204" pitchFamily="34" charset="0"/>
                <a:ea typeface="+mn-ea"/>
                <a:cs typeface="+mn-cs"/>
              </a:rPr>
              <a:t>En revanche, on peut parfaitement sous-traiter les </a:t>
            </a:r>
            <a:r>
              <a:rPr lang="fr-FR" sz="1000" i="1" kern="1200" dirty="0">
                <a:solidFill>
                  <a:schemeClr val="tx1"/>
                </a:solidFill>
                <a:effectLst/>
                <a:latin typeface="Arial" panose="020B0604020202020204" pitchFamily="34" charset="0"/>
                <a:ea typeface="+mn-ea"/>
                <a:cs typeface="+mn-cs"/>
              </a:rPr>
              <a:t>appels sortants</a:t>
            </a:r>
            <a:r>
              <a:rPr lang="fr-FR" sz="1000" kern="1200" dirty="0">
                <a:solidFill>
                  <a:schemeClr val="tx1"/>
                </a:solidFill>
                <a:effectLst/>
                <a:latin typeface="Arial" panose="020B0604020202020204" pitchFamily="34" charset="0"/>
                <a:ea typeface="+mn-ea"/>
                <a:cs typeface="+mn-cs"/>
              </a:rPr>
              <a:t>, c’est-à-dire les appels de prospection commerciale.</a:t>
            </a:r>
          </a:p>
          <a:p>
            <a:endParaRPr lang="fr-FR" sz="1000" dirty="0"/>
          </a:p>
        </p:txBody>
      </p:sp>
      <p:sp>
        <p:nvSpPr>
          <p:cNvPr id="4" name="Rectangle 7">
            <a:extLst>
              <a:ext uri="{FF2B5EF4-FFF2-40B4-BE49-F238E27FC236}">
                <a16:creationId xmlns:a16="http://schemas.microsoft.com/office/drawing/2014/main" id="{6017097F-043C-4FCE-86D1-A8296A8E2C48}"/>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6</a:t>
            </a:fld>
            <a:endParaRPr lang="fr-FR" altLang="fr-FR"/>
          </a:p>
        </p:txBody>
      </p:sp>
    </p:spTree>
    <p:extLst>
      <p:ext uri="{BB962C8B-B14F-4D97-AF65-F5344CB8AC3E}">
        <p14:creationId xmlns:p14="http://schemas.microsoft.com/office/powerpoint/2010/main" val="117050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i="1" kern="1200" dirty="0">
                <a:solidFill>
                  <a:schemeClr val="tx1"/>
                </a:solidFill>
                <a:effectLst/>
                <a:latin typeface="Arial" panose="020B0604020202020204" pitchFamily="34" charset="0"/>
                <a:ea typeface="+mn-ea"/>
                <a:cs typeface="+mn-cs"/>
              </a:rPr>
              <a:t>L’entrée des marchandises en stock</a:t>
            </a:r>
          </a:p>
          <a:p>
            <a:r>
              <a:rPr lang="fr-FR" sz="1000" kern="1200" dirty="0">
                <a:solidFill>
                  <a:schemeClr val="tx1"/>
                </a:solidFill>
                <a:effectLst/>
                <a:latin typeface="Arial" panose="020B0604020202020204" pitchFamily="34" charset="0"/>
                <a:ea typeface="+mn-ea"/>
                <a:cs typeface="+mn-cs"/>
              </a:rPr>
              <a:t>Dès son arrivée dans le magasin ou l’entrepôt, la marchandise est réceptionnée selon le processus suivant :</a:t>
            </a:r>
          </a:p>
          <a:p>
            <a:pPr marL="171450" lvl="0" indent="-171450">
              <a:buFont typeface="Arial" panose="020B0604020202020204" pitchFamily="34" charset="0"/>
              <a:buChar char="•"/>
            </a:pPr>
            <a:r>
              <a:rPr lang="fr-FR" sz="1000" kern="1200" dirty="0">
                <a:solidFill>
                  <a:schemeClr val="tx1"/>
                </a:solidFill>
                <a:effectLst/>
                <a:latin typeface="Arial" panose="020B0604020202020204" pitchFamily="34" charset="0"/>
                <a:ea typeface="+mn-ea"/>
                <a:cs typeface="+mn-cs"/>
              </a:rPr>
              <a:t>déchargement du camion ou du wagon au moyen d’un chariot élévateur pour les produits provenant de fournisseurs extérieurs ou d’usines éloignées,</a:t>
            </a:r>
          </a:p>
          <a:p>
            <a:pPr marL="171450" lvl="0" indent="-171450">
              <a:buFont typeface="Arial" panose="020B0604020202020204" pitchFamily="34" charset="0"/>
              <a:buChar char="•"/>
            </a:pPr>
            <a:r>
              <a:rPr lang="fr-FR" sz="1000" kern="1200" dirty="0">
                <a:solidFill>
                  <a:schemeClr val="tx1"/>
                </a:solidFill>
                <a:effectLst/>
                <a:latin typeface="Arial" panose="020B0604020202020204" pitchFamily="34" charset="0"/>
                <a:ea typeface="+mn-ea"/>
                <a:cs typeface="+mn-cs"/>
              </a:rPr>
              <a:t>contrôle de conformité quantitative et, éventuellement, qualitative et émission de réserves auprès du transporteur (si nécessaire),</a:t>
            </a:r>
          </a:p>
          <a:p>
            <a:pPr marL="171450" lvl="0" indent="-171450">
              <a:buFont typeface="Arial" panose="020B0604020202020204" pitchFamily="34" charset="0"/>
              <a:buChar char="•"/>
            </a:pPr>
            <a:r>
              <a:rPr lang="fr-FR" sz="1000" kern="1200" dirty="0">
                <a:solidFill>
                  <a:schemeClr val="tx1"/>
                </a:solidFill>
                <a:effectLst/>
                <a:latin typeface="Arial" panose="020B0604020202020204" pitchFamily="34" charset="0"/>
                <a:ea typeface="+mn-ea"/>
                <a:cs typeface="+mn-cs"/>
              </a:rPr>
              <a:t>détermination de l’emplacement où elle va être stockée,</a:t>
            </a:r>
          </a:p>
          <a:p>
            <a:pPr marL="171450" lvl="0" indent="-171450">
              <a:buFont typeface="Arial" panose="020B0604020202020204" pitchFamily="34" charset="0"/>
              <a:buChar char="•"/>
            </a:pPr>
            <a:r>
              <a:rPr lang="fr-FR" sz="1000" kern="1200" dirty="0">
                <a:solidFill>
                  <a:schemeClr val="tx1"/>
                </a:solidFill>
                <a:effectLst/>
                <a:latin typeface="Arial" panose="020B0604020202020204" pitchFamily="34" charset="0"/>
                <a:ea typeface="+mn-ea"/>
                <a:cs typeface="+mn-cs"/>
              </a:rPr>
              <a:t>transfert jusqu’au stock de réserve, le plus souvent par chariot élévateur ou par un système automatique comme un transtockeur,</a:t>
            </a:r>
          </a:p>
          <a:p>
            <a:pPr marL="171450" lvl="0" indent="-171450">
              <a:buFont typeface="Arial" panose="020B0604020202020204" pitchFamily="34" charset="0"/>
              <a:buChar char="•"/>
            </a:pPr>
            <a:r>
              <a:rPr lang="fr-FR" sz="1000" kern="1200" dirty="0">
                <a:solidFill>
                  <a:schemeClr val="tx1"/>
                </a:solidFill>
                <a:effectLst/>
                <a:latin typeface="Arial" panose="020B0604020202020204" pitchFamily="34" charset="0"/>
                <a:ea typeface="+mn-ea"/>
                <a:cs typeface="+mn-cs"/>
              </a:rPr>
              <a:t>déclaration de l’entrée en stock dans le système informatique.</a:t>
            </a:r>
          </a:p>
          <a:p>
            <a:r>
              <a:rPr lang="fr-FR" sz="1000" kern="1200" dirty="0">
                <a:solidFill>
                  <a:schemeClr val="tx1"/>
                </a:solidFill>
                <a:effectLst/>
                <a:latin typeface="Arial" panose="020B0604020202020204" pitchFamily="34" charset="0"/>
                <a:ea typeface="+mn-ea"/>
                <a:cs typeface="+mn-cs"/>
              </a:rPr>
              <a:t>Ensuite, selon les secteurs, la marchandise va séjourner en stock de quelques heures à quelques semaines. </a:t>
            </a:r>
          </a:p>
          <a:p>
            <a:endParaRPr lang="fr-FR" sz="1000" dirty="0"/>
          </a:p>
        </p:txBody>
      </p:sp>
      <p:sp>
        <p:nvSpPr>
          <p:cNvPr id="4" name="Rectangle 7">
            <a:extLst>
              <a:ext uri="{FF2B5EF4-FFF2-40B4-BE49-F238E27FC236}">
                <a16:creationId xmlns:a16="http://schemas.microsoft.com/office/drawing/2014/main" id="{501294CA-7B3D-4D50-A18D-A8213C457CC8}"/>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7</a:t>
            </a:fld>
            <a:endParaRPr lang="fr-FR" altLang="fr-FR"/>
          </a:p>
        </p:txBody>
      </p:sp>
    </p:spTree>
    <p:extLst>
      <p:ext uri="{BB962C8B-B14F-4D97-AF65-F5344CB8AC3E}">
        <p14:creationId xmlns:p14="http://schemas.microsoft.com/office/powerpoint/2010/main" val="21611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452512" y="4810125"/>
            <a:ext cx="6192688" cy="5424488"/>
          </a:xfrm>
        </p:spPr>
        <p:txBody>
          <a:bodyPr/>
          <a:lstStyle/>
          <a:p>
            <a:r>
              <a:rPr lang="fr-FR" sz="1000" b="1" dirty="0"/>
              <a:t>Le repérage des emplacements de stockage</a:t>
            </a:r>
          </a:p>
          <a:p>
            <a:r>
              <a:rPr lang="fr-FR" sz="1000" dirty="0"/>
              <a:t>Les entrées et les sorties du stock ne peuvent s’effectuer que si l’on connaît l’emplacement des produits dans l’entrepôt. Pour ce faire, on définit celui-ci grâce à un système de trois coordonnées : le numéro de travée, le numéro de colonne et le niveau.</a:t>
            </a:r>
          </a:p>
          <a:p>
            <a:r>
              <a:rPr lang="fr-FR" sz="1000" dirty="0"/>
              <a:t>On cherchera à stocker les articles auxquels on doit accéder le plus souvent dans les endroits les plus accessibles : les deux premiers niveaux. Les stocks de réserve se trouvent dans les niveaux supérieurs.</a:t>
            </a:r>
          </a:p>
          <a:p>
            <a:r>
              <a:rPr lang="fr-FR" sz="1000" dirty="0"/>
              <a:t>À partir de ce système de repérage, on peut alors affecter un emplacement à un produit. Celui-ci s’effectue habituellement selon deux principes : l’affectation fixe (ou stockage affecté), la banalisation (ou stockage aléatoire).</a:t>
            </a:r>
          </a:p>
          <a:p>
            <a:r>
              <a:rPr lang="fr-FR" sz="1000" b="1" i="1" dirty="0"/>
              <a:t>Le stockage affecté</a:t>
            </a:r>
          </a:p>
          <a:p>
            <a:r>
              <a:rPr lang="fr-FR" sz="1000" dirty="0"/>
              <a:t>Stocker une référence selon le principe de l’affectation consiste à lui donner toujours le </a:t>
            </a:r>
            <a:r>
              <a:rPr lang="fr-FR" sz="1000" i="1" dirty="0"/>
              <a:t>même emplacement</a:t>
            </a:r>
            <a:r>
              <a:rPr lang="fr-FR" sz="1000" dirty="0"/>
              <a:t> dans le dépôt. Le personnel se familiarise rapidement avec cette localisation et peut ainsi trouver aisément les produits sans avoir besoin de consulter les bons d’entrée et de sortie.</a:t>
            </a:r>
          </a:p>
          <a:p>
            <a:r>
              <a:rPr lang="fr-FR" sz="1000" dirty="0"/>
              <a:t>En revanche, l’application stricte de ce principe risque d’aboutir à un surdimensionnement de l’entrepôt (ou à un mauvais coefficient de remplissage). Il faut, en effet, réserver pour chaque référence un volume de stockage égal au maximum observé lors de la réception du produit. Comme les réapprovisionnements de toutes les références n’arrivent pas en même temps, une partie de l’entrepôt reste toujours inoccupée.</a:t>
            </a:r>
          </a:p>
          <a:p>
            <a:r>
              <a:rPr lang="fr-FR" sz="1000" b="1" i="1" dirty="0"/>
              <a:t>Le stockage banalisé</a:t>
            </a:r>
          </a:p>
          <a:p>
            <a:r>
              <a:rPr lang="fr-FR" sz="1000" dirty="0"/>
              <a:t>Le stockage aléatoire ou banalisé affecte au produit entrant un emplacement disponible, quel qu’il soit. À l’inverse du système précédent, on peut obtenir un fort taux de remplissage, les différentes références ne présentant pas un stock maximum le même jour.</a:t>
            </a:r>
          </a:p>
          <a:p>
            <a:r>
              <a:rPr lang="fr-FR" sz="1000" dirty="0"/>
              <a:t>Dans un stock banalisé, il faut cependant disposer d’un système, généralement informatisé, permettant de connaître en permanence la localisation de chaque article puisque celle-ci change à chaque fois. À chaque entrée en stock, on affecte un emplacement au produit et on met à jour le plan de l’entrepôt ; la sortie s’effectue ensuite en demandant au système la localisation de la référence requise.</a:t>
            </a:r>
          </a:p>
          <a:p>
            <a:r>
              <a:rPr lang="fr-FR" sz="1000" b="1" i="1" dirty="0"/>
              <a:t>Solution mixte</a:t>
            </a:r>
          </a:p>
          <a:p>
            <a:r>
              <a:rPr lang="fr-FR" sz="1000" dirty="0"/>
              <a:t>Le mode d’organisation le plus souvent retenu dans les entrepôts repose sur une solution mixte :</a:t>
            </a:r>
          </a:p>
          <a:p>
            <a:pPr lvl="0">
              <a:lnSpc>
                <a:spcPct val="100000"/>
              </a:lnSpc>
              <a:spcBef>
                <a:spcPts val="0"/>
              </a:spcBef>
            </a:pPr>
            <a:r>
              <a:rPr lang="fr-FR" sz="1000" dirty="0"/>
              <a:t>- le </a:t>
            </a:r>
            <a:r>
              <a:rPr lang="fr-FR" sz="1000" i="1" dirty="0"/>
              <a:t>stock de préparation, </a:t>
            </a:r>
            <a:r>
              <a:rPr lang="fr-FR" sz="1000" dirty="0"/>
              <a:t>nécessaire au prélèvement manuel des articles par les préparateurs, correspond à du stockage affecté,</a:t>
            </a:r>
          </a:p>
          <a:p>
            <a:pPr lvl="0">
              <a:lnSpc>
                <a:spcPct val="100000"/>
              </a:lnSpc>
              <a:spcBef>
                <a:spcPts val="0"/>
              </a:spcBef>
            </a:pPr>
            <a:r>
              <a:rPr lang="fr-FR" sz="1000" dirty="0"/>
              <a:t>- le </a:t>
            </a:r>
            <a:r>
              <a:rPr lang="fr-FR" sz="1000" i="1" dirty="0"/>
              <a:t>stock de réserve,</a:t>
            </a:r>
            <a:r>
              <a:rPr lang="fr-FR" sz="1000" dirty="0"/>
              <a:t> destiné à entreposer l’ensemble des réceptions en provenance des fournisseurs, est géré de manière aléatoire (ou banalisée).</a:t>
            </a:r>
          </a:p>
        </p:txBody>
      </p:sp>
      <p:sp>
        <p:nvSpPr>
          <p:cNvPr id="4" name="Rectangle 7">
            <a:extLst>
              <a:ext uri="{FF2B5EF4-FFF2-40B4-BE49-F238E27FC236}">
                <a16:creationId xmlns:a16="http://schemas.microsoft.com/office/drawing/2014/main" id="{7BD47373-70B9-44FA-BE14-B46A8C9C23DB}"/>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8</a:t>
            </a:fld>
            <a:endParaRPr lang="fr-FR" altLang="fr-FR"/>
          </a:p>
        </p:txBody>
      </p:sp>
    </p:spTree>
    <p:extLst>
      <p:ext uri="{BB962C8B-B14F-4D97-AF65-F5344CB8AC3E}">
        <p14:creationId xmlns:p14="http://schemas.microsoft.com/office/powerpoint/2010/main" val="98378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t>La préparation de commande</a:t>
            </a:r>
          </a:p>
          <a:p>
            <a:r>
              <a:rPr lang="fr-FR" sz="1000" dirty="0"/>
              <a:t>La phase de prélèvement est le plus souvent manuelle.</a:t>
            </a:r>
          </a:p>
          <a:p>
            <a:r>
              <a:rPr lang="fr-FR" sz="1000" dirty="0"/>
              <a:t>Pour préparer une commande, un préparateur doit se déplacer jusqu’à l’endroit où se trouve l’article désiré, le prendre dans le stock puis le rapporter jusqu’à la zone d’emballage et d’expédition.</a:t>
            </a:r>
          </a:p>
          <a:p>
            <a:r>
              <a:rPr lang="fr-FR" altLang="fr-FR" sz="1000" dirty="0"/>
              <a:t>Pour réduire les coûts, on cherche à minimiser les déplacements des préparateurs.</a:t>
            </a:r>
          </a:p>
          <a:p>
            <a:r>
              <a:rPr lang="fr-FR" altLang="fr-FR" sz="1000" dirty="0"/>
              <a:t>Pour ce faire, plusieurs organisations sont possibles.</a:t>
            </a:r>
          </a:p>
          <a:p>
            <a:endParaRPr lang="fr-FR" altLang="fr-FR" sz="1000" dirty="0"/>
          </a:p>
          <a:p>
            <a:r>
              <a:rPr lang="fr-FR" altLang="fr-FR" sz="1000" b="1" dirty="0"/>
              <a:t>Le prélèvement par commande</a:t>
            </a:r>
          </a:p>
          <a:p>
            <a:r>
              <a:rPr lang="fr-FR" altLang="fr-FR" sz="1000" dirty="0"/>
              <a:t>Chaque commande donne lieu à un ordre de préparation sur lequel figurent  les coordonnées des produits à préparer; Il est donnée à un préparateur qui se déplace dans les allées avec un chariot sur lequel il dépose les articles pris dans le stock. Lors qu’il a prélevé tous les articles de la commande, il revient vers la zone d’emballage et procède à la confection du ou des colis d’expédition. Un peut procéder à une contrôle par pesage.</a:t>
            </a:r>
          </a:p>
          <a:p>
            <a:r>
              <a:rPr lang="fr-FR" altLang="fr-FR" sz="1000" dirty="0"/>
              <a:t>Cette organisation présente l’avantage de la simplicité puisqu’il n’y a pas de manipulation secondaire qui induisent des risques d’erreur.</a:t>
            </a:r>
          </a:p>
          <a:p>
            <a:r>
              <a:rPr lang="fr-FR" sz="1000" dirty="0"/>
              <a:t>Si l’entrepôt présente une grande surface, il risque de parcourir une distance journalière élevée, donc d’utiliser une part importante de son temps à se déplacer. De ce fait, le nombre de personnes nécessaire pour traiter l’ensemble de la demande sera grand.</a:t>
            </a:r>
            <a:endParaRPr lang="fr-FR" sz="700" dirty="0"/>
          </a:p>
        </p:txBody>
      </p:sp>
      <p:sp>
        <p:nvSpPr>
          <p:cNvPr id="4" name="Rectangle 7">
            <a:extLst>
              <a:ext uri="{FF2B5EF4-FFF2-40B4-BE49-F238E27FC236}">
                <a16:creationId xmlns:a16="http://schemas.microsoft.com/office/drawing/2014/main" id="{154C0D30-4A69-4BA5-8B7A-60074AC8029F}"/>
              </a:ext>
            </a:extLst>
          </p:cNvPr>
          <p:cNvSpPr>
            <a:spLocks noGrp="1" noChangeArrowheads="1"/>
          </p:cNvSpPr>
          <p:nvPr>
            <p:ph type="sldNum" sz="quarter" idx="5"/>
          </p:nvPr>
        </p:nvSpPr>
        <p:spPr bwMode="auto">
          <a:xfrm>
            <a:off x="4022725" y="9734550"/>
            <a:ext cx="3076575"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3" rIns="96506" bIns="48253" numCol="1" anchor="b" anchorCtr="0" compatLnSpc="1">
            <a:prstTxWarp prst="textNoShape">
              <a:avLst/>
            </a:prstTxWarp>
          </a:bodyPr>
          <a:lstStyle>
            <a:lvl1pPr algn="r" defTabSz="965200">
              <a:defRPr sz="1300"/>
            </a:lvl1pPr>
          </a:lstStyle>
          <a:p>
            <a:fld id="{3A127152-8CED-4F96-A91B-1AD39C5BFE50}" type="slidenum">
              <a:rPr lang="fr-FR" altLang="fr-FR"/>
              <a:pPr/>
              <a:t>9</a:t>
            </a:fld>
            <a:endParaRPr lang="fr-FR" altLang="fr-FR"/>
          </a:p>
        </p:txBody>
      </p:sp>
    </p:spTree>
    <p:extLst>
      <p:ext uri="{BB962C8B-B14F-4D97-AF65-F5344CB8AC3E}">
        <p14:creationId xmlns:p14="http://schemas.microsoft.com/office/powerpoint/2010/main" val="36075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5EC65-2624-4FA0-A6E3-38302414606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99E139E-43BF-43FC-8BB3-2470A4537FF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352931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EEE97-1344-41FC-9E95-3497841498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0BE6CC5-A440-49F2-8784-658E9683A83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9890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048712-A582-4B4D-B9D7-2B38E67DD29B}"/>
              </a:ext>
            </a:extLst>
          </p:cNvPr>
          <p:cNvSpPr>
            <a:spLocks noGrp="1"/>
          </p:cNvSpPr>
          <p:nvPr>
            <p:ph type="title" orient="vert"/>
          </p:nvPr>
        </p:nvSpPr>
        <p:spPr>
          <a:xfrm>
            <a:off x="6953250" y="990600"/>
            <a:ext cx="1962150" cy="48006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65515E-801F-448E-B538-618D516F1F52}"/>
              </a:ext>
            </a:extLst>
          </p:cNvPr>
          <p:cNvSpPr>
            <a:spLocks noGrp="1"/>
          </p:cNvSpPr>
          <p:nvPr>
            <p:ph type="body" orient="vert" idx="1"/>
          </p:nvPr>
        </p:nvSpPr>
        <p:spPr>
          <a:xfrm>
            <a:off x="1066800" y="990600"/>
            <a:ext cx="5734050" cy="48006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039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57EAC-1A83-441C-B2E9-36A46FDCEB5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03EE9B6-672F-42FC-AE08-ADA25D3F065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7544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FF9BDB-F395-41D8-B77B-E7C5E1D7C091}"/>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54CAC5-CDBF-42F0-AB95-4E15CFB17E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9870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0C535-FC86-4A87-903D-45E6737DFC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62C0F5-8A14-44D4-96C7-9D9FCF56C1CB}"/>
              </a:ext>
            </a:extLst>
          </p:cNvPr>
          <p:cNvSpPr>
            <a:spLocks noGrp="1"/>
          </p:cNvSpPr>
          <p:nvPr>
            <p:ph sz="half" idx="1"/>
          </p:nvPr>
        </p:nvSpPr>
        <p:spPr>
          <a:xfrm>
            <a:off x="10668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4A2F570-E27A-4E07-B67E-980532B8FEA7}"/>
              </a:ext>
            </a:extLst>
          </p:cNvPr>
          <p:cNvSpPr>
            <a:spLocks noGrp="1"/>
          </p:cNvSpPr>
          <p:nvPr>
            <p:ph sz="half" idx="2"/>
          </p:nvPr>
        </p:nvSpPr>
        <p:spPr>
          <a:xfrm>
            <a:off x="4724400" y="1676400"/>
            <a:ext cx="3505200" cy="4114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3927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9711C3-8982-4B8B-8130-D191A291BF16}"/>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EA8CEA-935E-4283-81EE-34A04C3250B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C463BC2-B3B2-4D4C-B7B8-D5A7EC23E652}"/>
              </a:ext>
            </a:extLst>
          </p:cNvPr>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A2B162D-FE60-4559-A6F1-25B691D03DC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C954E50-8CAC-453E-AB18-3F8FC3C05694}"/>
              </a:ext>
            </a:extLst>
          </p:cNvPr>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5246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EEB78-DBC1-42BB-8149-099E078DDBE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5156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43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F9D31-F9D0-48BB-9E66-D2772FBC178F}"/>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BF2B206-ADB0-40EF-98CB-00F7EE83337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38A30BD-C4B3-4F58-8D84-827F78DB5F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2253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83B10-D64D-4148-86F6-6015F08AE38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1CB18C-02B4-41E9-A8C6-B74084B9767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2CEE2D-C771-4FB3-ACC5-A506CF6006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65058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573AEA1-B5C4-4FF3-A894-498A37C3684C}"/>
              </a:ext>
            </a:extLst>
          </p:cNvPr>
          <p:cNvSpPr>
            <a:spLocks noChangeArrowheads="1"/>
          </p:cNvSpPr>
          <p:nvPr/>
        </p:nvSpPr>
        <p:spPr bwMode="auto">
          <a:xfrm>
            <a:off x="1143000" y="228600"/>
            <a:ext cx="7389440" cy="4221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9250" dir="3267739" algn="ctr" rotWithShape="0">
                    <a:schemeClr val="bg2"/>
                  </a:outerShdw>
                </a:effectLst>
              </a14:hiddenEffects>
            </a:ext>
          </a:extLst>
        </p:spPr>
        <p:txBody>
          <a:bodyPr wrap="square" lIns="90488" tIns="44450" rIns="90488" bIns="44450">
            <a:spAutoFit/>
          </a:bodyPr>
          <a:lstStyle/>
          <a:p>
            <a:pPr algn="r">
              <a:spcBef>
                <a:spcPct val="50000"/>
              </a:spcBef>
            </a:pPr>
            <a:r>
              <a:rPr lang="fr-FR" altLang="fr-FR" sz="2400" i="1" dirty="0">
                <a:solidFill>
                  <a:srgbClr val="00279F"/>
                </a:solidFill>
                <a:latin typeface="Tahoma" panose="020B0604030504040204" pitchFamily="34" charset="0"/>
              </a:rPr>
              <a:t>Le traitement des commandes</a:t>
            </a:r>
            <a:endParaRPr lang="fr-FR" altLang="fr-FR" sz="2400" i="1" dirty="0">
              <a:solidFill>
                <a:srgbClr val="00279F"/>
              </a:solidFill>
              <a:effectLst>
                <a:outerShdw blurRad="38100" dist="38100" dir="2700000" algn="tl">
                  <a:srgbClr val="C0C0C0"/>
                </a:outerShdw>
              </a:effectLst>
              <a:latin typeface="Tahoma" panose="020B0604030504040204" pitchFamily="34" charset="0"/>
            </a:endParaRPr>
          </a:p>
        </p:txBody>
      </p:sp>
      <p:sp>
        <p:nvSpPr>
          <p:cNvPr id="19460" name="Rectangle 4">
            <a:extLst>
              <a:ext uri="{FF2B5EF4-FFF2-40B4-BE49-F238E27FC236}">
                <a16:creationId xmlns:a16="http://schemas.microsoft.com/office/drawing/2014/main" id="{DA4614A7-B14B-43F2-9772-77964D6936D8}"/>
              </a:ext>
            </a:extLst>
          </p:cNvPr>
          <p:cNvSpPr>
            <a:spLocks noGrp="1" noChangeArrowheads="1"/>
          </p:cNvSpPr>
          <p:nvPr>
            <p:ph type="title"/>
          </p:nvPr>
        </p:nvSpPr>
        <p:spPr bwMode="auto">
          <a:xfrm>
            <a:off x="1066800" y="990600"/>
            <a:ext cx="7848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fr-FR" altLang="fr-FR"/>
              <a:t>Titre de la diapositive</a:t>
            </a:r>
          </a:p>
        </p:txBody>
      </p:sp>
      <p:sp>
        <p:nvSpPr>
          <p:cNvPr id="19461" name="Rectangle 5">
            <a:extLst>
              <a:ext uri="{FF2B5EF4-FFF2-40B4-BE49-F238E27FC236}">
                <a16:creationId xmlns:a16="http://schemas.microsoft.com/office/drawing/2014/main" id="{97630931-70AF-465C-B362-6E18AFBFFFCF}"/>
              </a:ext>
            </a:extLst>
          </p:cNvPr>
          <p:cNvSpPr>
            <a:spLocks noGrp="1" noChangeArrowheads="1"/>
          </p:cNvSpPr>
          <p:nvPr>
            <p:ph type="body" idx="1"/>
          </p:nvPr>
        </p:nvSpPr>
        <p:spPr bwMode="auto">
          <a:xfrm>
            <a:off x="1066800" y="16764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fr-FR" altLang="fr-FR"/>
              <a:t>Corps du texte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r" rtl="0" eaLnBrk="0" fontAlgn="base" hangingPunct="0">
        <a:lnSpc>
          <a:spcPct val="90000"/>
        </a:lnSpc>
        <a:spcBef>
          <a:spcPct val="0"/>
        </a:spcBef>
        <a:spcAft>
          <a:spcPct val="0"/>
        </a:spcAft>
        <a:defRPr sz="2800" b="1" kern="1200">
          <a:solidFill>
            <a:schemeClr val="accent2"/>
          </a:solidFill>
          <a:latin typeface="+mj-lt"/>
          <a:ea typeface="+mj-ea"/>
          <a:cs typeface="+mj-cs"/>
        </a:defRPr>
      </a:lvl1pPr>
      <a:lvl2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2pPr>
      <a:lvl3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3pPr>
      <a:lvl4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4pPr>
      <a:lvl5pPr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5pPr>
      <a:lvl6pPr marL="4572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6pPr>
      <a:lvl7pPr marL="9144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7pPr>
      <a:lvl8pPr marL="13716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8pPr>
      <a:lvl9pPr marL="1828800" algn="r" rtl="0" eaLnBrk="0" fontAlgn="base" hangingPunct="0">
        <a:lnSpc>
          <a:spcPct val="90000"/>
        </a:lnSpc>
        <a:spcBef>
          <a:spcPct val="0"/>
        </a:spcBef>
        <a:spcAft>
          <a:spcPct val="0"/>
        </a:spcAft>
        <a:defRPr sz="2800" b="1">
          <a:solidFill>
            <a:schemeClr val="accent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accent2"/>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rgbClr val="000099"/>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rgbClr val="000099"/>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rgbClr val="000099"/>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79A4C62-578D-4FA4-BE4A-AABCB1F54AFC}"/>
              </a:ext>
            </a:extLst>
          </p:cNvPr>
          <p:cNvSpPr>
            <a:spLocks noGrp="1" noChangeArrowheads="1"/>
          </p:cNvSpPr>
          <p:nvPr>
            <p:ph type="title"/>
          </p:nvPr>
        </p:nvSpPr>
        <p:spPr>
          <a:xfrm>
            <a:off x="1066800" y="700274"/>
            <a:ext cx="7848600" cy="457200"/>
          </a:xfrm>
          <a:noFill/>
          <a:ln/>
        </p:spPr>
        <p:txBody>
          <a:bodyPr/>
          <a:lstStyle/>
          <a:p>
            <a:r>
              <a:rPr lang="fr-FR" altLang="fr-FR" dirty="0"/>
              <a:t>La logistique de distribution</a:t>
            </a:r>
          </a:p>
        </p:txBody>
      </p:sp>
      <p:sp>
        <p:nvSpPr>
          <p:cNvPr id="4099" name="Rectangle 3">
            <a:extLst>
              <a:ext uri="{FF2B5EF4-FFF2-40B4-BE49-F238E27FC236}">
                <a16:creationId xmlns:a16="http://schemas.microsoft.com/office/drawing/2014/main" id="{F2F184C0-7D03-4256-A009-9A6C3CA093A6}"/>
              </a:ext>
            </a:extLst>
          </p:cNvPr>
          <p:cNvSpPr>
            <a:spLocks noGrp="1" noChangeArrowheads="1"/>
          </p:cNvSpPr>
          <p:nvPr>
            <p:ph type="body" idx="1"/>
          </p:nvPr>
        </p:nvSpPr>
        <p:spPr>
          <a:xfrm>
            <a:off x="1066800" y="1320397"/>
            <a:ext cx="7162800" cy="2438400"/>
          </a:xfrm>
          <a:noFill/>
          <a:ln/>
        </p:spPr>
        <p:txBody>
          <a:bodyPr/>
          <a:lstStyle/>
          <a:p>
            <a:pPr>
              <a:lnSpc>
                <a:spcPct val="80000"/>
              </a:lnSpc>
            </a:pPr>
            <a:r>
              <a:rPr lang="fr-FR" altLang="fr-FR" sz="2000" dirty="0">
                <a:solidFill>
                  <a:srgbClr val="000099"/>
                </a:solidFill>
              </a:rPr>
              <a:t>Le circuit des commandes</a:t>
            </a:r>
          </a:p>
          <a:p>
            <a:pPr>
              <a:lnSpc>
                <a:spcPct val="80000"/>
              </a:lnSpc>
            </a:pPr>
            <a:r>
              <a:rPr lang="fr-FR" altLang="fr-FR" sz="2000" dirty="0">
                <a:solidFill>
                  <a:srgbClr val="000099"/>
                </a:solidFill>
              </a:rPr>
              <a:t>La gestion d'un centre d'appel</a:t>
            </a:r>
          </a:p>
          <a:p>
            <a:pPr>
              <a:lnSpc>
                <a:spcPct val="80000"/>
              </a:lnSpc>
            </a:pPr>
            <a:r>
              <a:rPr lang="fr-FR" altLang="fr-FR" sz="2000" dirty="0">
                <a:solidFill>
                  <a:srgbClr val="000099"/>
                </a:solidFill>
              </a:rPr>
              <a:t>L'organisation d'un entrepôt</a:t>
            </a:r>
          </a:p>
          <a:p>
            <a:pPr>
              <a:lnSpc>
                <a:spcPct val="80000"/>
              </a:lnSpc>
            </a:pPr>
            <a:r>
              <a:rPr lang="fr-FR" altLang="fr-FR" sz="2000" dirty="0">
                <a:solidFill>
                  <a:srgbClr val="000099"/>
                </a:solidFill>
              </a:rPr>
              <a:t>La préparation de commande</a:t>
            </a:r>
          </a:p>
          <a:p>
            <a:pPr>
              <a:lnSpc>
                <a:spcPct val="80000"/>
              </a:lnSpc>
            </a:pPr>
            <a:r>
              <a:rPr lang="fr-FR" altLang="fr-FR" sz="2000" dirty="0">
                <a:solidFill>
                  <a:srgbClr val="000099"/>
                </a:solidFill>
              </a:rPr>
              <a:t>La livraison</a:t>
            </a:r>
          </a:p>
          <a:p>
            <a:pPr>
              <a:lnSpc>
                <a:spcPct val="80000"/>
              </a:lnSpc>
            </a:pPr>
            <a:r>
              <a:rPr lang="fr-FR" altLang="fr-FR" sz="2000" dirty="0">
                <a:solidFill>
                  <a:srgbClr val="000099"/>
                </a:solidFill>
              </a:rPr>
              <a:t>La facturation et l’encaissement</a:t>
            </a:r>
          </a:p>
        </p:txBody>
      </p:sp>
      <p:sp>
        <p:nvSpPr>
          <p:cNvPr id="4100" name="Text Box 4">
            <a:extLst>
              <a:ext uri="{FF2B5EF4-FFF2-40B4-BE49-F238E27FC236}">
                <a16:creationId xmlns:a16="http://schemas.microsoft.com/office/drawing/2014/main" id="{3BAE8550-EDF6-49D1-805B-886838B4648C}"/>
              </a:ext>
            </a:extLst>
          </p:cNvPr>
          <p:cNvSpPr txBox="1">
            <a:spLocks noChangeArrowheads="1"/>
          </p:cNvSpPr>
          <p:nvPr/>
        </p:nvSpPr>
        <p:spPr bwMode="auto">
          <a:xfrm>
            <a:off x="3167856" y="6309320"/>
            <a:ext cx="2960688"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fr-FR" sz="2400" i="1" dirty="0">
                <a:solidFill>
                  <a:srgbClr val="FF66FF"/>
                </a:solidFill>
              </a:rPr>
              <a:t>From order to cash</a:t>
            </a:r>
          </a:p>
        </p:txBody>
      </p:sp>
      <p:grpSp>
        <p:nvGrpSpPr>
          <p:cNvPr id="5" name="Groupe 4">
            <a:extLst>
              <a:ext uri="{FF2B5EF4-FFF2-40B4-BE49-F238E27FC236}">
                <a16:creationId xmlns:a16="http://schemas.microsoft.com/office/drawing/2014/main" id="{3E7B72C0-492F-43A7-85EB-3C5C3ADF130D}"/>
              </a:ext>
            </a:extLst>
          </p:cNvPr>
          <p:cNvGrpSpPr/>
          <p:nvPr/>
        </p:nvGrpSpPr>
        <p:grpSpPr>
          <a:xfrm>
            <a:off x="1908989" y="3501008"/>
            <a:ext cx="5831363" cy="2808312"/>
            <a:chOff x="595313" y="1870075"/>
            <a:chExt cx="8133692" cy="3846513"/>
          </a:xfrm>
        </p:grpSpPr>
        <p:sp>
          <p:nvSpPr>
            <p:cNvPr id="6" name="Freeform 3">
              <a:extLst>
                <a:ext uri="{FF2B5EF4-FFF2-40B4-BE49-F238E27FC236}">
                  <a16:creationId xmlns:a16="http://schemas.microsoft.com/office/drawing/2014/main" id="{15A0C578-3B94-4F35-8E5B-728F5AB2C09B}"/>
                </a:ext>
              </a:extLst>
            </p:cNvPr>
            <p:cNvSpPr>
              <a:spLocks/>
            </p:cNvSpPr>
            <p:nvPr/>
          </p:nvSpPr>
          <p:spPr bwMode="auto">
            <a:xfrm>
              <a:off x="6477000" y="3840163"/>
              <a:ext cx="1209675" cy="1190625"/>
            </a:xfrm>
            <a:custGeom>
              <a:avLst/>
              <a:gdLst>
                <a:gd name="T0" fmla="*/ 604 w 762"/>
                <a:gd name="T1" fmla="*/ 143 h 750"/>
                <a:gd name="T2" fmla="*/ 571 w 762"/>
                <a:gd name="T3" fmla="*/ 137 h 750"/>
                <a:gd name="T4" fmla="*/ 703 w 762"/>
                <a:gd name="T5" fmla="*/ 0 h 750"/>
                <a:gd name="T6" fmla="*/ 761 w 762"/>
                <a:gd name="T7" fmla="*/ 178 h 750"/>
                <a:gd name="T8" fmla="*/ 725 w 762"/>
                <a:gd name="T9" fmla="*/ 170 h 750"/>
                <a:gd name="T10" fmla="*/ 719 w 762"/>
                <a:gd name="T11" fmla="*/ 195 h 750"/>
                <a:gd name="T12" fmla="*/ 712 w 762"/>
                <a:gd name="T13" fmla="*/ 232 h 750"/>
                <a:gd name="T14" fmla="*/ 701 w 762"/>
                <a:gd name="T15" fmla="*/ 265 h 750"/>
                <a:gd name="T16" fmla="*/ 688 w 762"/>
                <a:gd name="T17" fmla="*/ 298 h 750"/>
                <a:gd name="T18" fmla="*/ 673 w 762"/>
                <a:gd name="T19" fmla="*/ 331 h 750"/>
                <a:gd name="T20" fmla="*/ 657 w 762"/>
                <a:gd name="T21" fmla="*/ 362 h 750"/>
                <a:gd name="T22" fmla="*/ 639 w 762"/>
                <a:gd name="T23" fmla="*/ 395 h 750"/>
                <a:gd name="T24" fmla="*/ 622 w 762"/>
                <a:gd name="T25" fmla="*/ 422 h 750"/>
                <a:gd name="T26" fmla="*/ 606 w 762"/>
                <a:gd name="T27" fmla="*/ 448 h 750"/>
                <a:gd name="T28" fmla="*/ 586 w 762"/>
                <a:gd name="T29" fmla="*/ 475 h 750"/>
                <a:gd name="T30" fmla="*/ 569 w 762"/>
                <a:gd name="T31" fmla="*/ 497 h 750"/>
                <a:gd name="T32" fmla="*/ 548 w 762"/>
                <a:gd name="T33" fmla="*/ 520 h 750"/>
                <a:gd name="T34" fmla="*/ 528 w 762"/>
                <a:gd name="T35" fmla="*/ 540 h 750"/>
                <a:gd name="T36" fmla="*/ 509 w 762"/>
                <a:gd name="T37" fmla="*/ 561 h 750"/>
                <a:gd name="T38" fmla="*/ 486 w 762"/>
                <a:gd name="T39" fmla="*/ 582 h 750"/>
                <a:gd name="T40" fmla="*/ 462 w 762"/>
                <a:gd name="T41" fmla="*/ 602 h 750"/>
                <a:gd name="T42" fmla="*/ 438 w 762"/>
                <a:gd name="T43" fmla="*/ 620 h 750"/>
                <a:gd name="T44" fmla="*/ 415 w 762"/>
                <a:gd name="T45" fmla="*/ 636 h 750"/>
                <a:gd name="T46" fmla="*/ 388 w 762"/>
                <a:gd name="T47" fmla="*/ 655 h 750"/>
                <a:gd name="T48" fmla="*/ 351 w 762"/>
                <a:gd name="T49" fmla="*/ 675 h 750"/>
                <a:gd name="T50" fmla="*/ 321 w 762"/>
                <a:gd name="T51" fmla="*/ 691 h 750"/>
                <a:gd name="T52" fmla="*/ 292 w 762"/>
                <a:gd name="T53" fmla="*/ 704 h 750"/>
                <a:gd name="T54" fmla="*/ 266 w 762"/>
                <a:gd name="T55" fmla="*/ 713 h 750"/>
                <a:gd name="T56" fmla="*/ 243 w 762"/>
                <a:gd name="T57" fmla="*/ 721 h 750"/>
                <a:gd name="T58" fmla="*/ 220 w 762"/>
                <a:gd name="T59" fmla="*/ 728 h 750"/>
                <a:gd name="T60" fmla="*/ 197 w 762"/>
                <a:gd name="T61" fmla="*/ 734 h 750"/>
                <a:gd name="T62" fmla="*/ 172 w 762"/>
                <a:gd name="T63" fmla="*/ 738 h 750"/>
                <a:gd name="T64" fmla="*/ 150 w 762"/>
                <a:gd name="T65" fmla="*/ 742 h 750"/>
                <a:gd name="T66" fmla="*/ 113 w 762"/>
                <a:gd name="T67" fmla="*/ 746 h 750"/>
                <a:gd name="T68" fmla="*/ 68 w 762"/>
                <a:gd name="T69" fmla="*/ 749 h 750"/>
                <a:gd name="T70" fmla="*/ 0 w 762"/>
                <a:gd name="T71" fmla="*/ 749 h 750"/>
                <a:gd name="T72" fmla="*/ 102 w 762"/>
                <a:gd name="T73" fmla="*/ 736 h 750"/>
                <a:gd name="T74" fmla="*/ 131 w 762"/>
                <a:gd name="T75" fmla="*/ 728 h 750"/>
                <a:gd name="T76" fmla="*/ 155 w 762"/>
                <a:gd name="T77" fmla="*/ 721 h 750"/>
                <a:gd name="T78" fmla="*/ 180 w 762"/>
                <a:gd name="T79" fmla="*/ 711 h 750"/>
                <a:gd name="T80" fmla="*/ 203 w 762"/>
                <a:gd name="T81" fmla="*/ 701 h 750"/>
                <a:gd name="T82" fmla="*/ 250 w 762"/>
                <a:gd name="T83" fmla="*/ 677 h 750"/>
                <a:gd name="T84" fmla="*/ 290 w 762"/>
                <a:gd name="T85" fmla="*/ 651 h 750"/>
                <a:gd name="T86" fmla="*/ 327 w 762"/>
                <a:gd name="T87" fmla="*/ 623 h 750"/>
                <a:gd name="T88" fmla="*/ 361 w 762"/>
                <a:gd name="T89" fmla="*/ 590 h 750"/>
                <a:gd name="T90" fmla="*/ 389 w 762"/>
                <a:gd name="T91" fmla="*/ 560 h 750"/>
                <a:gd name="T92" fmla="*/ 427 w 762"/>
                <a:gd name="T93" fmla="*/ 518 h 750"/>
                <a:gd name="T94" fmla="*/ 458 w 762"/>
                <a:gd name="T95" fmla="*/ 479 h 750"/>
                <a:gd name="T96" fmla="*/ 484 w 762"/>
                <a:gd name="T97" fmla="*/ 438 h 750"/>
                <a:gd name="T98" fmla="*/ 506 w 762"/>
                <a:gd name="T99" fmla="*/ 401 h 750"/>
                <a:gd name="T100" fmla="*/ 528 w 762"/>
                <a:gd name="T101" fmla="*/ 358 h 750"/>
                <a:gd name="T102" fmla="*/ 548 w 762"/>
                <a:gd name="T103" fmla="*/ 315 h 750"/>
                <a:gd name="T104" fmla="*/ 564 w 762"/>
                <a:gd name="T105" fmla="*/ 280 h 750"/>
                <a:gd name="T106" fmla="*/ 579 w 762"/>
                <a:gd name="T107" fmla="*/ 237 h 750"/>
                <a:gd name="T108" fmla="*/ 595 w 762"/>
                <a:gd name="T109" fmla="*/ 189 h 750"/>
                <a:gd name="T110" fmla="*/ 604 w 762"/>
                <a:gd name="T111" fmla="*/ 14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2" h="750">
                  <a:moveTo>
                    <a:pt x="604" y="143"/>
                  </a:moveTo>
                  <a:lnTo>
                    <a:pt x="571" y="137"/>
                  </a:lnTo>
                  <a:lnTo>
                    <a:pt x="703" y="0"/>
                  </a:lnTo>
                  <a:lnTo>
                    <a:pt x="761" y="178"/>
                  </a:lnTo>
                  <a:lnTo>
                    <a:pt x="725" y="170"/>
                  </a:lnTo>
                  <a:lnTo>
                    <a:pt x="719" y="195"/>
                  </a:lnTo>
                  <a:lnTo>
                    <a:pt x="712" y="232"/>
                  </a:lnTo>
                  <a:lnTo>
                    <a:pt x="701" y="265"/>
                  </a:lnTo>
                  <a:lnTo>
                    <a:pt x="688" y="298"/>
                  </a:lnTo>
                  <a:lnTo>
                    <a:pt x="673" y="331"/>
                  </a:lnTo>
                  <a:lnTo>
                    <a:pt x="657" y="362"/>
                  </a:lnTo>
                  <a:lnTo>
                    <a:pt x="639" y="395"/>
                  </a:lnTo>
                  <a:lnTo>
                    <a:pt x="622" y="422"/>
                  </a:lnTo>
                  <a:lnTo>
                    <a:pt x="606" y="448"/>
                  </a:lnTo>
                  <a:lnTo>
                    <a:pt x="586" y="475"/>
                  </a:lnTo>
                  <a:lnTo>
                    <a:pt x="569" y="497"/>
                  </a:lnTo>
                  <a:lnTo>
                    <a:pt x="548" y="520"/>
                  </a:lnTo>
                  <a:lnTo>
                    <a:pt x="528" y="540"/>
                  </a:lnTo>
                  <a:lnTo>
                    <a:pt x="509" y="561"/>
                  </a:lnTo>
                  <a:lnTo>
                    <a:pt x="486" y="582"/>
                  </a:lnTo>
                  <a:lnTo>
                    <a:pt x="462" y="602"/>
                  </a:lnTo>
                  <a:lnTo>
                    <a:pt x="438" y="620"/>
                  </a:lnTo>
                  <a:lnTo>
                    <a:pt x="415" y="636"/>
                  </a:lnTo>
                  <a:lnTo>
                    <a:pt x="388" y="655"/>
                  </a:lnTo>
                  <a:lnTo>
                    <a:pt x="351" y="675"/>
                  </a:lnTo>
                  <a:lnTo>
                    <a:pt x="321" y="691"/>
                  </a:lnTo>
                  <a:lnTo>
                    <a:pt x="292" y="704"/>
                  </a:lnTo>
                  <a:lnTo>
                    <a:pt x="266" y="713"/>
                  </a:lnTo>
                  <a:lnTo>
                    <a:pt x="243" y="721"/>
                  </a:lnTo>
                  <a:lnTo>
                    <a:pt x="220" y="728"/>
                  </a:lnTo>
                  <a:lnTo>
                    <a:pt x="197" y="734"/>
                  </a:lnTo>
                  <a:lnTo>
                    <a:pt x="172" y="738"/>
                  </a:lnTo>
                  <a:lnTo>
                    <a:pt x="150" y="742"/>
                  </a:lnTo>
                  <a:lnTo>
                    <a:pt x="113" y="746"/>
                  </a:lnTo>
                  <a:lnTo>
                    <a:pt x="68" y="749"/>
                  </a:lnTo>
                  <a:lnTo>
                    <a:pt x="0" y="749"/>
                  </a:lnTo>
                  <a:lnTo>
                    <a:pt x="102" y="736"/>
                  </a:lnTo>
                  <a:lnTo>
                    <a:pt x="131" y="728"/>
                  </a:lnTo>
                  <a:lnTo>
                    <a:pt x="155" y="721"/>
                  </a:lnTo>
                  <a:lnTo>
                    <a:pt x="180" y="711"/>
                  </a:lnTo>
                  <a:lnTo>
                    <a:pt x="203" y="701"/>
                  </a:lnTo>
                  <a:lnTo>
                    <a:pt x="250" y="677"/>
                  </a:lnTo>
                  <a:lnTo>
                    <a:pt x="290" y="651"/>
                  </a:lnTo>
                  <a:lnTo>
                    <a:pt x="327" y="623"/>
                  </a:lnTo>
                  <a:lnTo>
                    <a:pt x="361" y="590"/>
                  </a:lnTo>
                  <a:lnTo>
                    <a:pt x="389" y="560"/>
                  </a:lnTo>
                  <a:lnTo>
                    <a:pt x="427" y="518"/>
                  </a:lnTo>
                  <a:lnTo>
                    <a:pt x="458" y="479"/>
                  </a:lnTo>
                  <a:lnTo>
                    <a:pt x="484" y="438"/>
                  </a:lnTo>
                  <a:lnTo>
                    <a:pt x="506" y="401"/>
                  </a:lnTo>
                  <a:lnTo>
                    <a:pt x="528" y="358"/>
                  </a:lnTo>
                  <a:lnTo>
                    <a:pt x="548" y="315"/>
                  </a:lnTo>
                  <a:lnTo>
                    <a:pt x="564" y="280"/>
                  </a:lnTo>
                  <a:lnTo>
                    <a:pt x="579" y="237"/>
                  </a:lnTo>
                  <a:lnTo>
                    <a:pt x="595" y="189"/>
                  </a:lnTo>
                  <a:lnTo>
                    <a:pt x="604" y="143"/>
                  </a:lnTo>
                </a:path>
              </a:pathLst>
            </a:custGeom>
            <a:solidFill>
              <a:srgbClr val="C0C0C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a:p>
          </p:txBody>
        </p:sp>
        <p:sp>
          <p:nvSpPr>
            <p:cNvPr id="7" name="Freeform 4">
              <a:extLst>
                <a:ext uri="{FF2B5EF4-FFF2-40B4-BE49-F238E27FC236}">
                  <a16:creationId xmlns:a16="http://schemas.microsoft.com/office/drawing/2014/main" id="{603369BC-FCF8-4B65-9446-1FCFF6E8B5C2}"/>
                </a:ext>
              </a:extLst>
            </p:cNvPr>
            <p:cNvSpPr>
              <a:spLocks/>
            </p:cNvSpPr>
            <p:nvPr/>
          </p:nvSpPr>
          <p:spPr bwMode="auto">
            <a:xfrm>
              <a:off x="5943600" y="1905000"/>
              <a:ext cx="1563688" cy="1489075"/>
            </a:xfrm>
            <a:custGeom>
              <a:avLst/>
              <a:gdLst>
                <a:gd name="T0" fmla="*/ 189 w 985"/>
                <a:gd name="T1" fmla="*/ 194 h 938"/>
                <a:gd name="T2" fmla="*/ 180 w 985"/>
                <a:gd name="T3" fmla="*/ 235 h 938"/>
                <a:gd name="T4" fmla="*/ 0 w 985"/>
                <a:gd name="T5" fmla="*/ 71 h 938"/>
                <a:gd name="T6" fmla="*/ 234 w 985"/>
                <a:gd name="T7" fmla="*/ 0 h 938"/>
                <a:gd name="T8" fmla="*/ 222 w 985"/>
                <a:gd name="T9" fmla="*/ 44 h 938"/>
                <a:gd name="T10" fmla="*/ 256 w 985"/>
                <a:gd name="T11" fmla="*/ 51 h 938"/>
                <a:gd name="T12" fmla="*/ 305 w 985"/>
                <a:gd name="T13" fmla="*/ 60 h 938"/>
                <a:gd name="T14" fmla="*/ 349 w 985"/>
                <a:gd name="T15" fmla="*/ 74 h 938"/>
                <a:gd name="T16" fmla="*/ 391 w 985"/>
                <a:gd name="T17" fmla="*/ 89 h 938"/>
                <a:gd name="T18" fmla="*/ 435 w 985"/>
                <a:gd name="T19" fmla="*/ 108 h 938"/>
                <a:gd name="T20" fmla="*/ 476 w 985"/>
                <a:gd name="T21" fmla="*/ 128 h 938"/>
                <a:gd name="T22" fmla="*/ 519 w 985"/>
                <a:gd name="T23" fmla="*/ 150 h 938"/>
                <a:gd name="T24" fmla="*/ 555 w 985"/>
                <a:gd name="T25" fmla="*/ 172 h 938"/>
                <a:gd name="T26" fmla="*/ 590 w 985"/>
                <a:gd name="T27" fmla="*/ 191 h 938"/>
                <a:gd name="T28" fmla="*/ 625 w 985"/>
                <a:gd name="T29" fmla="*/ 215 h 938"/>
                <a:gd name="T30" fmla="*/ 653 w 985"/>
                <a:gd name="T31" fmla="*/ 236 h 938"/>
                <a:gd name="T32" fmla="*/ 683 w 985"/>
                <a:gd name="T33" fmla="*/ 262 h 938"/>
                <a:gd name="T34" fmla="*/ 710 w 985"/>
                <a:gd name="T35" fmla="*/ 286 h 938"/>
                <a:gd name="T36" fmla="*/ 738 w 985"/>
                <a:gd name="T37" fmla="*/ 311 h 938"/>
                <a:gd name="T38" fmla="*/ 766 w 985"/>
                <a:gd name="T39" fmla="*/ 338 h 938"/>
                <a:gd name="T40" fmla="*/ 791 w 985"/>
                <a:gd name="T41" fmla="*/ 369 h 938"/>
                <a:gd name="T42" fmla="*/ 815 w 985"/>
                <a:gd name="T43" fmla="*/ 398 h 938"/>
                <a:gd name="T44" fmla="*/ 837 w 985"/>
                <a:gd name="T45" fmla="*/ 426 h 938"/>
                <a:gd name="T46" fmla="*/ 861 w 985"/>
                <a:gd name="T47" fmla="*/ 459 h 938"/>
                <a:gd name="T48" fmla="*/ 887 w 985"/>
                <a:gd name="T49" fmla="*/ 504 h 938"/>
                <a:gd name="T50" fmla="*/ 909 w 985"/>
                <a:gd name="T51" fmla="*/ 542 h 938"/>
                <a:gd name="T52" fmla="*/ 925 w 985"/>
                <a:gd name="T53" fmla="*/ 578 h 938"/>
                <a:gd name="T54" fmla="*/ 938 w 985"/>
                <a:gd name="T55" fmla="*/ 609 h 938"/>
                <a:gd name="T56" fmla="*/ 948 w 985"/>
                <a:gd name="T57" fmla="*/ 637 h 938"/>
                <a:gd name="T58" fmla="*/ 957 w 985"/>
                <a:gd name="T59" fmla="*/ 666 h 938"/>
                <a:gd name="T60" fmla="*/ 965 w 985"/>
                <a:gd name="T61" fmla="*/ 695 h 938"/>
                <a:gd name="T62" fmla="*/ 971 w 985"/>
                <a:gd name="T63" fmla="*/ 724 h 938"/>
                <a:gd name="T64" fmla="*/ 975 w 985"/>
                <a:gd name="T65" fmla="*/ 752 h 938"/>
                <a:gd name="T66" fmla="*/ 981 w 985"/>
                <a:gd name="T67" fmla="*/ 798 h 938"/>
                <a:gd name="T68" fmla="*/ 984 w 985"/>
                <a:gd name="T69" fmla="*/ 852 h 938"/>
                <a:gd name="T70" fmla="*/ 984 w 985"/>
                <a:gd name="T71" fmla="*/ 937 h 938"/>
                <a:gd name="T72" fmla="*/ 967 w 985"/>
                <a:gd name="T73" fmla="*/ 812 h 938"/>
                <a:gd name="T74" fmla="*/ 957 w 985"/>
                <a:gd name="T75" fmla="*/ 775 h 938"/>
                <a:gd name="T76" fmla="*/ 947 w 985"/>
                <a:gd name="T77" fmla="*/ 746 h 938"/>
                <a:gd name="T78" fmla="*/ 935 w 985"/>
                <a:gd name="T79" fmla="*/ 716 h 938"/>
                <a:gd name="T80" fmla="*/ 922 w 985"/>
                <a:gd name="T81" fmla="*/ 686 h 938"/>
                <a:gd name="T82" fmla="*/ 890 w 985"/>
                <a:gd name="T83" fmla="*/ 629 h 938"/>
                <a:gd name="T84" fmla="*/ 856 w 985"/>
                <a:gd name="T85" fmla="*/ 580 h 938"/>
                <a:gd name="T86" fmla="*/ 819 w 985"/>
                <a:gd name="T87" fmla="*/ 534 h 938"/>
                <a:gd name="T88" fmla="*/ 776 w 985"/>
                <a:gd name="T89" fmla="*/ 493 h 938"/>
                <a:gd name="T90" fmla="*/ 736 w 985"/>
                <a:gd name="T91" fmla="*/ 457 h 938"/>
                <a:gd name="T92" fmla="*/ 681 w 985"/>
                <a:gd name="T93" fmla="*/ 411 h 938"/>
                <a:gd name="T94" fmla="*/ 630 w 985"/>
                <a:gd name="T95" fmla="*/ 373 h 938"/>
                <a:gd name="T96" fmla="*/ 576 w 985"/>
                <a:gd name="T97" fmla="*/ 340 h 938"/>
                <a:gd name="T98" fmla="*/ 527 w 985"/>
                <a:gd name="T99" fmla="*/ 313 h 938"/>
                <a:gd name="T100" fmla="*/ 470 w 985"/>
                <a:gd name="T101" fmla="*/ 286 h 938"/>
                <a:gd name="T102" fmla="*/ 413 w 985"/>
                <a:gd name="T103" fmla="*/ 262 h 938"/>
                <a:gd name="T104" fmla="*/ 369 w 985"/>
                <a:gd name="T105" fmla="*/ 242 h 938"/>
                <a:gd name="T106" fmla="*/ 311 w 985"/>
                <a:gd name="T107" fmla="*/ 223 h 938"/>
                <a:gd name="T108" fmla="*/ 248 w 985"/>
                <a:gd name="T109" fmla="*/ 204 h 938"/>
                <a:gd name="T110" fmla="*/ 189 w 985"/>
                <a:gd name="T111" fmla="*/ 194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5" h="938">
                  <a:moveTo>
                    <a:pt x="189" y="194"/>
                  </a:moveTo>
                  <a:lnTo>
                    <a:pt x="180" y="235"/>
                  </a:lnTo>
                  <a:lnTo>
                    <a:pt x="0" y="71"/>
                  </a:lnTo>
                  <a:lnTo>
                    <a:pt x="234" y="0"/>
                  </a:lnTo>
                  <a:lnTo>
                    <a:pt x="222" y="44"/>
                  </a:lnTo>
                  <a:lnTo>
                    <a:pt x="256" y="51"/>
                  </a:lnTo>
                  <a:lnTo>
                    <a:pt x="305" y="60"/>
                  </a:lnTo>
                  <a:lnTo>
                    <a:pt x="349" y="74"/>
                  </a:lnTo>
                  <a:lnTo>
                    <a:pt x="391" y="89"/>
                  </a:lnTo>
                  <a:lnTo>
                    <a:pt x="435" y="108"/>
                  </a:lnTo>
                  <a:lnTo>
                    <a:pt x="476" y="128"/>
                  </a:lnTo>
                  <a:lnTo>
                    <a:pt x="519" y="150"/>
                  </a:lnTo>
                  <a:lnTo>
                    <a:pt x="555" y="172"/>
                  </a:lnTo>
                  <a:lnTo>
                    <a:pt x="590" y="191"/>
                  </a:lnTo>
                  <a:lnTo>
                    <a:pt x="625" y="215"/>
                  </a:lnTo>
                  <a:lnTo>
                    <a:pt x="653" y="236"/>
                  </a:lnTo>
                  <a:lnTo>
                    <a:pt x="683" y="262"/>
                  </a:lnTo>
                  <a:lnTo>
                    <a:pt x="710" y="286"/>
                  </a:lnTo>
                  <a:lnTo>
                    <a:pt x="738" y="311"/>
                  </a:lnTo>
                  <a:lnTo>
                    <a:pt x="766" y="338"/>
                  </a:lnTo>
                  <a:lnTo>
                    <a:pt x="791" y="369"/>
                  </a:lnTo>
                  <a:lnTo>
                    <a:pt x="815" y="398"/>
                  </a:lnTo>
                  <a:lnTo>
                    <a:pt x="837" y="426"/>
                  </a:lnTo>
                  <a:lnTo>
                    <a:pt x="861" y="459"/>
                  </a:lnTo>
                  <a:lnTo>
                    <a:pt x="887" y="504"/>
                  </a:lnTo>
                  <a:lnTo>
                    <a:pt x="909" y="542"/>
                  </a:lnTo>
                  <a:lnTo>
                    <a:pt x="925" y="578"/>
                  </a:lnTo>
                  <a:lnTo>
                    <a:pt x="938" y="609"/>
                  </a:lnTo>
                  <a:lnTo>
                    <a:pt x="948" y="637"/>
                  </a:lnTo>
                  <a:lnTo>
                    <a:pt x="957" y="666"/>
                  </a:lnTo>
                  <a:lnTo>
                    <a:pt x="965" y="695"/>
                  </a:lnTo>
                  <a:lnTo>
                    <a:pt x="971" y="724"/>
                  </a:lnTo>
                  <a:lnTo>
                    <a:pt x="975" y="752"/>
                  </a:lnTo>
                  <a:lnTo>
                    <a:pt x="981" y="798"/>
                  </a:lnTo>
                  <a:lnTo>
                    <a:pt x="984" y="852"/>
                  </a:lnTo>
                  <a:lnTo>
                    <a:pt x="984" y="937"/>
                  </a:lnTo>
                  <a:lnTo>
                    <a:pt x="967" y="812"/>
                  </a:lnTo>
                  <a:lnTo>
                    <a:pt x="957" y="775"/>
                  </a:lnTo>
                  <a:lnTo>
                    <a:pt x="947" y="746"/>
                  </a:lnTo>
                  <a:lnTo>
                    <a:pt x="935" y="716"/>
                  </a:lnTo>
                  <a:lnTo>
                    <a:pt x="922" y="686"/>
                  </a:lnTo>
                  <a:lnTo>
                    <a:pt x="890" y="629"/>
                  </a:lnTo>
                  <a:lnTo>
                    <a:pt x="856" y="580"/>
                  </a:lnTo>
                  <a:lnTo>
                    <a:pt x="819" y="534"/>
                  </a:lnTo>
                  <a:lnTo>
                    <a:pt x="776" y="493"/>
                  </a:lnTo>
                  <a:lnTo>
                    <a:pt x="736" y="457"/>
                  </a:lnTo>
                  <a:lnTo>
                    <a:pt x="681" y="411"/>
                  </a:lnTo>
                  <a:lnTo>
                    <a:pt x="630" y="373"/>
                  </a:lnTo>
                  <a:lnTo>
                    <a:pt x="576" y="340"/>
                  </a:lnTo>
                  <a:lnTo>
                    <a:pt x="527" y="313"/>
                  </a:lnTo>
                  <a:lnTo>
                    <a:pt x="470" y="286"/>
                  </a:lnTo>
                  <a:lnTo>
                    <a:pt x="413" y="262"/>
                  </a:lnTo>
                  <a:lnTo>
                    <a:pt x="369" y="242"/>
                  </a:lnTo>
                  <a:lnTo>
                    <a:pt x="311" y="223"/>
                  </a:lnTo>
                  <a:lnTo>
                    <a:pt x="248" y="204"/>
                  </a:lnTo>
                  <a:lnTo>
                    <a:pt x="189" y="194"/>
                  </a:lnTo>
                </a:path>
              </a:pathLst>
            </a:custGeom>
            <a:solidFill>
              <a:srgbClr val="FF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a:p>
          </p:txBody>
        </p:sp>
        <p:graphicFrame>
          <p:nvGraphicFramePr>
            <p:cNvPr id="8" name="Object 5">
              <a:hlinkClick r:id="" action="ppaction://ole?verb=0"/>
              <a:extLst>
                <a:ext uri="{FF2B5EF4-FFF2-40B4-BE49-F238E27FC236}">
                  <a16:creationId xmlns:a16="http://schemas.microsoft.com/office/drawing/2014/main" id="{219E8568-DAFA-499B-AD01-86D33C6BDB8D}"/>
                </a:ext>
              </a:extLst>
            </p:cNvPr>
            <p:cNvGraphicFramePr>
              <a:graphicFrameLocks/>
            </p:cNvGraphicFramePr>
            <p:nvPr>
              <p:extLst>
                <p:ext uri="{D42A27DB-BD31-4B8C-83A1-F6EECF244321}">
                  <p14:modId xmlns:p14="http://schemas.microsoft.com/office/powerpoint/2010/main" val="3727541389"/>
                </p:ext>
              </p:extLst>
            </p:nvPr>
          </p:nvGraphicFramePr>
          <p:xfrm>
            <a:off x="7696200" y="2511425"/>
            <a:ext cx="782638" cy="1887538"/>
          </p:xfrm>
          <a:graphic>
            <a:graphicData uri="http://schemas.openxmlformats.org/presentationml/2006/ole">
              <mc:AlternateContent xmlns:mc="http://schemas.openxmlformats.org/markup-compatibility/2006">
                <mc:Choice xmlns:v="urn:schemas-microsoft-com:vml" Requires="v">
                  <p:oleObj spid="_x0000_s40062" name="Clip" r:id="rId4" imgW="1430280" imgH="3435120" progId="MS_ClipArt_Gallery.2">
                    <p:embed/>
                  </p:oleObj>
                </mc:Choice>
                <mc:Fallback>
                  <p:oleObj name="Clip" r:id="rId4" imgW="1430280" imgH="3435120" progId="MS_ClipArt_Gallery.2">
                    <p:embed/>
                    <p:pic>
                      <p:nvPicPr>
                        <p:cNvPr id="5125" name="Object 5">
                          <a:hlinkClick r:id="" action="ppaction://ole?verb=0"/>
                          <a:extLst>
                            <a:ext uri="{FF2B5EF4-FFF2-40B4-BE49-F238E27FC236}">
                              <a16:creationId xmlns:a16="http://schemas.microsoft.com/office/drawing/2014/main" id="{26051599-5376-4D61-8809-2378FCC05E7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2511425"/>
                          <a:ext cx="782638" cy="1887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a:hlinkClick r:id="" action="ppaction://ole?verb=0"/>
              <a:extLst>
                <a:ext uri="{FF2B5EF4-FFF2-40B4-BE49-F238E27FC236}">
                  <a16:creationId xmlns:a16="http://schemas.microsoft.com/office/drawing/2014/main" id="{7E0A774A-954D-4DC4-8291-D1A64BB6B282}"/>
                </a:ext>
              </a:extLst>
            </p:cNvPr>
            <p:cNvGraphicFramePr>
              <a:graphicFrameLocks/>
            </p:cNvGraphicFramePr>
            <p:nvPr>
              <p:extLst>
                <p:ext uri="{D42A27DB-BD31-4B8C-83A1-F6EECF244321}">
                  <p14:modId xmlns:p14="http://schemas.microsoft.com/office/powerpoint/2010/main" val="1397366003"/>
                </p:ext>
              </p:extLst>
            </p:nvPr>
          </p:nvGraphicFramePr>
          <p:xfrm>
            <a:off x="3890963" y="1870075"/>
            <a:ext cx="1671637" cy="1704975"/>
          </p:xfrm>
          <a:graphic>
            <a:graphicData uri="http://schemas.openxmlformats.org/presentationml/2006/ole">
              <mc:AlternateContent xmlns:mc="http://schemas.openxmlformats.org/markup-compatibility/2006">
                <mc:Choice xmlns:v="urn:schemas-microsoft-com:vml" Requires="v">
                  <p:oleObj spid="_x0000_s40063" name="Clip" r:id="rId6" imgW="4714560" imgH="4806720" progId="MS_ClipArt_Gallery.2">
                    <p:embed/>
                  </p:oleObj>
                </mc:Choice>
                <mc:Fallback>
                  <p:oleObj name="Clip" r:id="rId6" imgW="4714560" imgH="4806720" progId="MS_ClipArt_Gallery.2">
                    <p:embed/>
                    <p:pic>
                      <p:nvPicPr>
                        <p:cNvPr id="5126" name="Object 6">
                          <a:hlinkClick r:id="" action="ppaction://ole?verb=0"/>
                          <a:extLst>
                            <a:ext uri="{FF2B5EF4-FFF2-40B4-BE49-F238E27FC236}">
                              <a16:creationId xmlns:a16="http://schemas.microsoft.com/office/drawing/2014/main" id="{9E38AAE6-F113-4101-8675-E735781DACB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0963" y="1870075"/>
                          <a:ext cx="1671637" cy="1704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7">
              <a:extLst>
                <a:ext uri="{FF2B5EF4-FFF2-40B4-BE49-F238E27FC236}">
                  <a16:creationId xmlns:a16="http://schemas.microsoft.com/office/drawing/2014/main" id="{051FC5C4-21BB-49D4-82FD-E401DF2FB659}"/>
                </a:ext>
              </a:extLst>
            </p:cNvPr>
            <p:cNvSpPr>
              <a:spLocks noChangeArrowheads="1"/>
            </p:cNvSpPr>
            <p:nvPr/>
          </p:nvSpPr>
          <p:spPr bwMode="auto">
            <a:xfrm>
              <a:off x="7529513" y="1979613"/>
              <a:ext cx="1199492" cy="4037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a:solidFill>
                    <a:srgbClr val="000000"/>
                  </a:solidFill>
                </a:rPr>
                <a:t>Le client</a:t>
              </a:r>
            </a:p>
          </p:txBody>
        </p:sp>
        <p:sp>
          <p:nvSpPr>
            <p:cNvPr id="11" name="Rectangle 8">
              <a:extLst>
                <a:ext uri="{FF2B5EF4-FFF2-40B4-BE49-F238E27FC236}">
                  <a16:creationId xmlns:a16="http://schemas.microsoft.com/office/drawing/2014/main" id="{9068A20B-59DE-4354-8C73-4A314FF5D952}"/>
                </a:ext>
              </a:extLst>
            </p:cNvPr>
            <p:cNvSpPr>
              <a:spLocks noChangeArrowheads="1"/>
            </p:cNvSpPr>
            <p:nvPr/>
          </p:nvSpPr>
          <p:spPr bwMode="auto">
            <a:xfrm>
              <a:off x="3719512" y="3656012"/>
              <a:ext cx="2427544" cy="4037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a:solidFill>
                    <a:srgbClr val="000000"/>
                  </a:solidFill>
                </a:rPr>
                <a:t>Prise de commande</a:t>
              </a:r>
            </a:p>
          </p:txBody>
        </p:sp>
        <p:sp>
          <p:nvSpPr>
            <p:cNvPr id="12" name="Freeform 9">
              <a:extLst>
                <a:ext uri="{FF2B5EF4-FFF2-40B4-BE49-F238E27FC236}">
                  <a16:creationId xmlns:a16="http://schemas.microsoft.com/office/drawing/2014/main" id="{F03C85BD-F2B1-4FE4-BF68-66B30B4543EB}"/>
                </a:ext>
              </a:extLst>
            </p:cNvPr>
            <p:cNvSpPr>
              <a:spLocks/>
            </p:cNvSpPr>
            <p:nvPr/>
          </p:nvSpPr>
          <p:spPr bwMode="auto">
            <a:xfrm>
              <a:off x="1141413" y="2133600"/>
              <a:ext cx="2365375" cy="877888"/>
            </a:xfrm>
            <a:custGeom>
              <a:avLst/>
              <a:gdLst>
                <a:gd name="T0" fmla="*/ 308 w 1490"/>
                <a:gd name="T1" fmla="*/ 446 h 553"/>
                <a:gd name="T2" fmla="*/ 373 w 1490"/>
                <a:gd name="T3" fmla="*/ 451 h 553"/>
                <a:gd name="T4" fmla="*/ 113 w 1490"/>
                <a:gd name="T5" fmla="*/ 552 h 553"/>
                <a:gd name="T6" fmla="*/ 0 w 1490"/>
                <a:gd name="T7" fmla="*/ 421 h 553"/>
                <a:gd name="T8" fmla="*/ 69 w 1490"/>
                <a:gd name="T9" fmla="*/ 427 h 553"/>
                <a:gd name="T10" fmla="*/ 82 w 1490"/>
                <a:gd name="T11" fmla="*/ 408 h 553"/>
                <a:gd name="T12" fmla="*/ 96 w 1490"/>
                <a:gd name="T13" fmla="*/ 381 h 553"/>
                <a:gd name="T14" fmla="*/ 118 w 1490"/>
                <a:gd name="T15" fmla="*/ 357 h 553"/>
                <a:gd name="T16" fmla="*/ 142 w 1490"/>
                <a:gd name="T17" fmla="*/ 333 h 553"/>
                <a:gd name="T18" fmla="*/ 172 w 1490"/>
                <a:gd name="T19" fmla="*/ 308 h 553"/>
                <a:gd name="T20" fmla="*/ 203 w 1490"/>
                <a:gd name="T21" fmla="*/ 285 h 553"/>
                <a:gd name="T22" fmla="*/ 239 w 1490"/>
                <a:gd name="T23" fmla="*/ 261 h 553"/>
                <a:gd name="T24" fmla="*/ 273 w 1490"/>
                <a:gd name="T25" fmla="*/ 241 h 553"/>
                <a:gd name="T26" fmla="*/ 303 w 1490"/>
                <a:gd name="T27" fmla="*/ 221 h 553"/>
                <a:gd name="T28" fmla="*/ 342 w 1490"/>
                <a:gd name="T29" fmla="*/ 202 h 553"/>
                <a:gd name="T30" fmla="*/ 376 w 1490"/>
                <a:gd name="T31" fmla="*/ 186 h 553"/>
                <a:gd name="T32" fmla="*/ 416 w 1490"/>
                <a:gd name="T33" fmla="*/ 169 h 553"/>
                <a:gd name="T34" fmla="*/ 455 w 1490"/>
                <a:gd name="T35" fmla="*/ 154 h 553"/>
                <a:gd name="T36" fmla="*/ 493 w 1490"/>
                <a:gd name="T37" fmla="*/ 138 h 553"/>
                <a:gd name="T38" fmla="*/ 539 w 1490"/>
                <a:gd name="T39" fmla="*/ 123 h 553"/>
                <a:gd name="T40" fmla="*/ 586 w 1490"/>
                <a:gd name="T41" fmla="*/ 108 h 553"/>
                <a:gd name="T42" fmla="*/ 632 w 1490"/>
                <a:gd name="T43" fmla="*/ 95 h 553"/>
                <a:gd name="T44" fmla="*/ 677 w 1490"/>
                <a:gd name="T45" fmla="*/ 83 h 553"/>
                <a:gd name="T46" fmla="*/ 729 w 1490"/>
                <a:gd name="T47" fmla="*/ 69 h 553"/>
                <a:gd name="T48" fmla="*/ 801 w 1490"/>
                <a:gd name="T49" fmla="*/ 54 h 553"/>
                <a:gd name="T50" fmla="*/ 862 w 1490"/>
                <a:gd name="T51" fmla="*/ 42 h 553"/>
                <a:gd name="T52" fmla="*/ 918 w 1490"/>
                <a:gd name="T53" fmla="*/ 33 h 553"/>
                <a:gd name="T54" fmla="*/ 969 w 1490"/>
                <a:gd name="T55" fmla="*/ 26 h 553"/>
                <a:gd name="T56" fmla="*/ 1013 w 1490"/>
                <a:gd name="T57" fmla="*/ 20 h 553"/>
                <a:gd name="T58" fmla="*/ 1059 w 1490"/>
                <a:gd name="T59" fmla="*/ 15 h 553"/>
                <a:gd name="T60" fmla="*/ 1104 w 1490"/>
                <a:gd name="T61" fmla="*/ 11 h 553"/>
                <a:gd name="T62" fmla="*/ 1152 w 1490"/>
                <a:gd name="T63" fmla="*/ 7 h 553"/>
                <a:gd name="T64" fmla="*/ 1195 w 1490"/>
                <a:gd name="T65" fmla="*/ 5 h 553"/>
                <a:gd name="T66" fmla="*/ 1269 w 1490"/>
                <a:gd name="T67" fmla="*/ 1 h 553"/>
                <a:gd name="T68" fmla="*/ 1355 w 1490"/>
                <a:gd name="T69" fmla="*/ 0 h 553"/>
                <a:gd name="T70" fmla="*/ 1489 w 1490"/>
                <a:gd name="T71" fmla="*/ 0 h 553"/>
                <a:gd name="T72" fmla="*/ 1290 w 1490"/>
                <a:gd name="T73" fmla="*/ 10 h 553"/>
                <a:gd name="T74" fmla="*/ 1232 w 1490"/>
                <a:gd name="T75" fmla="*/ 15 h 553"/>
                <a:gd name="T76" fmla="*/ 1186 w 1490"/>
                <a:gd name="T77" fmla="*/ 21 h 553"/>
                <a:gd name="T78" fmla="*/ 1137 w 1490"/>
                <a:gd name="T79" fmla="*/ 28 h 553"/>
                <a:gd name="T80" fmla="*/ 1091 w 1490"/>
                <a:gd name="T81" fmla="*/ 35 h 553"/>
                <a:gd name="T82" fmla="*/ 1000 w 1490"/>
                <a:gd name="T83" fmla="*/ 53 h 553"/>
                <a:gd name="T84" fmla="*/ 922 w 1490"/>
                <a:gd name="T85" fmla="*/ 72 h 553"/>
                <a:gd name="T86" fmla="*/ 849 w 1490"/>
                <a:gd name="T87" fmla="*/ 93 h 553"/>
                <a:gd name="T88" fmla="*/ 783 w 1490"/>
                <a:gd name="T89" fmla="*/ 117 h 553"/>
                <a:gd name="T90" fmla="*/ 728 w 1490"/>
                <a:gd name="T91" fmla="*/ 139 h 553"/>
                <a:gd name="T92" fmla="*/ 653 w 1490"/>
                <a:gd name="T93" fmla="*/ 170 h 553"/>
                <a:gd name="T94" fmla="*/ 593 w 1490"/>
                <a:gd name="T95" fmla="*/ 198 h 553"/>
                <a:gd name="T96" fmla="*/ 542 w 1490"/>
                <a:gd name="T97" fmla="*/ 229 h 553"/>
                <a:gd name="T98" fmla="*/ 498 w 1490"/>
                <a:gd name="T99" fmla="*/ 256 h 553"/>
                <a:gd name="T100" fmla="*/ 455 w 1490"/>
                <a:gd name="T101" fmla="*/ 288 h 553"/>
                <a:gd name="T102" fmla="*/ 416 w 1490"/>
                <a:gd name="T103" fmla="*/ 320 h 553"/>
                <a:gd name="T104" fmla="*/ 386 w 1490"/>
                <a:gd name="T105" fmla="*/ 345 h 553"/>
                <a:gd name="T106" fmla="*/ 355 w 1490"/>
                <a:gd name="T107" fmla="*/ 377 h 553"/>
                <a:gd name="T108" fmla="*/ 325 w 1490"/>
                <a:gd name="T109" fmla="*/ 413 h 553"/>
                <a:gd name="T110" fmla="*/ 308 w 1490"/>
                <a:gd name="T111" fmla="*/ 44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0" h="553">
                  <a:moveTo>
                    <a:pt x="308" y="446"/>
                  </a:moveTo>
                  <a:lnTo>
                    <a:pt x="373" y="451"/>
                  </a:lnTo>
                  <a:lnTo>
                    <a:pt x="113" y="552"/>
                  </a:lnTo>
                  <a:lnTo>
                    <a:pt x="0" y="421"/>
                  </a:lnTo>
                  <a:lnTo>
                    <a:pt x="69" y="427"/>
                  </a:lnTo>
                  <a:lnTo>
                    <a:pt x="82" y="408"/>
                  </a:lnTo>
                  <a:lnTo>
                    <a:pt x="96" y="381"/>
                  </a:lnTo>
                  <a:lnTo>
                    <a:pt x="118" y="357"/>
                  </a:lnTo>
                  <a:lnTo>
                    <a:pt x="142" y="333"/>
                  </a:lnTo>
                  <a:lnTo>
                    <a:pt x="172" y="308"/>
                  </a:lnTo>
                  <a:lnTo>
                    <a:pt x="203" y="285"/>
                  </a:lnTo>
                  <a:lnTo>
                    <a:pt x="239" y="261"/>
                  </a:lnTo>
                  <a:lnTo>
                    <a:pt x="273" y="241"/>
                  </a:lnTo>
                  <a:lnTo>
                    <a:pt x="303" y="221"/>
                  </a:lnTo>
                  <a:lnTo>
                    <a:pt x="342" y="202"/>
                  </a:lnTo>
                  <a:lnTo>
                    <a:pt x="376" y="186"/>
                  </a:lnTo>
                  <a:lnTo>
                    <a:pt x="416" y="169"/>
                  </a:lnTo>
                  <a:lnTo>
                    <a:pt x="455" y="154"/>
                  </a:lnTo>
                  <a:lnTo>
                    <a:pt x="493" y="138"/>
                  </a:lnTo>
                  <a:lnTo>
                    <a:pt x="539" y="123"/>
                  </a:lnTo>
                  <a:lnTo>
                    <a:pt x="586" y="108"/>
                  </a:lnTo>
                  <a:lnTo>
                    <a:pt x="632" y="95"/>
                  </a:lnTo>
                  <a:lnTo>
                    <a:pt x="677" y="83"/>
                  </a:lnTo>
                  <a:lnTo>
                    <a:pt x="729" y="69"/>
                  </a:lnTo>
                  <a:lnTo>
                    <a:pt x="801" y="54"/>
                  </a:lnTo>
                  <a:lnTo>
                    <a:pt x="862" y="42"/>
                  </a:lnTo>
                  <a:lnTo>
                    <a:pt x="918" y="33"/>
                  </a:lnTo>
                  <a:lnTo>
                    <a:pt x="969" y="26"/>
                  </a:lnTo>
                  <a:lnTo>
                    <a:pt x="1013" y="20"/>
                  </a:lnTo>
                  <a:lnTo>
                    <a:pt x="1059" y="15"/>
                  </a:lnTo>
                  <a:lnTo>
                    <a:pt x="1104" y="11"/>
                  </a:lnTo>
                  <a:lnTo>
                    <a:pt x="1152" y="7"/>
                  </a:lnTo>
                  <a:lnTo>
                    <a:pt x="1195" y="5"/>
                  </a:lnTo>
                  <a:lnTo>
                    <a:pt x="1269" y="1"/>
                  </a:lnTo>
                  <a:lnTo>
                    <a:pt x="1355" y="0"/>
                  </a:lnTo>
                  <a:lnTo>
                    <a:pt x="1489" y="0"/>
                  </a:lnTo>
                  <a:lnTo>
                    <a:pt x="1290" y="10"/>
                  </a:lnTo>
                  <a:lnTo>
                    <a:pt x="1232" y="15"/>
                  </a:lnTo>
                  <a:lnTo>
                    <a:pt x="1186" y="21"/>
                  </a:lnTo>
                  <a:lnTo>
                    <a:pt x="1137" y="28"/>
                  </a:lnTo>
                  <a:lnTo>
                    <a:pt x="1091" y="35"/>
                  </a:lnTo>
                  <a:lnTo>
                    <a:pt x="1000" y="53"/>
                  </a:lnTo>
                  <a:lnTo>
                    <a:pt x="922" y="72"/>
                  </a:lnTo>
                  <a:lnTo>
                    <a:pt x="849" y="93"/>
                  </a:lnTo>
                  <a:lnTo>
                    <a:pt x="783" y="117"/>
                  </a:lnTo>
                  <a:lnTo>
                    <a:pt x="728" y="139"/>
                  </a:lnTo>
                  <a:lnTo>
                    <a:pt x="653" y="170"/>
                  </a:lnTo>
                  <a:lnTo>
                    <a:pt x="593" y="198"/>
                  </a:lnTo>
                  <a:lnTo>
                    <a:pt x="542" y="229"/>
                  </a:lnTo>
                  <a:lnTo>
                    <a:pt x="498" y="256"/>
                  </a:lnTo>
                  <a:lnTo>
                    <a:pt x="455" y="288"/>
                  </a:lnTo>
                  <a:lnTo>
                    <a:pt x="416" y="320"/>
                  </a:lnTo>
                  <a:lnTo>
                    <a:pt x="386" y="345"/>
                  </a:lnTo>
                  <a:lnTo>
                    <a:pt x="355" y="377"/>
                  </a:lnTo>
                  <a:lnTo>
                    <a:pt x="325" y="413"/>
                  </a:lnTo>
                  <a:lnTo>
                    <a:pt x="308" y="446"/>
                  </a:lnTo>
                </a:path>
              </a:pathLst>
            </a:custGeom>
            <a:solidFill>
              <a:srgbClr val="00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a:p>
          </p:txBody>
        </p:sp>
        <p:graphicFrame>
          <p:nvGraphicFramePr>
            <p:cNvPr id="13" name="Object 10">
              <a:hlinkClick r:id="" action="ppaction://ole?verb=0"/>
              <a:extLst>
                <a:ext uri="{FF2B5EF4-FFF2-40B4-BE49-F238E27FC236}">
                  <a16:creationId xmlns:a16="http://schemas.microsoft.com/office/drawing/2014/main" id="{8C8AD888-3CD2-4FC1-9E00-0DAF5FECBE19}"/>
                </a:ext>
              </a:extLst>
            </p:cNvPr>
            <p:cNvGraphicFramePr>
              <a:graphicFrameLocks/>
            </p:cNvGraphicFramePr>
            <p:nvPr>
              <p:extLst>
                <p:ext uri="{D42A27DB-BD31-4B8C-83A1-F6EECF244321}">
                  <p14:modId xmlns:p14="http://schemas.microsoft.com/office/powerpoint/2010/main" val="3344230364"/>
                </p:ext>
              </p:extLst>
            </p:nvPr>
          </p:nvGraphicFramePr>
          <p:xfrm>
            <a:off x="801688" y="2743200"/>
            <a:ext cx="2143125" cy="1778000"/>
          </p:xfrm>
          <a:graphic>
            <a:graphicData uri="http://schemas.openxmlformats.org/presentationml/2006/ole">
              <mc:AlternateContent xmlns:mc="http://schemas.openxmlformats.org/markup-compatibility/2006">
                <mc:Choice xmlns:v="urn:schemas-microsoft-com:vml" Requires="v">
                  <p:oleObj spid="_x0000_s40064" name="Clip" r:id="rId8" imgW="5865480" imgH="4870440" progId="MS_ClipArt_Gallery.2">
                    <p:embed/>
                  </p:oleObj>
                </mc:Choice>
                <mc:Fallback>
                  <p:oleObj name="Clip" r:id="rId8" imgW="5865480" imgH="4870440" progId="MS_ClipArt_Gallery.2">
                    <p:embed/>
                    <p:pic>
                      <p:nvPicPr>
                        <p:cNvPr id="5130" name="Object 10">
                          <a:hlinkClick r:id="" action="ppaction://ole?verb=0"/>
                          <a:extLst>
                            <a:ext uri="{FF2B5EF4-FFF2-40B4-BE49-F238E27FC236}">
                              <a16:creationId xmlns:a16="http://schemas.microsoft.com/office/drawing/2014/main" id="{AAC693C4-BE46-4EAC-9036-A74E9434EFEF}"/>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688" y="2743200"/>
                          <a:ext cx="2143125" cy="177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1">
              <a:extLst>
                <a:ext uri="{FF2B5EF4-FFF2-40B4-BE49-F238E27FC236}">
                  <a16:creationId xmlns:a16="http://schemas.microsoft.com/office/drawing/2014/main" id="{4D5E10D1-37D3-42AA-B639-0F416A866F7E}"/>
                </a:ext>
              </a:extLst>
            </p:cNvPr>
            <p:cNvSpPr>
              <a:spLocks noChangeArrowheads="1"/>
            </p:cNvSpPr>
            <p:nvPr/>
          </p:nvSpPr>
          <p:spPr bwMode="auto">
            <a:xfrm>
              <a:off x="595313" y="4494213"/>
              <a:ext cx="3393801" cy="4037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fr-FR" altLang="fr-FR" sz="1200">
                  <a:solidFill>
                    <a:srgbClr val="000000"/>
                  </a:solidFill>
                </a:rPr>
                <a:t>Préparation de la commande</a:t>
              </a:r>
            </a:p>
          </p:txBody>
        </p:sp>
        <p:graphicFrame>
          <p:nvGraphicFramePr>
            <p:cNvPr id="15" name="Object 12">
              <a:hlinkClick r:id="" action="ppaction://ole?verb=0"/>
              <a:extLst>
                <a:ext uri="{FF2B5EF4-FFF2-40B4-BE49-F238E27FC236}">
                  <a16:creationId xmlns:a16="http://schemas.microsoft.com/office/drawing/2014/main" id="{70AD4417-28A2-455D-9A24-78689B1055EC}"/>
                </a:ext>
              </a:extLst>
            </p:cNvPr>
            <p:cNvGraphicFramePr>
              <a:graphicFrameLocks/>
            </p:cNvGraphicFramePr>
            <p:nvPr>
              <p:extLst>
                <p:ext uri="{D42A27DB-BD31-4B8C-83A1-F6EECF244321}">
                  <p14:modId xmlns:p14="http://schemas.microsoft.com/office/powerpoint/2010/main" val="210463035"/>
                </p:ext>
              </p:extLst>
            </p:nvPr>
          </p:nvGraphicFramePr>
          <p:xfrm>
            <a:off x="3951288" y="4233863"/>
            <a:ext cx="2068512" cy="1300162"/>
          </p:xfrm>
          <a:graphic>
            <a:graphicData uri="http://schemas.openxmlformats.org/presentationml/2006/ole">
              <mc:AlternateContent xmlns:mc="http://schemas.openxmlformats.org/markup-compatibility/2006">
                <mc:Choice xmlns:v="urn:schemas-microsoft-com:vml" Requires="v">
                  <p:oleObj spid="_x0000_s40065" name="Clip" r:id="rId10" imgW="6118200" imgH="3846240" progId="MS_ClipArt_Gallery.2">
                    <p:embed/>
                  </p:oleObj>
                </mc:Choice>
                <mc:Fallback>
                  <p:oleObj name="Clip" r:id="rId10" imgW="6118200" imgH="3846240" progId="MS_ClipArt_Gallery.2">
                    <p:embed/>
                    <p:pic>
                      <p:nvPicPr>
                        <p:cNvPr id="5132" name="Object 12">
                          <a:hlinkClick r:id="" action="ppaction://ole?verb=0"/>
                          <a:extLst>
                            <a:ext uri="{FF2B5EF4-FFF2-40B4-BE49-F238E27FC236}">
                              <a16:creationId xmlns:a16="http://schemas.microsoft.com/office/drawing/2014/main" id="{ED72D5DE-2361-488F-BCDF-D879F3CB5DF4}"/>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1288" y="4233863"/>
                          <a:ext cx="2068512" cy="1300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Freeform 14">
              <a:extLst>
                <a:ext uri="{FF2B5EF4-FFF2-40B4-BE49-F238E27FC236}">
                  <a16:creationId xmlns:a16="http://schemas.microsoft.com/office/drawing/2014/main" id="{1A0B325E-481A-43DC-871A-F31DA928F7CA}"/>
                </a:ext>
              </a:extLst>
            </p:cNvPr>
            <p:cNvSpPr>
              <a:spLocks/>
            </p:cNvSpPr>
            <p:nvPr/>
          </p:nvSpPr>
          <p:spPr bwMode="auto">
            <a:xfrm>
              <a:off x="1447800" y="4876800"/>
              <a:ext cx="2363788" cy="839788"/>
            </a:xfrm>
            <a:custGeom>
              <a:avLst/>
              <a:gdLst>
                <a:gd name="T0" fmla="*/ 1203 w 1489"/>
                <a:gd name="T1" fmla="*/ 419 h 529"/>
                <a:gd name="T2" fmla="*/ 1216 w 1489"/>
                <a:gd name="T3" fmla="*/ 396 h 529"/>
                <a:gd name="T4" fmla="*/ 1488 w 1489"/>
                <a:gd name="T5" fmla="*/ 488 h 529"/>
                <a:gd name="T6" fmla="*/ 1135 w 1489"/>
                <a:gd name="T7" fmla="*/ 528 h 529"/>
                <a:gd name="T8" fmla="*/ 1152 w 1489"/>
                <a:gd name="T9" fmla="*/ 503 h 529"/>
                <a:gd name="T10" fmla="*/ 1101 w 1489"/>
                <a:gd name="T11" fmla="*/ 499 h 529"/>
                <a:gd name="T12" fmla="*/ 1028 w 1489"/>
                <a:gd name="T13" fmla="*/ 494 h 529"/>
                <a:gd name="T14" fmla="*/ 962 w 1489"/>
                <a:gd name="T15" fmla="*/ 486 h 529"/>
                <a:gd name="T16" fmla="*/ 898 w 1489"/>
                <a:gd name="T17" fmla="*/ 478 h 529"/>
                <a:gd name="T18" fmla="*/ 830 w 1489"/>
                <a:gd name="T19" fmla="*/ 467 h 529"/>
                <a:gd name="T20" fmla="*/ 768 w 1489"/>
                <a:gd name="T21" fmla="*/ 456 h 529"/>
                <a:gd name="T22" fmla="*/ 704 w 1489"/>
                <a:gd name="T23" fmla="*/ 444 h 529"/>
                <a:gd name="T24" fmla="*/ 649 w 1489"/>
                <a:gd name="T25" fmla="*/ 431 h 529"/>
                <a:gd name="T26" fmla="*/ 597 w 1489"/>
                <a:gd name="T27" fmla="*/ 420 h 529"/>
                <a:gd name="T28" fmla="*/ 544 w 1489"/>
                <a:gd name="T29" fmla="*/ 407 h 529"/>
                <a:gd name="T30" fmla="*/ 501 w 1489"/>
                <a:gd name="T31" fmla="*/ 395 h 529"/>
                <a:gd name="T32" fmla="*/ 455 w 1489"/>
                <a:gd name="T33" fmla="*/ 380 h 529"/>
                <a:gd name="T34" fmla="*/ 415 w 1489"/>
                <a:gd name="T35" fmla="*/ 367 h 529"/>
                <a:gd name="T36" fmla="*/ 373 w 1489"/>
                <a:gd name="T37" fmla="*/ 353 h 529"/>
                <a:gd name="T38" fmla="*/ 331 w 1489"/>
                <a:gd name="T39" fmla="*/ 337 h 529"/>
                <a:gd name="T40" fmla="*/ 292 w 1489"/>
                <a:gd name="T41" fmla="*/ 320 h 529"/>
                <a:gd name="T42" fmla="*/ 256 w 1489"/>
                <a:gd name="T43" fmla="*/ 304 h 529"/>
                <a:gd name="T44" fmla="*/ 223 w 1489"/>
                <a:gd name="T45" fmla="*/ 288 h 529"/>
                <a:gd name="T46" fmla="*/ 187 w 1489"/>
                <a:gd name="T47" fmla="*/ 270 h 529"/>
                <a:gd name="T48" fmla="*/ 147 w 1489"/>
                <a:gd name="T49" fmla="*/ 244 h 529"/>
                <a:gd name="T50" fmla="*/ 113 w 1489"/>
                <a:gd name="T51" fmla="*/ 222 h 529"/>
                <a:gd name="T52" fmla="*/ 89 w 1489"/>
                <a:gd name="T53" fmla="*/ 203 h 529"/>
                <a:gd name="T54" fmla="*/ 70 w 1489"/>
                <a:gd name="T55" fmla="*/ 185 h 529"/>
                <a:gd name="T56" fmla="*/ 55 w 1489"/>
                <a:gd name="T57" fmla="*/ 169 h 529"/>
                <a:gd name="T58" fmla="*/ 42 w 1489"/>
                <a:gd name="T59" fmla="*/ 153 h 529"/>
                <a:gd name="T60" fmla="*/ 29 w 1489"/>
                <a:gd name="T61" fmla="*/ 137 h 529"/>
                <a:gd name="T62" fmla="*/ 20 w 1489"/>
                <a:gd name="T63" fmla="*/ 120 h 529"/>
                <a:gd name="T64" fmla="*/ 13 w 1489"/>
                <a:gd name="T65" fmla="*/ 104 h 529"/>
                <a:gd name="T66" fmla="*/ 4 w 1489"/>
                <a:gd name="T67" fmla="*/ 78 h 529"/>
                <a:gd name="T68" fmla="*/ 0 w 1489"/>
                <a:gd name="T69" fmla="*/ 48 h 529"/>
                <a:gd name="T70" fmla="*/ 0 w 1489"/>
                <a:gd name="T71" fmla="*/ 0 h 529"/>
                <a:gd name="T72" fmla="*/ 26 w 1489"/>
                <a:gd name="T73" fmla="*/ 71 h 529"/>
                <a:gd name="T74" fmla="*/ 40 w 1489"/>
                <a:gd name="T75" fmla="*/ 91 h 529"/>
                <a:gd name="T76" fmla="*/ 56 w 1489"/>
                <a:gd name="T77" fmla="*/ 108 h 529"/>
                <a:gd name="T78" fmla="*/ 75 w 1489"/>
                <a:gd name="T79" fmla="*/ 125 h 529"/>
                <a:gd name="T80" fmla="*/ 95 w 1489"/>
                <a:gd name="T81" fmla="*/ 141 h 529"/>
                <a:gd name="T82" fmla="*/ 143 w 1489"/>
                <a:gd name="T83" fmla="*/ 174 h 529"/>
                <a:gd name="T84" fmla="*/ 195 w 1489"/>
                <a:gd name="T85" fmla="*/ 201 h 529"/>
                <a:gd name="T86" fmla="*/ 250 w 1489"/>
                <a:gd name="T87" fmla="*/ 227 h 529"/>
                <a:gd name="T88" fmla="*/ 315 w 1489"/>
                <a:gd name="T89" fmla="*/ 250 h 529"/>
                <a:gd name="T90" fmla="*/ 376 w 1489"/>
                <a:gd name="T91" fmla="*/ 270 h 529"/>
                <a:gd name="T92" fmla="*/ 458 w 1489"/>
                <a:gd name="T93" fmla="*/ 296 h 529"/>
                <a:gd name="T94" fmla="*/ 535 w 1489"/>
                <a:gd name="T95" fmla="*/ 318 h 529"/>
                <a:gd name="T96" fmla="*/ 617 w 1489"/>
                <a:gd name="T97" fmla="*/ 336 h 529"/>
                <a:gd name="T98" fmla="*/ 691 w 1489"/>
                <a:gd name="T99" fmla="*/ 352 h 529"/>
                <a:gd name="T100" fmla="*/ 777 w 1489"/>
                <a:gd name="T101" fmla="*/ 367 h 529"/>
                <a:gd name="T102" fmla="*/ 863 w 1489"/>
                <a:gd name="T103" fmla="*/ 380 h 529"/>
                <a:gd name="T104" fmla="*/ 932 w 1489"/>
                <a:gd name="T105" fmla="*/ 391 h 529"/>
                <a:gd name="T106" fmla="*/ 1018 w 1489"/>
                <a:gd name="T107" fmla="*/ 402 h 529"/>
                <a:gd name="T108" fmla="*/ 1112 w 1489"/>
                <a:gd name="T109" fmla="*/ 413 h 529"/>
                <a:gd name="T110" fmla="*/ 1203 w 1489"/>
                <a:gd name="T111" fmla="*/ 41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9" h="529">
                  <a:moveTo>
                    <a:pt x="1203" y="419"/>
                  </a:moveTo>
                  <a:lnTo>
                    <a:pt x="1216" y="396"/>
                  </a:lnTo>
                  <a:lnTo>
                    <a:pt x="1488" y="488"/>
                  </a:lnTo>
                  <a:lnTo>
                    <a:pt x="1135" y="528"/>
                  </a:lnTo>
                  <a:lnTo>
                    <a:pt x="1152" y="503"/>
                  </a:lnTo>
                  <a:lnTo>
                    <a:pt x="1101" y="499"/>
                  </a:lnTo>
                  <a:lnTo>
                    <a:pt x="1028" y="494"/>
                  </a:lnTo>
                  <a:lnTo>
                    <a:pt x="962" y="486"/>
                  </a:lnTo>
                  <a:lnTo>
                    <a:pt x="898" y="478"/>
                  </a:lnTo>
                  <a:lnTo>
                    <a:pt x="830" y="467"/>
                  </a:lnTo>
                  <a:lnTo>
                    <a:pt x="768" y="456"/>
                  </a:lnTo>
                  <a:lnTo>
                    <a:pt x="704" y="444"/>
                  </a:lnTo>
                  <a:lnTo>
                    <a:pt x="649" y="431"/>
                  </a:lnTo>
                  <a:lnTo>
                    <a:pt x="597" y="420"/>
                  </a:lnTo>
                  <a:lnTo>
                    <a:pt x="544" y="407"/>
                  </a:lnTo>
                  <a:lnTo>
                    <a:pt x="501" y="395"/>
                  </a:lnTo>
                  <a:lnTo>
                    <a:pt x="455" y="380"/>
                  </a:lnTo>
                  <a:lnTo>
                    <a:pt x="415" y="367"/>
                  </a:lnTo>
                  <a:lnTo>
                    <a:pt x="373" y="353"/>
                  </a:lnTo>
                  <a:lnTo>
                    <a:pt x="331" y="337"/>
                  </a:lnTo>
                  <a:lnTo>
                    <a:pt x="292" y="320"/>
                  </a:lnTo>
                  <a:lnTo>
                    <a:pt x="256" y="304"/>
                  </a:lnTo>
                  <a:lnTo>
                    <a:pt x="223" y="288"/>
                  </a:lnTo>
                  <a:lnTo>
                    <a:pt x="187" y="270"/>
                  </a:lnTo>
                  <a:lnTo>
                    <a:pt x="147" y="244"/>
                  </a:lnTo>
                  <a:lnTo>
                    <a:pt x="113" y="222"/>
                  </a:lnTo>
                  <a:lnTo>
                    <a:pt x="89" y="203"/>
                  </a:lnTo>
                  <a:lnTo>
                    <a:pt x="70" y="185"/>
                  </a:lnTo>
                  <a:lnTo>
                    <a:pt x="55" y="169"/>
                  </a:lnTo>
                  <a:lnTo>
                    <a:pt x="42" y="153"/>
                  </a:lnTo>
                  <a:lnTo>
                    <a:pt x="29" y="137"/>
                  </a:lnTo>
                  <a:lnTo>
                    <a:pt x="20" y="120"/>
                  </a:lnTo>
                  <a:lnTo>
                    <a:pt x="13" y="104"/>
                  </a:lnTo>
                  <a:lnTo>
                    <a:pt x="4" y="78"/>
                  </a:lnTo>
                  <a:lnTo>
                    <a:pt x="0" y="48"/>
                  </a:lnTo>
                  <a:lnTo>
                    <a:pt x="0" y="0"/>
                  </a:lnTo>
                  <a:lnTo>
                    <a:pt x="26" y="71"/>
                  </a:lnTo>
                  <a:lnTo>
                    <a:pt x="40" y="91"/>
                  </a:lnTo>
                  <a:lnTo>
                    <a:pt x="56" y="108"/>
                  </a:lnTo>
                  <a:lnTo>
                    <a:pt x="75" y="125"/>
                  </a:lnTo>
                  <a:lnTo>
                    <a:pt x="95" y="141"/>
                  </a:lnTo>
                  <a:lnTo>
                    <a:pt x="143" y="174"/>
                  </a:lnTo>
                  <a:lnTo>
                    <a:pt x="195" y="201"/>
                  </a:lnTo>
                  <a:lnTo>
                    <a:pt x="250" y="227"/>
                  </a:lnTo>
                  <a:lnTo>
                    <a:pt x="315" y="250"/>
                  </a:lnTo>
                  <a:lnTo>
                    <a:pt x="376" y="270"/>
                  </a:lnTo>
                  <a:lnTo>
                    <a:pt x="458" y="296"/>
                  </a:lnTo>
                  <a:lnTo>
                    <a:pt x="535" y="318"/>
                  </a:lnTo>
                  <a:lnTo>
                    <a:pt x="617" y="336"/>
                  </a:lnTo>
                  <a:lnTo>
                    <a:pt x="691" y="352"/>
                  </a:lnTo>
                  <a:lnTo>
                    <a:pt x="777" y="367"/>
                  </a:lnTo>
                  <a:lnTo>
                    <a:pt x="863" y="380"/>
                  </a:lnTo>
                  <a:lnTo>
                    <a:pt x="932" y="391"/>
                  </a:lnTo>
                  <a:lnTo>
                    <a:pt x="1018" y="402"/>
                  </a:lnTo>
                  <a:lnTo>
                    <a:pt x="1112" y="413"/>
                  </a:lnTo>
                  <a:lnTo>
                    <a:pt x="1203" y="419"/>
                  </a:lnTo>
                </a:path>
              </a:pathLst>
            </a:custGeom>
            <a:solidFill>
              <a:srgbClr val="0000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200"/>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
            <a:extLst>
              <a:ext uri="{FF2B5EF4-FFF2-40B4-BE49-F238E27FC236}">
                <a16:creationId xmlns:a16="http://schemas.microsoft.com/office/drawing/2014/main" id="{88BE0308-C71C-489B-A976-605BED0A217E}"/>
              </a:ext>
            </a:extLst>
          </p:cNvPr>
          <p:cNvSpPr>
            <a:spLocks noChangeAspect="1" noChangeArrowheads="1" noTextEdit="1"/>
          </p:cNvSpPr>
          <p:nvPr/>
        </p:nvSpPr>
        <p:spPr bwMode="auto">
          <a:xfrm>
            <a:off x="971550" y="2133600"/>
            <a:ext cx="5545138"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6147" name="Rectangle 8">
            <a:extLst>
              <a:ext uri="{FF2B5EF4-FFF2-40B4-BE49-F238E27FC236}">
                <a16:creationId xmlns:a16="http://schemas.microsoft.com/office/drawing/2014/main" id="{9E3E9D69-52CD-4F15-8D32-4AA110D9A454}"/>
              </a:ext>
            </a:extLst>
          </p:cNvPr>
          <p:cNvSpPr>
            <a:spLocks noChangeArrowheads="1"/>
          </p:cNvSpPr>
          <p:nvPr/>
        </p:nvSpPr>
        <p:spPr bwMode="auto">
          <a:xfrm>
            <a:off x="985838" y="2147888"/>
            <a:ext cx="5519737" cy="3678237"/>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6148" name="Group 190">
            <a:extLst>
              <a:ext uri="{FF2B5EF4-FFF2-40B4-BE49-F238E27FC236}">
                <a16:creationId xmlns:a16="http://schemas.microsoft.com/office/drawing/2014/main" id="{AA2F891A-68FA-40AE-8BBC-689C651824D6}"/>
              </a:ext>
            </a:extLst>
          </p:cNvPr>
          <p:cNvGrpSpPr>
            <a:grpSpLocks/>
          </p:cNvGrpSpPr>
          <p:nvPr/>
        </p:nvGrpSpPr>
        <p:grpSpPr bwMode="auto">
          <a:xfrm>
            <a:off x="4125913" y="2144713"/>
            <a:ext cx="2379662" cy="2930525"/>
            <a:chOff x="2599" y="1351"/>
            <a:chExt cx="1499" cy="1846"/>
          </a:xfrm>
        </p:grpSpPr>
        <p:sp>
          <p:nvSpPr>
            <p:cNvPr id="6508" name="Rectangle 9">
              <a:extLst>
                <a:ext uri="{FF2B5EF4-FFF2-40B4-BE49-F238E27FC236}">
                  <a16:creationId xmlns:a16="http://schemas.microsoft.com/office/drawing/2014/main" id="{12C63A3F-2649-4042-A40D-B7902D093582}"/>
                </a:ext>
              </a:extLst>
            </p:cNvPr>
            <p:cNvSpPr>
              <a:spLocks noChangeArrowheads="1"/>
            </p:cNvSpPr>
            <p:nvPr/>
          </p:nvSpPr>
          <p:spPr bwMode="auto">
            <a:xfrm>
              <a:off x="2608" y="1360"/>
              <a:ext cx="1481" cy="1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09" name="Freeform 10">
              <a:extLst>
                <a:ext uri="{FF2B5EF4-FFF2-40B4-BE49-F238E27FC236}">
                  <a16:creationId xmlns:a16="http://schemas.microsoft.com/office/drawing/2014/main" id="{3500464D-3FD9-403A-B08A-DB97642C1591}"/>
                </a:ext>
              </a:extLst>
            </p:cNvPr>
            <p:cNvSpPr>
              <a:spLocks/>
            </p:cNvSpPr>
            <p:nvPr/>
          </p:nvSpPr>
          <p:spPr bwMode="auto">
            <a:xfrm>
              <a:off x="2599" y="1351"/>
              <a:ext cx="23" cy="27"/>
            </a:xfrm>
            <a:custGeom>
              <a:avLst/>
              <a:gdLst>
                <a:gd name="T0" fmla="*/ 18 w 23"/>
                <a:gd name="T1" fmla="*/ 9 h 27"/>
                <a:gd name="T2" fmla="*/ 9 w 23"/>
                <a:gd name="T3" fmla="*/ 9 h 27"/>
                <a:gd name="T4" fmla="*/ 9 w 23"/>
                <a:gd name="T5" fmla="*/ 18 h 27"/>
                <a:gd name="T6" fmla="*/ 23 w 23"/>
                <a:gd name="T7" fmla="*/ 18 h 27"/>
                <a:gd name="T8" fmla="*/ 23 w 23"/>
                <a:gd name="T9" fmla="*/ 0 h 27"/>
                <a:gd name="T10" fmla="*/ 9 w 23"/>
                <a:gd name="T11" fmla="*/ 0 h 27"/>
                <a:gd name="T12" fmla="*/ 0 w 23"/>
                <a:gd name="T13" fmla="*/ 0 h 27"/>
                <a:gd name="T14" fmla="*/ 0 w 23"/>
                <a:gd name="T15" fmla="*/ 9 h 27"/>
                <a:gd name="T16" fmla="*/ 0 w 23"/>
                <a:gd name="T17" fmla="*/ 27 h 27"/>
                <a:gd name="T18" fmla="*/ 18 w 23"/>
                <a:gd name="T19" fmla="*/ 27 h 27"/>
                <a:gd name="T20" fmla="*/ 18 w 23"/>
                <a:gd name="T21" fmla="*/ 9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7"/>
                <a:gd name="T35" fmla="*/ 23 w 23"/>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7">
                  <a:moveTo>
                    <a:pt x="18" y="9"/>
                  </a:moveTo>
                  <a:lnTo>
                    <a:pt x="9" y="9"/>
                  </a:lnTo>
                  <a:lnTo>
                    <a:pt x="9" y="18"/>
                  </a:lnTo>
                  <a:lnTo>
                    <a:pt x="23" y="18"/>
                  </a:lnTo>
                  <a:lnTo>
                    <a:pt x="23" y="0"/>
                  </a:lnTo>
                  <a:lnTo>
                    <a:pt x="9" y="0"/>
                  </a:lnTo>
                  <a:lnTo>
                    <a:pt x="0" y="0"/>
                  </a:lnTo>
                  <a:lnTo>
                    <a:pt x="0" y="9"/>
                  </a:lnTo>
                  <a:lnTo>
                    <a:pt x="0" y="27"/>
                  </a:lnTo>
                  <a:lnTo>
                    <a:pt x="18" y="27"/>
                  </a:lnTo>
                  <a:lnTo>
                    <a:pt x="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10" name="Rectangle 11">
              <a:extLst>
                <a:ext uri="{FF2B5EF4-FFF2-40B4-BE49-F238E27FC236}">
                  <a16:creationId xmlns:a16="http://schemas.microsoft.com/office/drawing/2014/main" id="{7E897234-0F1A-4C72-AEB1-0A0FCC2A4FDC}"/>
                </a:ext>
              </a:extLst>
            </p:cNvPr>
            <p:cNvSpPr>
              <a:spLocks noChangeArrowheads="1"/>
            </p:cNvSpPr>
            <p:nvPr/>
          </p:nvSpPr>
          <p:spPr bwMode="auto">
            <a:xfrm>
              <a:off x="2599" y="139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1" name="Rectangle 12">
              <a:extLst>
                <a:ext uri="{FF2B5EF4-FFF2-40B4-BE49-F238E27FC236}">
                  <a16:creationId xmlns:a16="http://schemas.microsoft.com/office/drawing/2014/main" id="{07037A94-5CFC-4D1D-8D7F-2D7783D7584B}"/>
                </a:ext>
              </a:extLst>
            </p:cNvPr>
            <p:cNvSpPr>
              <a:spLocks noChangeArrowheads="1"/>
            </p:cNvSpPr>
            <p:nvPr/>
          </p:nvSpPr>
          <p:spPr bwMode="auto">
            <a:xfrm>
              <a:off x="2599" y="143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2" name="Rectangle 13">
              <a:extLst>
                <a:ext uri="{FF2B5EF4-FFF2-40B4-BE49-F238E27FC236}">
                  <a16:creationId xmlns:a16="http://schemas.microsoft.com/office/drawing/2014/main" id="{BC1DDB73-3F22-4AEF-BB1A-BD9B14ADFD7D}"/>
                </a:ext>
              </a:extLst>
            </p:cNvPr>
            <p:cNvSpPr>
              <a:spLocks noChangeArrowheads="1"/>
            </p:cNvSpPr>
            <p:nvPr/>
          </p:nvSpPr>
          <p:spPr bwMode="auto">
            <a:xfrm>
              <a:off x="2599" y="1470"/>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3" name="Rectangle 14">
              <a:extLst>
                <a:ext uri="{FF2B5EF4-FFF2-40B4-BE49-F238E27FC236}">
                  <a16:creationId xmlns:a16="http://schemas.microsoft.com/office/drawing/2014/main" id="{01230BA9-1E82-48D9-9CC9-31FEB3C6CECD}"/>
                </a:ext>
              </a:extLst>
            </p:cNvPr>
            <p:cNvSpPr>
              <a:spLocks noChangeArrowheads="1"/>
            </p:cNvSpPr>
            <p:nvPr/>
          </p:nvSpPr>
          <p:spPr bwMode="auto">
            <a:xfrm>
              <a:off x="2599" y="150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4" name="Rectangle 15">
              <a:extLst>
                <a:ext uri="{FF2B5EF4-FFF2-40B4-BE49-F238E27FC236}">
                  <a16:creationId xmlns:a16="http://schemas.microsoft.com/office/drawing/2014/main" id="{022F5883-FD7D-4B65-A8AD-5932E0ED2336}"/>
                </a:ext>
              </a:extLst>
            </p:cNvPr>
            <p:cNvSpPr>
              <a:spLocks noChangeArrowheads="1"/>
            </p:cNvSpPr>
            <p:nvPr/>
          </p:nvSpPr>
          <p:spPr bwMode="auto">
            <a:xfrm>
              <a:off x="2599" y="154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5" name="Rectangle 16">
              <a:extLst>
                <a:ext uri="{FF2B5EF4-FFF2-40B4-BE49-F238E27FC236}">
                  <a16:creationId xmlns:a16="http://schemas.microsoft.com/office/drawing/2014/main" id="{325BC287-64B0-43AB-AB77-ED67D42B19B2}"/>
                </a:ext>
              </a:extLst>
            </p:cNvPr>
            <p:cNvSpPr>
              <a:spLocks noChangeArrowheads="1"/>
            </p:cNvSpPr>
            <p:nvPr/>
          </p:nvSpPr>
          <p:spPr bwMode="auto">
            <a:xfrm>
              <a:off x="2599" y="158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6" name="Rectangle 17">
              <a:extLst>
                <a:ext uri="{FF2B5EF4-FFF2-40B4-BE49-F238E27FC236}">
                  <a16:creationId xmlns:a16="http://schemas.microsoft.com/office/drawing/2014/main" id="{2483473D-E5EA-4A39-B020-801B43CB7BA4}"/>
                </a:ext>
              </a:extLst>
            </p:cNvPr>
            <p:cNvSpPr>
              <a:spLocks noChangeArrowheads="1"/>
            </p:cNvSpPr>
            <p:nvPr/>
          </p:nvSpPr>
          <p:spPr bwMode="auto">
            <a:xfrm>
              <a:off x="2599" y="1617"/>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7" name="Rectangle 18">
              <a:extLst>
                <a:ext uri="{FF2B5EF4-FFF2-40B4-BE49-F238E27FC236}">
                  <a16:creationId xmlns:a16="http://schemas.microsoft.com/office/drawing/2014/main" id="{5FC7B960-B24E-493B-AD72-2F7E9E665634}"/>
                </a:ext>
              </a:extLst>
            </p:cNvPr>
            <p:cNvSpPr>
              <a:spLocks noChangeArrowheads="1"/>
            </p:cNvSpPr>
            <p:nvPr/>
          </p:nvSpPr>
          <p:spPr bwMode="auto">
            <a:xfrm>
              <a:off x="2599" y="165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8" name="Rectangle 19">
              <a:extLst>
                <a:ext uri="{FF2B5EF4-FFF2-40B4-BE49-F238E27FC236}">
                  <a16:creationId xmlns:a16="http://schemas.microsoft.com/office/drawing/2014/main" id="{6DD37081-0C08-40DC-8F14-5F27D2BB644F}"/>
                </a:ext>
              </a:extLst>
            </p:cNvPr>
            <p:cNvSpPr>
              <a:spLocks noChangeArrowheads="1"/>
            </p:cNvSpPr>
            <p:nvPr/>
          </p:nvSpPr>
          <p:spPr bwMode="auto">
            <a:xfrm>
              <a:off x="2599" y="169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19" name="Rectangle 20">
              <a:extLst>
                <a:ext uri="{FF2B5EF4-FFF2-40B4-BE49-F238E27FC236}">
                  <a16:creationId xmlns:a16="http://schemas.microsoft.com/office/drawing/2014/main" id="{7E63ADEA-B9E9-47FF-88F3-8FE0FDBC3426}"/>
                </a:ext>
              </a:extLst>
            </p:cNvPr>
            <p:cNvSpPr>
              <a:spLocks noChangeArrowheads="1"/>
            </p:cNvSpPr>
            <p:nvPr/>
          </p:nvSpPr>
          <p:spPr bwMode="auto">
            <a:xfrm>
              <a:off x="2599" y="1727"/>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0" name="Rectangle 21">
              <a:extLst>
                <a:ext uri="{FF2B5EF4-FFF2-40B4-BE49-F238E27FC236}">
                  <a16:creationId xmlns:a16="http://schemas.microsoft.com/office/drawing/2014/main" id="{4C03D3A6-4FCA-4873-AAA5-6E583150CC42}"/>
                </a:ext>
              </a:extLst>
            </p:cNvPr>
            <p:cNvSpPr>
              <a:spLocks noChangeArrowheads="1"/>
            </p:cNvSpPr>
            <p:nvPr/>
          </p:nvSpPr>
          <p:spPr bwMode="auto">
            <a:xfrm>
              <a:off x="2599" y="176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1" name="Rectangle 22">
              <a:extLst>
                <a:ext uri="{FF2B5EF4-FFF2-40B4-BE49-F238E27FC236}">
                  <a16:creationId xmlns:a16="http://schemas.microsoft.com/office/drawing/2014/main" id="{1546EF93-A296-423D-B3AB-413E55C73E42}"/>
                </a:ext>
              </a:extLst>
            </p:cNvPr>
            <p:cNvSpPr>
              <a:spLocks noChangeArrowheads="1"/>
            </p:cNvSpPr>
            <p:nvPr/>
          </p:nvSpPr>
          <p:spPr bwMode="auto">
            <a:xfrm>
              <a:off x="2599" y="180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2" name="Rectangle 23">
              <a:extLst>
                <a:ext uri="{FF2B5EF4-FFF2-40B4-BE49-F238E27FC236}">
                  <a16:creationId xmlns:a16="http://schemas.microsoft.com/office/drawing/2014/main" id="{84B26BF3-DDE4-4F90-ADFD-0B249CB6C2DA}"/>
                </a:ext>
              </a:extLst>
            </p:cNvPr>
            <p:cNvSpPr>
              <a:spLocks noChangeArrowheads="1"/>
            </p:cNvSpPr>
            <p:nvPr/>
          </p:nvSpPr>
          <p:spPr bwMode="auto">
            <a:xfrm>
              <a:off x="2599" y="1838"/>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3" name="Rectangle 24">
              <a:extLst>
                <a:ext uri="{FF2B5EF4-FFF2-40B4-BE49-F238E27FC236}">
                  <a16:creationId xmlns:a16="http://schemas.microsoft.com/office/drawing/2014/main" id="{9AD9B580-2FCA-49D5-BE48-481868F94BCA}"/>
                </a:ext>
              </a:extLst>
            </p:cNvPr>
            <p:cNvSpPr>
              <a:spLocks noChangeArrowheads="1"/>
            </p:cNvSpPr>
            <p:nvPr/>
          </p:nvSpPr>
          <p:spPr bwMode="auto">
            <a:xfrm>
              <a:off x="2599" y="187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4" name="Rectangle 25">
              <a:extLst>
                <a:ext uri="{FF2B5EF4-FFF2-40B4-BE49-F238E27FC236}">
                  <a16:creationId xmlns:a16="http://schemas.microsoft.com/office/drawing/2014/main" id="{C2AA3F14-ABC9-46AB-803F-F3ABD5076895}"/>
                </a:ext>
              </a:extLst>
            </p:cNvPr>
            <p:cNvSpPr>
              <a:spLocks noChangeArrowheads="1"/>
            </p:cNvSpPr>
            <p:nvPr/>
          </p:nvSpPr>
          <p:spPr bwMode="auto">
            <a:xfrm>
              <a:off x="2599" y="1911"/>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5" name="Rectangle 26">
              <a:extLst>
                <a:ext uri="{FF2B5EF4-FFF2-40B4-BE49-F238E27FC236}">
                  <a16:creationId xmlns:a16="http://schemas.microsoft.com/office/drawing/2014/main" id="{ADF83FEC-33EF-4994-87AD-199856BDB2BB}"/>
                </a:ext>
              </a:extLst>
            </p:cNvPr>
            <p:cNvSpPr>
              <a:spLocks noChangeArrowheads="1"/>
            </p:cNvSpPr>
            <p:nvPr/>
          </p:nvSpPr>
          <p:spPr bwMode="auto">
            <a:xfrm>
              <a:off x="2599" y="1948"/>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6" name="Rectangle 27">
              <a:extLst>
                <a:ext uri="{FF2B5EF4-FFF2-40B4-BE49-F238E27FC236}">
                  <a16:creationId xmlns:a16="http://schemas.microsoft.com/office/drawing/2014/main" id="{33C89D60-0421-4D09-88A5-40D49FA4526C}"/>
                </a:ext>
              </a:extLst>
            </p:cNvPr>
            <p:cNvSpPr>
              <a:spLocks noChangeArrowheads="1"/>
            </p:cNvSpPr>
            <p:nvPr/>
          </p:nvSpPr>
          <p:spPr bwMode="auto">
            <a:xfrm>
              <a:off x="2599" y="198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7" name="Rectangle 28">
              <a:extLst>
                <a:ext uri="{FF2B5EF4-FFF2-40B4-BE49-F238E27FC236}">
                  <a16:creationId xmlns:a16="http://schemas.microsoft.com/office/drawing/2014/main" id="{48611937-2F62-406B-9B47-F7B52791FD2B}"/>
                </a:ext>
              </a:extLst>
            </p:cNvPr>
            <p:cNvSpPr>
              <a:spLocks noChangeArrowheads="1"/>
            </p:cNvSpPr>
            <p:nvPr/>
          </p:nvSpPr>
          <p:spPr bwMode="auto">
            <a:xfrm>
              <a:off x="2599" y="2021"/>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8" name="Rectangle 29">
              <a:extLst>
                <a:ext uri="{FF2B5EF4-FFF2-40B4-BE49-F238E27FC236}">
                  <a16:creationId xmlns:a16="http://schemas.microsoft.com/office/drawing/2014/main" id="{FC0F680E-52D6-43F8-B4F6-FA1DD19F33AA}"/>
                </a:ext>
              </a:extLst>
            </p:cNvPr>
            <p:cNvSpPr>
              <a:spLocks noChangeArrowheads="1"/>
            </p:cNvSpPr>
            <p:nvPr/>
          </p:nvSpPr>
          <p:spPr bwMode="auto">
            <a:xfrm>
              <a:off x="2599" y="2058"/>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29" name="Rectangle 30">
              <a:extLst>
                <a:ext uri="{FF2B5EF4-FFF2-40B4-BE49-F238E27FC236}">
                  <a16:creationId xmlns:a16="http://schemas.microsoft.com/office/drawing/2014/main" id="{6CFFAF19-9751-439D-BBE9-BCCF1FA22D53}"/>
                </a:ext>
              </a:extLst>
            </p:cNvPr>
            <p:cNvSpPr>
              <a:spLocks noChangeArrowheads="1"/>
            </p:cNvSpPr>
            <p:nvPr/>
          </p:nvSpPr>
          <p:spPr bwMode="auto">
            <a:xfrm>
              <a:off x="2599" y="209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0" name="Rectangle 31">
              <a:extLst>
                <a:ext uri="{FF2B5EF4-FFF2-40B4-BE49-F238E27FC236}">
                  <a16:creationId xmlns:a16="http://schemas.microsoft.com/office/drawing/2014/main" id="{B595B66E-8DD1-401F-86D2-C167833064A7}"/>
                </a:ext>
              </a:extLst>
            </p:cNvPr>
            <p:cNvSpPr>
              <a:spLocks noChangeArrowheads="1"/>
            </p:cNvSpPr>
            <p:nvPr/>
          </p:nvSpPr>
          <p:spPr bwMode="auto">
            <a:xfrm>
              <a:off x="2599" y="213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1" name="Rectangle 32">
              <a:extLst>
                <a:ext uri="{FF2B5EF4-FFF2-40B4-BE49-F238E27FC236}">
                  <a16:creationId xmlns:a16="http://schemas.microsoft.com/office/drawing/2014/main" id="{A82B54B4-153A-4B38-9924-33028A9F00AC}"/>
                </a:ext>
              </a:extLst>
            </p:cNvPr>
            <p:cNvSpPr>
              <a:spLocks noChangeArrowheads="1"/>
            </p:cNvSpPr>
            <p:nvPr/>
          </p:nvSpPr>
          <p:spPr bwMode="auto">
            <a:xfrm>
              <a:off x="2599" y="2168"/>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2" name="Rectangle 33">
              <a:extLst>
                <a:ext uri="{FF2B5EF4-FFF2-40B4-BE49-F238E27FC236}">
                  <a16:creationId xmlns:a16="http://schemas.microsoft.com/office/drawing/2014/main" id="{BD608E6A-C788-46D4-8465-5E692ACBF2E1}"/>
                </a:ext>
              </a:extLst>
            </p:cNvPr>
            <p:cNvSpPr>
              <a:spLocks noChangeArrowheads="1"/>
            </p:cNvSpPr>
            <p:nvPr/>
          </p:nvSpPr>
          <p:spPr bwMode="auto">
            <a:xfrm>
              <a:off x="2599" y="220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3" name="Rectangle 34">
              <a:extLst>
                <a:ext uri="{FF2B5EF4-FFF2-40B4-BE49-F238E27FC236}">
                  <a16:creationId xmlns:a16="http://schemas.microsoft.com/office/drawing/2014/main" id="{CCE0C2AB-21CD-453C-98EC-34EC606A7782}"/>
                </a:ext>
              </a:extLst>
            </p:cNvPr>
            <p:cNvSpPr>
              <a:spLocks noChangeArrowheads="1"/>
            </p:cNvSpPr>
            <p:nvPr/>
          </p:nvSpPr>
          <p:spPr bwMode="auto">
            <a:xfrm>
              <a:off x="2599" y="224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4" name="Rectangle 35">
              <a:extLst>
                <a:ext uri="{FF2B5EF4-FFF2-40B4-BE49-F238E27FC236}">
                  <a16:creationId xmlns:a16="http://schemas.microsoft.com/office/drawing/2014/main" id="{7D8CECFA-0377-4A0A-A7FA-738AD8713376}"/>
                </a:ext>
              </a:extLst>
            </p:cNvPr>
            <p:cNvSpPr>
              <a:spLocks noChangeArrowheads="1"/>
            </p:cNvSpPr>
            <p:nvPr/>
          </p:nvSpPr>
          <p:spPr bwMode="auto">
            <a:xfrm>
              <a:off x="2599" y="22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5" name="Rectangle 36">
              <a:extLst>
                <a:ext uri="{FF2B5EF4-FFF2-40B4-BE49-F238E27FC236}">
                  <a16:creationId xmlns:a16="http://schemas.microsoft.com/office/drawing/2014/main" id="{928ED0AA-D14C-45A6-9FCD-61387C499CB3}"/>
                </a:ext>
              </a:extLst>
            </p:cNvPr>
            <p:cNvSpPr>
              <a:spLocks noChangeArrowheads="1"/>
            </p:cNvSpPr>
            <p:nvPr/>
          </p:nvSpPr>
          <p:spPr bwMode="auto">
            <a:xfrm>
              <a:off x="2599" y="2315"/>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6" name="Rectangle 37">
              <a:extLst>
                <a:ext uri="{FF2B5EF4-FFF2-40B4-BE49-F238E27FC236}">
                  <a16:creationId xmlns:a16="http://schemas.microsoft.com/office/drawing/2014/main" id="{9FF22CC1-588E-47E0-90F0-288B616CC9F0}"/>
                </a:ext>
              </a:extLst>
            </p:cNvPr>
            <p:cNvSpPr>
              <a:spLocks noChangeArrowheads="1"/>
            </p:cNvSpPr>
            <p:nvPr/>
          </p:nvSpPr>
          <p:spPr bwMode="auto">
            <a:xfrm>
              <a:off x="2599" y="235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7" name="Rectangle 38">
              <a:extLst>
                <a:ext uri="{FF2B5EF4-FFF2-40B4-BE49-F238E27FC236}">
                  <a16:creationId xmlns:a16="http://schemas.microsoft.com/office/drawing/2014/main" id="{5EE5390F-8AE5-4E61-BFDD-60FED2E60C6C}"/>
                </a:ext>
              </a:extLst>
            </p:cNvPr>
            <p:cNvSpPr>
              <a:spLocks noChangeArrowheads="1"/>
            </p:cNvSpPr>
            <p:nvPr/>
          </p:nvSpPr>
          <p:spPr bwMode="auto">
            <a:xfrm>
              <a:off x="2599" y="238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8" name="Rectangle 39">
              <a:extLst>
                <a:ext uri="{FF2B5EF4-FFF2-40B4-BE49-F238E27FC236}">
                  <a16:creationId xmlns:a16="http://schemas.microsoft.com/office/drawing/2014/main" id="{02DF96E3-0124-4ED5-9BAF-A7883FE9F8B4}"/>
                </a:ext>
              </a:extLst>
            </p:cNvPr>
            <p:cNvSpPr>
              <a:spLocks noChangeArrowheads="1"/>
            </p:cNvSpPr>
            <p:nvPr/>
          </p:nvSpPr>
          <p:spPr bwMode="auto">
            <a:xfrm>
              <a:off x="2599" y="242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39" name="Rectangle 40">
              <a:extLst>
                <a:ext uri="{FF2B5EF4-FFF2-40B4-BE49-F238E27FC236}">
                  <a16:creationId xmlns:a16="http://schemas.microsoft.com/office/drawing/2014/main" id="{B79FC394-F4C9-41CC-B015-2C5E4B435316}"/>
                </a:ext>
              </a:extLst>
            </p:cNvPr>
            <p:cNvSpPr>
              <a:spLocks noChangeArrowheads="1"/>
            </p:cNvSpPr>
            <p:nvPr/>
          </p:nvSpPr>
          <p:spPr bwMode="auto">
            <a:xfrm>
              <a:off x="2599" y="2462"/>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0" name="Rectangle 41">
              <a:extLst>
                <a:ext uri="{FF2B5EF4-FFF2-40B4-BE49-F238E27FC236}">
                  <a16:creationId xmlns:a16="http://schemas.microsoft.com/office/drawing/2014/main" id="{CEC95A80-0BF9-4BC1-BDAF-71D6A26C8BDC}"/>
                </a:ext>
              </a:extLst>
            </p:cNvPr>
            <p:cNvSpPr>
              <a:spLocks noChangeArrowheads="1"/>
            </p:cNvSpPr>
            <p:nvPr/>
          </p:nvSpPr>
          <p:spPr bwMode="auto">
            <a:xfrm>
              <a:off x="2599" y="249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1" name="Rectangle 42">
              <a:extLst>
                <a:ext uri="{FF2B5EF4-FFF2-40B4-BE49-F238E27FC236}">
                  <a16:creationId xmlns:a16="http://schemas.microsoft.com/office/drawing/2014/main" id="{A4B27F5B-37D8-4ED8-91D2-FAF30370AB0E}"/>
                </a:ext>
              </a:extLst>
            </p:cNvPr>
            <p:cNvSpPr>
              <a:spLocks noChangeArrowheads="1"/>
            </p:cNvSpPr>
            <p:nvPr/>
          </p:nvSpPr>
          <p:spPr bwMode="auto">
            <a:xfrm>
              <a:off x="2599" y="253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2" name="Rectangle 43">
              <a:extLst>
                <a:ext uri="{FF2B5EF4-FFF2-40B4-BE49-F238E27FC236}">
                  <a16:creationId xmlns:a16="http://schemas.microsoft.com/office/drawing/2014/main" id="{AF0D8BB1-AD39-432B-8355-22FCBE08D4C1}"/>
                </a:ext>
              </a:extLst>
            </p:cNvPr>
            <p:cNvSpPr>
              <a:spLocks noChangeArrowheads="1"/>
            </p:cNvSpPr>
            <p:nvPr/>
          </p:nvSpPr>
          <p:spPr bwMode="auto">
            <a:xfrm>
              <a:off x="2599" y="2572"/>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3" name="Rectangle 44">
              <a:extLst>
                <a:ext uri="{FF2B5EF4-FFF2-40B4-BE49-F238E27FC236}">
                  <a16:creationId xmlns:a16="http://schemas.microsoft.com/office/drawing/2014/main" id="{D8BC020C-B576-45CC-80CB-9FB2622E51DA}"/>
                </a:ext>
              </a:extLst>
            </p:cNvPr>
            <p:cNvSpPr>
              <a:spLocks noChangeArrowheads="1"/>
            </p:cNvSpPr>
            <p:nvPr/>
          </p:nvSpPr>
          <p:spPr bwMode="auto">
            <a:xfrm>
              <a:off x="2599" y="2609"/>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4" name="Rectangle 45">
              <a:extLst>
                <a:ext uri="{FF2B5EF4-FFF2-40B4-BE49-F238E27FC236}">
                  <a16:creationId xmlns:a16="http://schemas.microsoft.com/office/drawing/2014/main" id="{C1D9797F-BF02-4654-AFE4-2348D22491A2}"/>
                </a:ext>
              </a:extLst>
            </p:cNvPr>
            <p:cNvSpPr>
              <a:spLocks noChangeArrowheads="1"/>
            </p:cNvSpPr>
            <p:nvPr/>
          </p:nvSpPr>
          <p:spPr bwMode="auto">
            <a:xfrm>
              <a:off x="2599" y="264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5" name="Rectangle 46">
              <a:extLst>
                <a:ext uri="{FF2B5EF4-FFF2-40B4-BE49-F238E27FC236}">
                  <a16:creationId xmlns:a16="http://schemas.microsoft.com/office/drawing/2014/main" id="{D59FBE0B-0265-4C59-96B8-A8B017E4CF23}"/>
                </a:ext>
              </a:extLst>
            </p:cNvPr>
            <p:cNvSpPr>
              <a:spLocks noChangeArrowheads="1"/>
            </p:cNvSpPr>
            <p:nvPr/>
          </p:nvSpPr>
          <p:spPr bwMode="auto">
            <a:xfrm>
              <a:off x="2599" y="268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6" name="Rectangle 47">
              <a:extLst>
                <a:ext uri="{FF2B5EF4-FFF2-40B4-BE49-F238E27FC236}">
                  <a16:creationId xmlns:a16="http://schemas.microsoft.com/office/drawing/2014/main" id="{A2E41058-210B-4612-AEC4-B84B9DEF14E6}"/>
                </a:ext>
              </a:extLst>
            </p:cNvPr>
            <p:cNvSpPr>
              <a:spLocks noChangeArrowheads="1"/>
            </p:cNvSpPr>
            <p:nvPr/>
          </p:nvSpPr>
          <p:spPr bwMode="auto">
            <a:xfrm>
              <a:off x="2599" y="2719"/>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7" name="Rectangle 48">
              <a:extLst>
                <a:ext uri="{FF2B5EF4-FFF2-40B4-BE49-F238E27FC236}">
                  <a16:creationId xmlns:a16="http://schemas.microsoft.com/office/drawing/2014/main" id="{4B137AB3-BA54-4170-BA75-1295E7FA2AC9}"/>
                </a:ext>
              </a:extLst>
            </p:cNvPr>
            <p:cNvSpPr>
              <a:spLocks noChangeArrowheads="1"/>
            </p:cNvSpPr>
            <p:nvPr/>
          </p:nvSpPr>
          <p:spPr bwMode="auto">
            <a:xfrm>
              <a:off x="2599" y="2756"/>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8" name="Rectangle 49">
              <a:extLst>
                <a:ext uri="{FF2B5EF4-FFF2-40B4-BE49-F238E27FC236}">
                  <a16:creationId xmlns:a16="http://schemas.microsoft.com/office/drawing/2014/main" id="{00398DA8-DDD3-4A9D-A9CC-4EA4FA68E128}"/>
                </a:ext>
              </a:extLst>
            </p:cNvPr>
            <p:cNvSpPr>
              <a:spLocks noChangeArrowheads="1"/>
            </p:cNvSpPr>
            <p:nvPr/>
          </p:nvSpPr>
          <p:spPr bwMode="auto">
            <a:xfrm>
              <a:off x="2599" y="279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49" name="Rectangle 50">
              <a:extLst>
                <a:ext uri="{FF2B5EF4-FFF2-40B4-BE49-F238E27FC236}">
                  <a16:creationId xmlns:a16="http://schemas.microsoft.com/office/drawing/2014/main" id="{7686892F-EC68-47BA-BD18-098AA438DC54}"/>
                </a:ext>
              </a:extLst>
            </p:cNvPr>
            <p:cNvSpPr>
              <a:spLocks noChangeArrowheads="1"/>
            </p:cNvSpPr>
            <p:nvPr/>
          </p:nvSpPr>
          <p:spPr bwMode="auto">
            <a:xfrm>
              <a:off x="2599" y="283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0" name="Rectangle 51">
              <a:extLst>
                <a:ext uri="{FF2B5EF4-FFF2-40B4-BE49-F238E27FC236}">
                  <a16:creationId xmlns:a16="http://schemas.microsoft.com/office/drawing/2014/main" id="{4FC34F4A-61E1-425C-A109-12A3D430AAD9}"/>
                </a:ext>
              </a:extLst>
            </p:cNvPr>
            <p:cNvSpPr>
              <a:spLocks noChangeArrowheads="1"/>
            </p:cNvSpPr>
            <p:nvPr/>
          </p:nvSpPr>
          <p:spPr bwMode="auto">
            <a:xfrm>
              <a:off x="2599" y="2866"/>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1" name="Rectangle 52">
              <a:extLst>
                <a:ext uri="{FF2B5EF4-FFF2-40B4-BE49-F238E27FC236}">
                  <a16:creationId xmlns:a16="http://schemas.microsoft.com/office/drawing/2014/main" id="{D2F82C45-6D19-4802-82A0-485CDAB10024}"/>
                </a:ext>
              </a:extLst>
            </p:cNvPr>
            <p:cNvSpPr>
              <a:spLocks noChangeArrowheads="1"/>
            </p:cNvSpPr>
            <p:nvPr/>
          </p:nvSpPr>
          <p:spPr bwMode="auto">
            <a:xfrm>
              <a:off x="2599" y="2903"/>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2" name="Rectangle 53">
              <a:extLst>
                <a:ext uri="{FF2B5EF4-FFF2-40B4-BE49-F238E27FC236}">
                  <a16:creationId xmlns:a16="http://schemas.microsoft.com/office/drawing/2014/main" id="{7D2B2016-1763-4D47-83A5-990FF48D1609}"/>
                </a:ext>
              </a:extLst>
            </p:cNvPr>
            <p:cNvSpPr>
              <a:spLocks noChangeArrowheads="1"/>
            </p:cNvSpPr>
            <p:nvPr/>
          </p:nvSpPr>
          <p:spPr bwMode="auto">
            <a:xfrm>
              <a:off x="2599" y="294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3" name="Rectangle 54">
              <a:extLst>
                <a:ext uri="{FF2B5EF4-FFF2-40B4-BE49-F238E27FC236}">
                  <a16:creationId xmlns:a16="http://schemas.microsoft.com/office/drawing/2014/main" id="{ADA985FD-3DFD-4774-8C0A-498DCD66B293}"/>
                </a:ext>
              </a:extLst>
            </p:cNvPr>
            <p:cNvSpPr>
              <a:spLocks noChangeArrowheads="1"/>
            </p:cNvSpPr>
            <p:nvPr/>
          </p:nvSpPr>
          <p:spPr bwMode="auto">
            <a:xfrm>
              <a:off x="2599" y="297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4" name="Rectangle 55">
              <a:extLst>
                <a:ext uri="{FF2B5EF4-FFF2-40B4-BE49-F238E27FC236}">
                  <a16:creationId xmlns:a16="http://schemas.microsoft.com/office/drawing/2014/main" id="{CC2A431A-3734-40E1-B9BE-A7FA64EAFF0B}"/>
                </a:ext>
              </a:extLst>
            </p:cNvPr>
            <p:cNvSpPr>
              <a:spLocks noChangeArrowheads="1"/>
            </p:cNvSpPr>
            <p:nvPr/>
          </p:nvSpPr>
          <p:spPr bwMode="auto">
            <a:xfrm>
              <a:off x="2599" y="3013"/>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5" name="Rectangle 56">
              <a:extLst>
                <a:ext uri="{FF2B5EF4-FFF2-40B4-BE49-F238E27FC236}">
                  <a16:creationId xmlns:a16="http://schemas.microsoft.com/office/drawing/2014/main" id="{BE1ECC1A-ECA2-4947-9C1A-D4C9B5C01CA0}"/>
                </a:ext>
              </a:extLst>
            </p:cNvPr>
            <p:cNvSpPr>
              <a:spLocks noChangeArrowheads="1"/>
            </p:cNvSpPr>
            <p:nvPr/>
          </p:nvSpPr>
          <p:spPr bwMode="auto">
            <a:xfrm>
              <a:off x="2599" y="305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6" name="Rectangle 57">
              <a:extLst>
                <a:ext uri="{FF2B5EF4-FFF2-40B4-BE49-F238E27FC236}">
                  <a16:creationId xmlns:a16="http://schemas.microsoft.com/office/drawing/2014/main" id="{97A6A8FF-71E9-4F62-88BB-C70319489DC9}"/>
                </a:ext>
              </a:extLst>
            </p:cNvPr>
            <p:cNvSpPr>
              <a:spLocks noChangeArrowheads="1"/>
            </p:cNvSpPr>
            <p:nvPr/>
          </p:nvSpPr>
          <p:spPr bwMode="auto">
            <a:xfrm>
              <a:off x="2599" y="308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7" name="Rectangle 58">
              <a:extLst>
                <a:ext uri="{FF2B5EF4-FFF2-40B4-BE49-F238E27FC236}">
                  <a16:creationId xmlns:a16="http://schemas.microsoft.com/office/drawing/2014/main" id="{8FF6365E-2EFE-49C2-A674-4609EEE29AAE}"/>
                </a:ext>
              </a:extLst>
            </p:cNvPr>
            <p:cNvSpPr>
              <a:spLocks noChangeArrowheads="1"/>
            </p:cNvSpPr>
            <p:nvPr/>
          </p:nvSpPr>
          <p:spPr bwMode="auto">
            <a:xfrm>
              <a:off x="2599" y="312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8" name="Rectangle 59">
              <a:extLst>
                <a:ext uri="{FF2B5EF4-FFF2-40B4-BE49-F238E27FC236}">
                  <a16:creationId xmlns:a16="http://schemas.microsoft.com/office/drawing/2014/main" id="{C5DA1727-AB31-4E20-9A8A-849A70D332F5}"/>
                </a:ext>
              </a:extLst>
            </p:cNvPr>
            <p:cNvSpPr>
              <a:spLocks noChangeArrowheads="1"/>
            </p:cNvSpPr>
            <p:nvPr/>
          </p:nvSpPr>
          <p:spPr bwMode="auto">
            <a:xfrm>
              <a:off x="2599" y="3160"/>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59" name="Rectangle 60">
              <a:extLst>
                <a:ext uri="{FF2B5EF4-FFF2-40B4-BE49-F238E27FC236}">
                  <a16:creationId xmlns:a16="http://schemas.microsoft.com/office/drawing/2014/main" id="{7B5C3E53-4BF0-44CA-944E-E1BDB790AE56}"/>
                </a:ext>
              </a:extLst>
            </p:cNvPr>
            <p:cNvSpPr>
              <a:spLocks noChangeArrowheads="1"/>
            </p:cNvSpPr>
            <p:nvPr/>
          </p:nvSpPr>
          <p:spPr bwMode="auto">
            <a:xfrm>
              <a:off x="261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0" name="Rectangle 61">
              <a:extLst>
                <a:ext uri="{FF2B5EF4-FFF2-40B4-BE49-F238E27FC236}">
                  <a16:creationId xmlns:a16="http://schemas.microsoft.com/office/drawing/2014/main" id="{89AD3305-9B52-45B8-A8CD-60B5D621AC78}"/>
                </a:ext>
              </a:extLst>
            </p:cNvPr>
            <p:cNvSpPr>
              <a:spLocks noChangeArrowheads="1"/>
            </p:cNvSpPr>
            <p:nvPr/>
          </p:nvSpPr>
          <p:spPr bwMode="auto">
            <a:xfrm>
              <a:off x="2654"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1" name="Rectangle 62">
              <a:extLst>
                <a:ext uri="{FF2B5EF4-FFF2-40B4-BE49-F238E27FC236}">
                  <a16:creationId xmlns:a16="http://schemas.microsoft.com/office/drawing/2014/main" id="{15B96625-8CC1-420B-B2D3-9D31ACE4998B}"/>
                </a:ext>
              </a:extLst>
            </p:cNvPr>
            <p:cNvSpPr>
              <a:spLocks noChangeArrowheads="1"/>
            </p:cNvSpPr>
            <p:nvPr/>
          </p:nvSpPr>
          <p:spPr bwMode="auto">
            <a:xfrm>
              <a:off x="2690"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2" name="Rectangle 63">
              <a:extLst>
                <a:ext uri="{FF2B5EF4-FFF2-40B4-BE49-F238E27FC236}">
                  <a16:creationId xmlns:a16="http://schemas.microsoft.com/office/drawing/2014/main" id="{826CDBEB-E8C7-41E4-BD98-50631273EB6F}"/>
                </a:ext>
              </a:extLst>
            </p:cNvPr>
            <p:cNvSpPr>
              <a:spLocks noChangeArrowheads="1"/>
            </p:cNvSpPr>
            <p:nvPr/>
          </p:nvSpPr>
          <p:spPr bwMode="auto">
            <a:xfrm>
              <a:off x="272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3" name="Rectangle 64">
              <a:extLst>
                <a:ext uri="{FF2B5EF4-FFF2-40B4-BE49-F238E27FC236}">
                  <a16:creationId xmlns:a16="http://schemas.microsoft.com/office/drawing/2014/main" id="{AE8EAFC3-4943-4C89-96B2-9D5EFB50EAE8}"/>
                </a:ext>
              </a:extLst>
            </p:cNvPr>
            <p:cNvSpPr>
              <a:spLocks noChangeArrowheads="1"/>
            </p:cNvSpPr>
            <p:nvPr/>
          </p:nvSpPr>
          <p:spPr bwMode="auto">
            <a:xfrm>
              <a:off x="2764"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4" name="Rectangle 65">
              <a:extLst>
                <a:ext uri="{FF2B5EF4-FFF2-40B4-BE49-F238E27FC236}">
                  <a16:creationId xmlns:a16="http://schemas.microsoft.com/office/drawing/2014/main" id="{BE05A5B6-8B4D-4351-9FB9-53779CD52B03}"/>
                </a:ext>
              </a:extLst>
            </p:cNvPr>
            <p:cNvSpPr>
              <a:spLocks noChangeArrowheads="1"/>
            </p:cNvSpPr>
            <p:nvPr/>
          </p:nvSpPr>
          <p:spPr bwMode="auto">
            <a:xfrm>
              <a:off x="2800"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5" name="Rectangle 66">
              <a:extLst>
                <a:ext uri="{FF2B5EF4-FFF2-40B4-BE49-F238E27FC236}">
                  <a16:creationId xmlns:a16="http://schemas.microsoft.com/office/drawing/2014/main" id="{B30BF610-78F4-49D5-97EC-69E345E3D621}"/>
                </a:ext>
              </a:extLst>
            </p:cNvPr>
            <p:cNvSpPr>
              <a:spLocks noChangeArrowheads="1"/>
            </p:cNvSpPr>
            <p:nvPr/>
          </p:nvSpPr>
          <p:spPr bwMode="auto">
            <a:xfrm>
              <a:off x="283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6" name="Rectangle 67">
              <a:extLst>
                <a:ext uri="{FF2B5EF4-FFF2-40B4-BE49-F238E27FC236}">
                  <a16:creationId xmlns:a16="http://schemas.microsoft.com/office/drawing/2014/main" id="{EEFE80BD-CE45-4DF9-87A1-E678A8A8F018}"/>
                </a:ext>
              </a:extLst>
            </p:cNvPr>
            <p:cNvSpPr>
              <a:spLocks noChangeArrowheads="1"/>
            </p:cNvSpPr>
            <p:nvPr/>
          </p:nvSpPr>
          <p:spPr bwMode="auto">
            <a:xfrm>
              <a:off x="2874"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7" name="Rectangle 68">
              <a:extLst>
                <a:ext uri="{FF2B5EF4-FFF2-40B4-BE49-F238E27FC236}">
                  <a16:creationId xmlns:a16="http://schemas.microsoft.com/office/drawing/2014/main" id="{E0B9742F-93DB-4822-B9E7-C1CBF2B96AA9}"/>
                </a:ext>
              </a:extLst>
            </p:cNvPr>
            <p:cNvSpPr>
              <a:spLocks noChangeArrowheads="1"/>
            </p:cNvSpPr>
            <p:nvPr/>
          </p:nvSpPr>
          <p:spPr bwMode="auto">
            <a:xfrm>
              <a:off x="291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8" name="Rectangle 69">
              <a:extLst>
                <a:ext uri="{FF2B5EF4-FFF2-40B4-BE49-F238E27FC236}">
                  <a16:creationId xmlns:a16="http://schemas.microsoft.com/office/drawing/2014/main" id="{231F91D9-7922-43DD-91F0-824DD2950C39}"/>
                </a:ext>
              </a:extLst>
            </p:cNvPr>
            <p:cNvSpPr>
              <a:spLocks noChangeArrowheads="1"/>
            </p:cNvSpPr>
            <p:nvPr/>
          </p:nvSpPr>
          <p:spPr bwMode="auto">
            <a:xfrm>
              <a:off x="294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69" name="Rectangle 70">
              <a:extLst>
                <a:ext uri="{FF2B5EF4-FFF2-40B4-BE49-F238E27FC236}">
                  <a16:creationId xmlns:a16="http://schemas.microsoft.com/office/drawing/2014/main" id="{5BE47B82-D8E9-478C-809A-7A2A86BC246B}"/>
                </a:ext>
              </a:extLst>
            </p:cNvPr>
            <p:cNvSpPr>
              <a:spLocks noChangeArrowheads="1"/>
            </p:cNvSpPr>
            <p:nvPr/>
          </p:nvSpPr>
          <p:spPr bwMode="auto">
            <a:xfrm>
              <a:off x="2983"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0" name="Rectangle 71">
              <a:extLst>
                <a:ext uri="{FF2B5EF4-FFF2-40B4-BE49-F238E27FC236}">
                  <a16:creationId xmlns:a16="http://schemas.microsoft.com/office/drawing/2014/main" id="{E60B0875-7DDB-4C10-9D48-5CA8EA74D9B6}"/>
                </a:ext>
              </a:extLst>
            </p:cNvPr>
            <p:cNvSpPr>
              <a:spLocks noChangeArrowheads="1"/>
            </p:cNvSpPr>
            <p:nvPr/>
          </p:nvSpPr>
          <p:spPr bwMode="auto">
            <a:xfrm>
              <a:off x="302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1" name="Rectangle 72">
              <a:extLst>
                <a:ext uri="{FF2B5EF4-FFF2-40B4-BE49-F238E27FC236}">
                  <a16:creationId xmlns:a16="http://schemas.microsoft.com/office/drawing/2014/main" id="{22598767-39EE-41A0-B877-47B928C52EC9}"/>
                </a:ext>
              </a:extLst>
            </p:cNvPr>
            <p:cNvSpPr>
              <a:spLocks noChangeArrowheads="1"/>
            </p:cNvSpPr>
            <p:nvPr/>
          </p:nvSpPr>
          <p:spPr bwMode="auto">
            <a:xfrm>
              <a:off x="305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2" name="Rectangle 73">
              <a:extLst>
                <a:ext uri="{FF2B5EF4-FFF2-40B4-BE49-F238E27FC236}">
                  <a16:creationId xmlns:a16="http://schemas.microsoft.com/office/drawing/2014/main" id="{576C9E28-9C2E-4E07-914A-998256C540B0}"/>
                </a:ext>
              </a:extLst>
            </p:cNvPr>
            <p:cNvSpPr>
              <a:spLocks noChangeArrowheads="1"/>
            </p:cNvSpPr>
            <p:nvPr/>
          </p:nvSpPr>
          <p:spPr bwMode="auto">
            <a:xfrm>
              <a:off x="3093"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3" name="Rectangle 74">
              <a:extLst>
                <a:ext uri="{FF2B5EF4-FFF2-40B4-BE49-F238E27FC236}">
                  <a16:creationId xmlns:a16="http://schemas.microsoft.com/office/drawing/2014/main" id="{E8488C98-7AF1-4562-B610-6A7CAB22DFAF}"/>
                </a:ext>
              </a:extLst>
            </p:cNvPr>
            <p:cNvSpPr>
              <a:spLocks noChangeArrowheads="1"/>
            </p:cNvSpPr>
            <p:nvPr/>
          </p:nvSpPr>
          <p:spPr bwMode="auto">
            <a:xfrm>
              <a:off x="313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4" name="Rectangle 75">
              <a:extLst>
                <a:ext uri="{FF2B5EF4-FFF2-40B4-BE49-F238E27FC236}">
                  <a16:creationId xmlns:a16="http://schemas.microsoft.com/office/drawing/2014/main" id="{765F92D7-1C77-404D-8964-DAAA9831C972}"/>
                </a:ext>
              </a:extLst>
            </p:cNvPr>
            <p:cNvSpPr>
              <a:spLocks noChangeArrowheads="1"/>
            </p:cNvSpPr>
            <p:nvPr/>
          </p:nvSpPr>
          <p:spPr bwMode="auto">
            <a:xfrm>
              <a:off x="3167"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5" name="Rectangle 76">
              <a:extLst>
                <a:ext uri="{FF2B5EF4-FFF2-40B4-BE49-F238E27FC236}">
                  <a16:creationId xmlns:a16="http://schemas.microsoft.com/office/drawing/2014/main" id="{DFDB9C78-F813-4EB8-8CA1-77ECC46E6CF7}"/>
                </a:ext>
              </a:extLst>
            </p:cNvPr>
            <p:cNvSpPr>
              <a:spLocks noChangeArrowheads="1"/>
            </p:cNvSpPr>
            <p:nvPr/>
          </p:nvSpPr>
          <p:spPr bwMode="auto">
            <a:xfrm>
              <a:off x="3203"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6" name="Rectangle 77">
              <a:extLst>
                <a:ext uri="{FF2B5EF4-FFF2-40B4-BE49-F238E27FC236}">
                  <a16:creationId xmlns:a16="http://schemas.microsoft.com/office/drawing/2014/main" id="{9FB6BB8A-978B-4384-B874-E7D103D72D89}"/>
                </a:ext>
              </a:extLst>
            </p:cNvPr>
            <p:cNvSpPr>
              <a:spLocks noChangeArrowheads="1"/>
            </p:cNvSpPr>
            <p:nvPr/>
          </p:nvSpPr>
          <p:spPr bwMode="auto">
            <a:xfrm>
              <a:off x="324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7" name="Rectangle 78">
              <a:extLst>
                <a:ext uri="{FF2B5EF4-FFF2-40B4-BE49-F238E27FC236}">
                  <a16:creationId xmlns:a16="http://schemas.microsoft.com/office/drawing/2014/main" id="{BF840555-81DD-4450-BC79-6267E3349900}"/>
                </a:ext>
              </a:extLst>
            </p:cNvPr>
            <p:cNvSpPr>
              <a:spLocks noChangeArrowheads="1"/>
            </p:cNvSpPr>
            <p:nvPr/>
          </p:nvSpPr>
          <p:spPr bwMode="auto">
            <a:xfrm>
              <a:off x="3276"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8" name="Rectangle 79">
              <a:extLst>
                <a:ext uri="{FF2B5EF4-FFF2-40B4-BE49-F238E27FC236}">
                  <a16:creationId xmlns:a16="http://schemas.microsoft.com/office/drawing/2014/main" id="{74C5F01C-9EAE-4080-9FD5-01031745F88E}"/>
                </a:ext>
              </a:extLst>
            </p:cNvPr>
            <p:cNvSpPr>
              <a:spLocks noChangeArrowheads="1"/>
            </p:cNvSpPr>
            <p:nvPr/>
          </p:nvSpPr>
          <p:spPr bwMode="auto">
            <a:xfrm>
              <a:off x="3313"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79" name="Rectangle 80">
              <a:extLst>
                <a:ext uri="{FF2B5EF4-FFF2-40B4-BE49-F238E27FC236}">
                  <a16:creationId xmlns:a16="http://schemas.microsoft.com/office/drawing/2014/main" id="{9F72A8B2-FABC-4151-9191-85DF6C8DE390}"/>
                </a:ext>
              </a:extLst>
            </p:cNvPr>
            <p:cNvSpPr>
              <a:spLocks noChangeArrowheads="1"/>
            </p:cNvSpPr>
            <p:nvPr/>
          </p:nvSpPr>
          <p:spPr bwMode="auto">
            <a:xfrm>
              <a:off x="335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0" name="Rectangle 81">
              <a:extLst>
                <a:ext uri="{FF2B5EF4-FFF2-40B4-BE49-F238E27FC236}">
                  <a16:creationId xmlns:a16="http://schemas.microsoft.com/office/drawing/2014/main" id="{D166935A-C6BB-4A59-99DE-26005C360964}"/>
                </a:ext>
              </a:extLst>
            </p:cNvPr>
            <p:cNvSpPr>
              <a:spLocks noChangeArrowheads="1"/>
            </p:cNvSpPr>
            <p:nvPr/>
          </p:nvSpPr>
          <p:spPr bwMode="auto">
            <a:xfrm>
              <a:off x="3386"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1" name="Rectangle 82">
              <a:extLst>
                <a:ext uri="{FF2B5EF4-FFF2-40B4-BE49-F238E27FC236}">
                  <a16:creationId xmlns:a16="http://schemas.microsoft.com/office/drawing/2014/main" id="{E49A406D-A892-4D01-8115-57F3BD0FAE4B}"/>
                </a:ext>
              </a:extLst>
            </p:cNvPr>
            <p:cNvSpPr>
              <a:spLocks noChangeArrowheads="1"/>
            </p:cNvSpPr>
            <p:nvPr/>
          </p:nvSpPr>
          <p:spPr bwMode="auto">
            <a:xfrm>
              <a:off x="3423"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2" name="Rectangle 83">
              <a:extLst>
                <a:ext uri="{FF2B5EF4-FFF2-40B4-BE49-F238E27FC236}">
                  <a16:creationId xmlns:a16="http://schemas.microsoft.com/office/drawing/2014/main" id="{E7C4632F-F191-427E-BB1D-B76A9D7690BF}"/>
                </a:ext>
              </a:extLst>
            </p:cNvPr>
            <p:cNvSpPr>
              <a:spLocks noChangeArrowheads="1"/>
            </p:cNvSpPr>
            <p:nvPr/>
          </p:nvSpPr>
          <p:spPr bwMode="auto">
            <a:xfrm>
              <a:off x="3460"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3" name="Rectangle 84">
              <a:extLst>
                <a:ext uri="{FF2B5EF4-FFF2-40B4-BE49-F238E27FC236}">
                  <a16:creationId xmlns:a16="http://schemas.microsoft.com/office/drawing/2014/main" id="{3B6FF994-2495-4E78-BBE4-4AC900A4A818}"/>
                </a:ext>
              </a:extLst>
            </p:cNvPr>
            <p:cNvSpPr>
              <a:spLocks noChangeArrowheads="1"/>
            </p:cNvSpPr>
            <p:nvPr/>
          </p:nvSpPr>
          <p:spPr bwMode="auto">
            <a:xfrm>
              <a:off x="3496"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4" name="Rectangle 85">
              <a:extLst>
                <a:ext uri="{FF2B5EF4-FFF2-40B4-BE49-F238E27FC236}">
                  <a16:creationId xmlns:a16="http://schemas.microsoft.com/office/drawing/2014/main" id="{B0AA9AB7-A7CD-4843-B7E8-BC21A9828426}"/>
                </a:ext>
              </a:extLst>
            </p:cNvPr>
            <p:cNvSpPr>
              <a:spLocks noChangeArrowheads="1"/>
            </p:cNvSpPr>
            <p:nvPr/>
          </p:nvSpPr>
          <p:spPr bwMode="auto">
            <a:xfrm>
              <a:off x="3533"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5" name="Rectangle 86">
              <a:extLst>
                <a:ext uri="{FF2B5EF4-FFF2-40B4-BE49-F238E27FC236}">
                  <a16:creationId xmlns:a16="http://schemas.microsoft.com/office/drawing/2014/main" id="{E21AFBCB-E0DB-4F3D-87DF-9159DD4760CD}"/>
                </a:ext>
              </a:extLst>
            </p:cNvPr>
            <p:cNvSpPr>
              <a:spLocks noChangeArrowheads="1"/>
            </p:cNvSpPr>
            <p:nvPr/>
          </p:nvSpPr>
          <p:spPr bwMode="auto">
            <a:xfrm>
              <a:off x="3569"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6" name="Rectangle 87">
              <a:extLst>
                <a:ext uri="{FF2B5EF4-FFF2-40B4-BE49-F238E27FC236}">
                  <a16:creationId xmlns:a16="http://schemas.microsoft.com/office/drawing/2014/main" id="{1869822E-9A66-47A3-916B-FE382525584B}"/>
                </a:ext>
              </a:extLst>
            </p:cNvPr>
            <p:cNvSpPr>
              <a:spLocks noChangeArrowheads="1"/>
            </p:cNvSpPr>
            <p:nvPr/>
          </p:nvSpPr>
          <p:spPr bwMode="auto">
            <a:xfrm>
              <a:off x="3606"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7" name="Rectangle 88">
              <a:extLst>
                <a:ext uri="{FF2B5EF4-FFF2-40B4-BE49-F238E27FC236}">
                  <a16:creationId xmlns:a16="http://schemas.microsoft.com/office/drawing/2014/main" id="{2B4449CF-B91E-4F1A-9CAA-178922CBF50A}"/>
                </a:ext>
              </a:extLst>
            </p:cNvPr>
            <p:cNvSpPr>
              <a:spLocks noChangeArrowheads="1"/>
            </p:cNvSpPr>
            <p:nvPr/>
          </p:nvSpPr>
          <p:spPr bwMode="auto">
            <a:xfrm>
              <a:off x="3643"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8" name="Rectangle 89">
              <a:extLst>
                <a:ext uri="{FF2B5EF4-FFF2-40B4-BE49-F238E27FC236}">
                  <a16:creationId xmlns:a16="http://schemas.microsoft.com/office/drawing/2014/main" id="{D984C698-7999-4437-ACE4-93D8E6E1EEBD}"/>
                </a:ext>
              </a:extLst>
            </p:cNvPr>
            <p:cNvSpPr>
              <a:spLocks noChangeArrowheads="1"/>
            </p:cNvSpPr>
            <p:nvPr/>
          </p:nvSpPr>
          <p:spPr bwMode="auto">
            <a:xfrm>
              <a:off x="3679"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89" name="Rectangle 90">
              <a:extLst>
                <a:ext uri="{FF2B5EF4-FFF2-40B4-BE49-F238E27FC236}">
                  <a16:creationId xmlns:a16="http://schemas.microsoft.com/office/drawing/2014/main" id="{FDA2D198-F388-45D7-919E-38C63FBB1B23}"/>
                </a:ext>
              </a:extLst>
            </p:cNvPr>
            <p:cNvSpPr>
              <a:spLocks noChangeArrowheads="1"/>
            </p:cNvSpPr>
            <p:nvPr/>
          </p:nvSpPr>
          <p:spPr bwMode="auto">
            <a:xfrm>
              <a:off x="3716"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0" name="Rectangle 91">
              <a:extLst>
                <a:ext uri="{FF2B5EF4-FFF2-40B4-BE49-F238E27FC236}">
                  <a16:creationId xmlns:a16="http://schemas.microsoft.com/office/drawing/2014/main" id="{0683AD6F-BEAD-4C24-9498-0A33634AD910}"/>
                </a:ext>
              </a:extLst>
            </p:cNvPr>
            <p:cNvSpPr>
              <a:spLocks noChangeArrowheads="1"/>
            </p:cNvSpPr>
            <p:nvPr/>
          </p:nvSpPr>
          <p:spPr bwMode="auto">
            <a:xfrm>
              <a:off x="3752"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1" name="Rectangle 92">
              <a:extLst>
                <a:ext uri="{FF2B5EF4-FFF2-40B4-BE49-F238E27FC236}">
                  <a16:creationId xmlns:a16="http://schemas.microsoft.com/office/drawing/2014/main" id="{E7102460-1C8C-4EDF-B934-4368EE1CE6CE}"/>
                </a:ext>
              </a:extLst>
            </p:cNvPr>
            <p:cNvSpPr>
              <a:spLocks noChangeArrowheads="1"/>
            </p:cNvSpPr>
            <p:nvPr/>
          </p:nvSpPr>
          <p:spPr bwMode="auto">
            <a:xfrm>
              <a:off x="3789"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2" name="Rectangle 93">
              <a:extLst>
                <a:ext uri="{FF2B5EF4-FFF2-40B4-BE49-F238E27FC236}">
                  <a16:creationId xmlns:a16="http://schemas.microsoft.com/office/drawing/2014/main" id="{C9EDB587-AC7F-408A-BF72-1D4D160939D4}"/>
                </a:ext>
              </a:extLst>
            </p:cNvPr>
            <p:cNvSpPr>
              <a:spLocks noChangeArrowheads="1"/>
            </p:cNvSpPr>
            <p:nvPr/>
          </p:nvSpPr>
          <p:spPr bwMode="auto">
            <a:xfrm>
              <a:off x="3826"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3" name="Rectangle 94">
              <a:extLst>
                <a:ext uri="{FF2B5EF4-FFF2-40B4-BE49-F238E27FC236}">
                  <a16:creationId xmlns:a16="http://schemas.microsoft.com/office/drawing/2014/main" id="{1277BEC4-A4BE-4A93-92A3-9107A409DF44}"/>
                </a:ext>
              </a:extLst>
            </p:cNvPr>
            <p:cNvSpPr>
              <a:spLocks noChangeArrowheads="1"/>
            </p:cNvSpPr>
            <p:nvPr/>
          </p:nvSpPr>
          <p:spPr bwMode="auto">
            <a:xfrm>
              <a:off x="3862"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4" name="Rectangle 95">
              <a:extLst>
                <a:ext uri="{FF2B5EF4-FFF2-40B4-BE49-F238E27FC236}">
                  <a16:creationId xmlns:a16="http://schemas.microsoft.com/office/drawing/2014/main" id="{14B0A29E-B2C3-4D2D-984F-82D4F753ECD4}"/>
                </a:ext>
              </a:extLst>
            </p:cNvPr>
            <p:cNvSpPr>
              <a:spLocks noChangeArrowheads="1"/>
            </p:cNvSpPr>
            <p:nvPr/>
          </p:nvSpPr>
          <p:spPr bwMode="auto">
            <a:xfrm>
              <a:off x="3899"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5" name="Rectangle 96">
              <a:extLst>
                <a:ext uri="{FF2B5EF4-FFF2-40B4-BE49-F238E27FC236}">
                  <a16:creationId xmlns:a16="http://schemas.microsoft.com/office/drawing/2014/main" id="{D9A1E0AD-6185-4AE9-A4DF-88B458A55670}"/>
                </a:ext>
              </a:extLst>
            </p:cNvPr>
            <p:cNvSpPr>
              <a:spLocks noChangeArrowheads="1"/>
            </p:cNvSpPr>
            <p:nvPr/>
          </p:nvSpPr>
          <p:spPr bwMode="auto">
            <a:xfrm>
              <a:off x="3936"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6" name="Rectangle 97">
              <a:extLst>
                <a:ext uri="{FF2B5EF4-FFF2-40B4-BE49-F238E27FC236}">
                  <a16:creationId xmlns:a16="http://schemas.microsoft.com/office/drawing/2014/main" id="{8AA62F14-234A-43B7-9215-484B0FADE795}"/>
                </a:ext>
              </a:extLst>
            </p:cNvPr>
            <p:cNvSpPr>
              <a:spLocks noChangeArrowheads="1"/>
            </p:cNvSpPr>
            <p:nvPr/>
          </p:nvSpPr>
          <p:spPr bwMode="auto">
            <a:xfrm>
              <a:off x="3972"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7" name="Rectangle 98">
              <a:extLst>
                <a:ext uri="{FF2B5EF4-FFF2-40B4-BE49-F238E27FC236}">
                  <a16:creationId xmlns:a16="http://schemas.microsoft.com/office/drawing/2014/main" id="{26435F61-CCC8-4328-A1B9-6AF8DAFBFB4D}"/>
                </a:ext>
              </a:extLst>
            </p:cNvPr>
            <p:cNvSpPr>
              <a:spLocks noChangeArrowheads="1"/>
            </p:cNvSpPr>
            <p:nvPr/>
          </p:nvSpPr>
          <p:spPr bwMode="auto">
            <a:xfrm>
              <a:off x="4009" y="317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8" name="Rectangle 99">
              <a:extLst>
                <a:ext uri="{FF2B5EF4-FFF2-40B4-BE49-F238E27FC236}">
                  <a16:creationId xmlns:a16="http://schemas.microsoft.com/office/drawing/2014/main" id="{B414C098-512A-4C40-92D4-1E770D34CCE5}"/>
                </a:ext>
              </a:extLst>
            </p:cNvPr>
            <p:cNvSpPr>
              <a:spLocks noChangeArrowheads="1"/>
            </p:cNvSpPr>
            <p:nvPr/>
          </p:nvSpPr>
          <p:spPr bwMode="auto">
            <a:xfrm>
              <a:off x="4045" y="3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599" name="Freeform 100">
              <a:extLst>
                <a:ext uri="{FF2B5EF4-FFF2-40B4-BE49-F238E27FC236}">
                  <a16:creationId xmlns:a16="http://schemas.microsoft.com/office/drawing/2014/main" id="{3A3D382C-E9D3-4517-97B0-7472403DA713}"/>
                </a:ext>
              </a:extLst>
            </p:cNvPr>
            <p:cNvSpPr>
              <a:spLocks/>
            </p:cNvSpPr>
            <p:nvPr/>
          </p:nvSpPr>
          <p:spPr bwMode="auto">
            <a:xfrm>
              <a:off x="4080" y="3176"/>
              <a:ext cx="18" cy="21"/>
            </a:xfrm>
            <a:custGeom>
              <a:avLst/>
              <a:gdLst>
                <a:gd name="T0" fmla="*/ 2 w 18"/>
                <a:gd name="T1" fmla="*/ 3 h 21"/>
                <a:gd name="T2" fmla="*/ 2 w 18"/>
                <a:gd name="T3" fmla="*/ 21 h 21"/>
                <a:gd name="T4" fmla="*/ 9 w 18"/>
                <a:gd name="T5" fmla="*/ 21 h 21"/>
                <a:gd name="T6" fmla="*/ 18 w 18"/>
                <a:gd name="T7" fmla="*/ 21 h 21"/>
                <a:gd name="T8" fmla="*/ 18 w 18"/>
                <a:gd name="T9" fmla="*/ 12 h 21"/>
                <a:gd name="T10" fmla="*/ 18 w 18"/>
                <a:gd name="T11" fmla="*/ 0 h 21"/>
                <a:gd name="T12" fmla="*/ 0 w 18"/>
                <a:gd name="T13" fmla="*/ 0 h 21"/>
                <a:gd name="T14" fmla="*/ 0 w 18"/>
                <a:gd name="T15" fmla="*/ 12 h 21"/>
                <a:gd name="T16" fmla="*/ 9 w 18"/>
                <a:gd name="T17" fmla="*/ 12 h 21"/>
                <a:gd name="T18" fmla="*/ 9 w 18"/>
                <a:gd name="T19" fmla="*/ 3 h 21"/>
                <a:gd name="T20" fmla="*/ 2 w 18"/>
                <a:gd name="T21" fmla="*/ 3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21"/>
                <a:gd name="T35" fmla="*/ 18 w 18"/>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21">
                  <a:moveTo>
                    <a:pt x="2" y="3"/>
                  </a:moveTo>
                  <a:lnTo>
                    <a:pt x="2" y="21"/>
                  </a:lnTo>
                  <a:lnTo>
                    <a:pt x="9" y="21"/>
                  </a:lnTo>
                  <a:lnTo>
                    <a:pt x="18" y="21"/>
                  </a:lnTo>
                  <a:lnTo>
                    <a:pt x="18" y="12"/>
                  </a:lnTo>
                  <a:lnTo>
                    <a:pt x="18" y="0"/>
                  </a:lnTo>
                  <a:lnTo>
                    <a:pt x="0" y="0"/>
                  </a:lnTo>
                  <a:lnTo>
                    <a:pt x="0" y="12"/>
                  </a:lnTo>
                  <a:lnTo>
                    <a:pt x="9" y="12"/>
                  </a:lnTo>
                  <a:lnTo>
                    <a:pt x="9" y="3"/>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600" name="Rectangle 101">
              <a:extLst>
                <a:ext uri="{FF2B5EF4-FFF2-40B4-BE49-F238E27FC236}">
                  <a16:creationId xmlns:a16="http://schemas.microsoft.com/office/drawing/2014/main" id="{06ABA003-1C23-49AC-A414-56B98191E7DE}"/>
                </a:ext>
              </a:extLst>
            </p:cNvPr>
            <p:cNvSpPr>
              <a:spLocks noChangeArrowheads="1"/>
            </p:cNvSpPr>
            <p:nvPr/>
          </p:nvSpPr>
          <p:spPr bwMode="auto">
            <a:xfrm>
              <a:off x="4080" y="314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1" name="Rectangle 102">
              <a:extLst>
                <a:ext uri="{FF2B5EF4-FFF2-40B4-BE49-F238E27FC236}">
                  <a16:creationId xmlns:a16="http://schemas.microsoft.com/office/drawing/2014/main" id="{56BD7F89-C1D4-4C45-B726-831ACE1E14D2}"/>
                </a:ext>
              </a:extLst>
            </p:cNvPr>
            <p:cNvSpPr>
              <a:spLocks noChangeArrowheads="1"/>
            </p:cNvSpPr>
            <p:nvPr/>
          </p:nvSpPr>
          <p:spPr bwMode="auto">
            <a:xfrm>
              <a:off x="4080" y="310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2" name="Rectangle 103">
              <a:extLst>
                <a:ext uri="{FF2B5EF4-FFF2-40B4-BE49-F238E27FC236}">
                  <a16:creationId xmlns:a16="http://schemas.microsoft.com/office/drawing/2014/main" id="{F26A0FB6-D66E-4432-B97B-1AC4E6D2A416}"/>
                </a:ext>
              </a:extLst>
            </p:cNvPr>
            <p:cNvSpPr>
              <a:spLocks noChangeArrowheads="1"/>
            </p:cNvSpPr>
            <p:nvPr/>
          </p:nvSpPr>
          <p:spPr bwMode="auto">
            <a:xfrm>
              <a:off x="4080" y="3066"/>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3" name="Rectangle 104">
              <a:extLst>
                <a:ext uri="{FF2B5EF4-FFF2-40B4-BE49-F238E27FC236}">
                  <a16:creationId xmlns:a16="http://schemas.microsoft.com/office/drawing/2014/main" id="{92F776E1-9F82-47AD-8714-B2B970DEFD5F}"/>
                </a:ext>
              </a:extLst>
            </p:cNvPr>
            <p:cNvSpPr>
              <a:spLocks noChangeArrowheads="1"/>
            </p:cNvSpPr>
            <p:nvPr/>
          </p:nvSpPr>
          <p:spPr bwMode="auto">
            <a:xfrm>
              <a:off x="4080" y="3029"/>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4" name="Rectangle 105">
              <a:extLst>
                <a:ext uri="{FF2B5EF4-FFF2-40B4-BE49-F238E27FC236}">
                  <a16:creationId xmlns:a16="http://schemas.microsoft.com/office/drawing/2014/main" id="{772D9054-79FE-4CEE-8E90-70C747FD11DE}"/>
                </a:ext>
              </a:extLst>
            </p:cNvPr>
            <p:cNvSpPr>
              <a:spLocks noChangeArrowheads="1"/>
            </p:cNvSpPr>
            <p:nvPr/>
          </p:nvSpPr>
          <p:spPr bwMode="auto">
            <a:xfrm>
              <a:off x="4080" y="299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5" name="Rectangle 106">
              <a:extLst>
                <a:ext uri="{FF2B5EF4-FFF2-40B4-BE49-F238E27FC236}">
                  <a16:creationId xmlns:a16="http://schemas.microsoft.com/office/drawing/2014/main" id="{67050452-6888-4D02-A854-A18998C295CB}"/>
                </a:ext>
              </a:extLst>
            </p:cNvPr>
            <p:cNvSpPr>
              <a:spLocks noChangeArrowheads="1"/>
            </p:cNvSpPr>
            <p:nvPr/>
          </p:nvSpPr>
          <p:spPr bwMode="auto">
            <a:xfrm>
              <a:off x="4080" y="295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6" name="Rectangle 107">
              <a:extLst>
                <a:ext uri="{FF2B5EF4-FFF2-40B4-BE49-F238E27FC236}">
                  <a16:creationId xmlns:a16="http://schemas.microsoft.com/office/drawing/2014/main" id="{E3E27B88-37AA-4A33-B348-0330D804FED3}"/>
                </a:ext>
              </a:extLst>
            </p:cNvPr>
            <p:cNvSpPr>
              <a:spLocks noChangeArrowheads="1"/>
            </p:cNvSpPr>
            <p:nvPr/>
          </p:nvSpPr>
          <p:spPr bwMode="auto">
            <a:xfrm>
              <a:off x="4080" y="2919"/>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7" name="Rectangle 108">
              <a:extLst>
                <a:ext uri="{FF2B5EF4-FFF2-40B4-BE49-F238E27FC236}">
                  <a16:creationId xmlns:a16="http://schemas.microsoft.com/office/drawing/2014/main" id="{A4E89825-76A9-4C10-88C2-B4F2917FFD7F}"/>
                </a:ext>
              </a:extLst>
            </p:cNvPr>
            <p:cNvSpPr>
              <a:spLocks noChangeArrowheads="1"/>
            </p:cNvSpPr>
            <p:nvPr/>
          </p:nvSpPr>
          <p:spPr bwMode="auto">
            <a:xfrm>
              <a:off x="4080" y="2882"/>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8" name="Rectangle 109">
              <a:extLst>
                <a:ext uri="{FF2B5EF4-FFF2-40B4-BE49-F238E27FC236}">
                  <a16:creationId xmlns:a16="http://schemas.microsoft.com/office/drawing/2014/main" id="{396DE121-AFC1-4881-BBED-C892BA2DF5B8}"/>
                </a:ext>
              </a:extLst>
            </p:cNvPr>
            <p:cNvSpPr>
              <a:spLocks noChangeArrowheads="1"/>
            </p:cNvSpPr>
            <p:nvPr/>
          </p:nvSpPr>
          <p:spPr bwMode="auto">
            <a:xfrm>
              <a:off x="4080" y="284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09" name="Rectangle 110">
              <a:extLst>
                <a:ext uri="{FF2B5EF4-FFF2-40B4-BE49-F238E27FC236}">
                  <a16:creationId xmlns:a16="http://schemas.microsoft.com/office/drawing/2014/main" id="{4C72A5F5-1E07-46FF-8755-430130F5920E}"/>
                </a:ext>
              </a:extLst>
            </p:cNvPr>
            <p:cNvSpPr>
              <a:spLocks noChangeArrowheads="1"/>
            </p:cNvSpPr>
            <p:nvPr/>
          </p:nvSpPr>
          <p:spPr bwMode="auto">
            <a:xfrm>
              <a:off x="4080" y="280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0" name="Rectangle 111">
              <a:extLst>
                <a:ext uri="{FF2B5EF4-FFF2-40B4-BE49-F238E27FC236}">
                  <a16:creationId xmlns:a16="http://schemas.microsoft.com/office/drawing/2014/main" id="{F290486E-14C6-4C8E-B6B7-B32233A1E156}"/>
                </a:ext>
              </a:extLst>
            </p:cNvPr>
            <p:cNvSpPr>
              <a:spLocks noChangeArrowheads="1"/>
            </p:cNvSpPr>
            <p:nvPr/>
          </p:nvSpPr>
          <p:spPr bwMode="auto">
            <a:xfrm>
              <a:off x="4080" y="2772"/>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1" name="Rectangle 112">
              <a:extLst>
                <a:ext uri="{FF2B5EF4-FFF2-40B4-BE49-F238E27FC236}">
                  <a16:creationId xmlns:a16="http://schemas.microsoft.com/office/drawing/2014/main" id="{B3C262F9-7149-4A22-8374-4DE50111021F}"/>
                </a:ext>
              </a:extLst>
            </p:cNvPr>
            <p:cNvSpPr>
              <a:spLocks noChangeArrowheads="1"/>
            </p:cNvSpPr>
            <p:nvPr/>
          </p:nvSpPr>
          <p:spPr bwMode="auto">
            <a:xfrm>
              <a:off x="4080" y="273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2" name="Rectangle 113">
              <a:extLst>
                <a:ext uri="{FF2B5EF4-FFF2-40B4-BE49-F238E27FC236}">
                  <a16:creationId xmlns:a16="http://schemas.microsoft.com/office/drawing/2014/main" id="{7CB34444-C798-4C2A-AEA9-27FC35CF9B5D}"/>
                </a:ext>
              </a:extLst>
            </p:cNvPr>
            <p:cNvSpPr>
              <a:spLocks noChangeArrowheads="1"/>
            </p:cNvSpPr>
            <p:nvPr/>
          </p:nvSpPr>
          <p:spPr bwMode="auto">
            <a:xfrm>
              <a:off x="4080" y="269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3" name="Rectangle 114">
              <a:extLst>
                <a:ext uri="{FF2B5EF4-FFF2-40B4-BE49-F238E27FC236}">
                  <a16:creationId xmlns:a16="http://schemas.microsoft.com/office/drawing/2014/main" id="{98FD7D41-6AFA-4D50-9FDD-7483813F12AF}"/>
                </a:ext>
              </a:extLst>
            </p:cNvPr>
            <p:cNvSpPr>
              <a:spLocks noChangeArrowheads="1"/>
            </p:cNvSpPr>
            <p:nvPr/>
          </p:nvSpPr>
          <p:spPr bwMode="auto">
            <a:xfrm>
              <a:off x="4080" y="266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4" name="Rectangle 115">
              <a:extLst>
                <a:ext uri="{FF2B5EF4-FFF2-40B4-BE49-F238E27FC236}">
                  <a16:creationId xmlns:a16="http://schemas.microsoft.com/office/drawing/2014/main" id="{528045BB-8758-4C6B-8DF7-D9D1E36C1345}"/>
                </a:ext>
              </a:extLst>
            </p:cNvPr>
            <p:cNvSpPr>
              <a:spLocks noChangeArrowheads="1"/>
            </p:cNvSpPr>
            <p:nvPr/>
          </p:nvSpPr>
          <p:spPr bwMode="auto">
            <a:xfrm>
              <a:off x="4080" y="2625"/>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5" name="Rectangle 116">
              <a:extLst>
                <a:ext uri="{FF2B5EF4-FFF2-40B4-BE49-F238E27FC236}">
                  <a16:creationId xmlns:a16="http://schemas.microsoft.com/office/drawing/2014/main" id="{F413CDA6-E8C8-4AF0-A559-0EB2A8DF1974}"/>
                </a:ext>
              </a:extLst>
            </p:cNvPr>
            <p:cNvSpPr>
              <a:spLocks noChangeArrowheads="1"/>
            </p:cNvSpPr>
            <p:nvPr/>
          </p:nvSpPr>
          <p:spPr bwMode="auto">
            <a:xfrm>
              <a:off x="4080" y="2589"/>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6" name="Rectangle 117">
              <a:extLst>
                <a:ext uri="{FF2B5EF4-FFF2-40B4-BE49-F238E27FC236}">
                  <a16:creationId xmlns:a16="http://schemas.microsoft.com/office/drawing/2014/main" id="{D6F6383F-CC43-4957-B1E2-DFB13F273A84}"/>
                </a:ext>
              </a:extLst>
            </p:cNvPr>
            <p:cNvSpPr>
              <a:spLocks noChangeArrowheads="1"/>
            </p:cNvSpPr>
            <p:nvPr/>
          </p:nvSpPr>
          <p:spPr bwMode="auto">
            <a:xfrm>
              <a:off x="4080" y="255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7" name="Rectangle 118">
              <a:extLst>
                <a:ext uri="{FF2B5EF4-FFF2-40B4-BE49-F238E27FC236}">
                  <a16:creationId xmlns:a16="http://schemas.microsoft.com/office/drawing/2014/main" id="{0CBE0804-9B32-4764-863A-2A86191E5FBD}"/>
                </a:ext>
              </a:extLst>
            </p:cNvPr>
            <p:cNvSpPr>
              <a:spLocks noChangeArrowheads="1"/>
            </p:cNvSpPr>
            <p:nvPr/>
          </p:nvSpPr>
          <p:spPr bwMode="auto">
            <a:xfrm>
              <a:off x="4080" y="251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8" name="Rectangle 119">
              <a:extLst>
                <a:ext uri="{FF2B5EF4-FFF2-40B4-BE49-F238E27FC236}">
                  <a16:creationId xmlns:a16="http://schemas.microsoft.com/office/drawing/2014/main" id="{3A94730E-C145-4086-9F08-5D706ECCBD19}"/>
                </a:ext>
              </a:extLst>
            </p:cNvPr>
            <p:cNvSpPr>
              <a:spLocks noChangeArrowheads="1"/>
            </p:cNvSpPr>
            <p:nvPr/>
          </p:nvSpPr>
          <p:spPr bwMode="auto">
            <a:xfrm>
              <a:off x="4080" y="2478"/>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19" name="Rectangle 120">
              <a:extLst>
                <a:ext uri="{FF2B5EF4-FFF2-40B4-BE49-F238E27FC236}">
                  <a16:creationId xmlns:a16="http://schemas.microsoft.com/office/drawing/2014/main" id="{49BC67F5-46FA-4020-BBC6-2DC926BD68CC}"/>
                </a:ext>
              </a:extLst>
            </p:cNvPr>
            <p:cNvSpPr>
              <a:spLocks noChangeArrowheads="1"/>
            </p:cNvSpPr>
            <p:nvPr/>
          </p:nvSpPr>
          <p:spPr bwMode="auto">
            <a:xfrm>
              <a:off x="4080" y="2442"/>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0" name="Rectangle 121">
              <a:extLst>
                <a:ext uri="{FF2B5EF4-FFF2-40B4-BE49-F238E27FC236}">
                  <a16:creationId xmlns:a16="http://schemas.microsoft.com/office/drawing/2014/main" id="{29CEDBC6-F544-4A64-A63D-CA1A2D91C0FD}"/>
                </a:ext>
              </a:extLst>
            </p:cNvPr>
            <p:cNvSpPr>
              <a:spLocks noChangeArrowheads="1"/>
            </p:cNvSpPr>
            <p:nvPr/>
          </p:nvSpPr>
          <p:spPr bwMode="auto">
            <a:xfrm>
              <a:off x="4080" y="240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1" name="Rectangle 122">
              <a:extLst>
                <a:ext uri="{FF2B5EF4-FFF2-40B4-BE49-F238E27FC236}">
                  <a16:creationId xmlns:a16="http://schemas.microsoft.com/office/drawing/2014/main" id="{50AF0279-243E-4523-B2DA-F0E6C69D662A}"/>
                </a:ext>
              </a:extLst>
            </p:cNvPr>
            <p:cNvSpPr>
              <a:spLocks noChangeArrowheads="1"/>
            </p:cNvSpPr>
            <p:nvPr/>
          </p:nvSpPr>
          <p:spPr bwMode="auto">
            <a:xfrm>
              <a:off x="4080" y="2368"/>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2" name="Rectangle 123">
              <a:extLst>
                <a:ext uri="{FF2B5EF4-FFF2-40B4-BE49-F238E27FC236}">
                  <a16:creationId xmlns:a16="http://schemas.microsoft.com/office/drawing/2014/main" id="{33702B7E-91AC-4E1F-B6C1-980F8ABA9B18}"/>
                </a:ext>
              </a:extLst>
            </p:cNvPr>
            <p:cNvSpPr>
              <a:spLocks noChangeArrowheads="1"/>
            </p:cNvSpPr>
            <p:nvPr/>
          </p:nvSpPr>
          <p:spPr bwMode="auto">
            <a:xfrm>
              <a:off x="4080" y="2331"/>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3" name="Rectangle 124">
              <a:extLst>
                <a:ext uri="{FF2B5EF4-FFF2-40B4-BE49-F238E27FC236}">
                  <a16:creationId xmlns:a16="http://schemas.microsoft.com/office/drawing/2014/main" id="{0466EB08-C401-4944-BCE8-65187CA5F18C}"/>
                </a:ext>
              </a:extLst>
            </p:cNvPr>
            <p:cNvSpPr>
              <a:spLocks noChangeArrowheads="1"/>
            </p:cNvSpPr>
            <p:nvPr/>
          </p:nvSpPr>
          <p:spPr bwMode="auto">
            <a:xfrm>
              <a:off x="4080" y="229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4" name="Rectangle 125">
              <a:extLst>
                <a:ext uri="{FF2B5EF4-FFF2-40B4-BE49-F238E27FC236}">
                  <a16:creationId xmlns:a16="http://schemas.microsoft.com/office/drawing/2014/main" id="{C6FA3F01-2850-4ACA-B365-78774328E00A}"/>
                </a:ext>
              </a:extLst>
            </p:cNvPr>
            <p:cNvSpPr>
              <a:spLocks noChangeArrowheads="1"/>
            </p:cNvSpPr>
            <p:nvPr/>
          </p:nvSpPr>
          <p:spPr bwMode="auto">
            <a:xfrm>
              <a:off x="4080" y="2258"/>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5" name="Rectangle 126">
              <a:extLst>
                <a:ext uri="{FF2B5EF4-FFF2-40B4-BE49-F238E27FC236}">
                  <a16:creationId xmlns:a16="http://schemas.microsoft.com/office/drawing/2014/main" id="{B48DE5F1-67D7-4BE0-AE51-AC225C4FBD7C}"/>
                </a:ext>
              </a:extLst>
            </p:cNvPr>
            <p:cNvSpPr>
              <a:spLocks noChangeArrowheads="1"/>
            </p:cNvSpPr>
            <p:nvPr/>
          </p:nvSpPr>
          <p:spPr bwMode="auto">
            <a:xfrm>
              <a:off x="4080" y="2221"/>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6" name="Rectangle 127">
              <a:extLst>
                <a:ext uri="{FF2B5EF4-FFF2-40B4-BE49-F238E27FC236}">
                  <a16:creationId xmlns:a16="http://schemas.microsoft.com/office/drawing/2014/main" id="{C1F3920A-DCB4-4E2B-841B-FAD2541A0E4F}"/>
                </a:ext>
              </a:extLst>
            </p:cNvPr>
            <p:cNvSpPr>
              <a:spLocks noChangeArrowheads="1"/>
            </p:cNvSpPr>
            <p:nvPr/>
          </p:nvSpPr>
          <p:spPr bwMode="auto">
            <a:xfrm>
              <a:off x="4080" y="218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7" name="Rectangle 128">
              <a:extLst>
                <a:ext uri="{FF2B5EF4-FFF2-40B4-BE49-F238E27FC236}">
                  <a16:creationId xmlns:a16="http://schemas.microsoft.com/office/drawing/2014/main" id="{0D09FBFD-66E2-4EB3-A7FA-868CE2BE8EDC}"/>
                </a:ext>
              </a:extLst>
            </p:cNvPr>
            <p:cNvSpPr>
              <a:spLocks noChangeArrowheads="1"/>
            </p:cNvSpPr>
            <p:nvPr/>
          </p:nvSpPr>
          <p:spPr bwMode="auto">
            <a:xfrm>
              <a:off x="4080" y="2148"/>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8" name="Rectangle 129">
              <a:extLst>
                <a:ext uri="{FF2B5EF4-FFF2-40B4-BE49-F238E27FC236}">
                  <a16:creationId xmlns:a16="http://schemas.microsoft.com/office/drawing/2014/main" id="{97DBF3FE-D6F1-4B13-8782-2A8A7853F624}"/>
                </a:ext>
              </a:extLst>
            </p:cNvPr>
            <p:cNvSpPr>
              <a:spLocks noChangeArrowheads="1"/>
            </p:cNvSpPr>
            <p:nvPr/>
          </p:nvSpPr>
          <p:spPr bwMode="auto">
            <a:xfrm>
              <a:off x="4080" y="211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29" name="Rectangle 130">
              <a:extLst>
                <a:ext uri="{FF2B5EF4-FFF2-40B4-BE49-F238E27FC236}">
                  <a16:creationId xmlns:a16="http://schemas.microsoft.com/office/drawing/2014/main" id="{76EBA1AB-377F-4C1F-8C44-76103ACED79E}"/>
                </a:ext>
              </a:extLst>
            </p:cNvPr>
            <p:cNvSpPr>
              <a:spLocks noChangeArrowheads="1"/>
            </p:cNvSpPr>
            <p:nvPr/>
          </p:nvSpPr>
          <p:spPr bwMode="auto">
            <a:xfrm>
              <a:off x="4080" y="207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0" name="Rectangle 131">
              <a:extLst>
                <a:ext uri="{FF2B5EF4-FFF2-40B4-BE49-F238E27FC236}">
                  <a16:creationId xmlns:a16="http://schemas.microsoft.com/office/drawing/2014/main" id="{99499404-51EA-46E3-83C7-F410F9208D11}"/>
                </a:ext>
              </a:extLst>
            </p:cNvPr>
            <p:cNvSpPr>
              <a:spLocks noChangeArrowheads="1"/>
            </p:cNvSpPr>
            <p:nvPr/>
          </p:nvSpPr>
          <p:spPr bwMode="auto">
            <a:xfrm>
              <a:off x="4080" y="2037"/>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1" name="Rectangle 132">
              <a:extLst>
                <a:ext uri="{FF2B5EF4-FFF2-40B4-BE49-F238E27FC236}">
                  <a16:creationId xmlns:a16="http://schemas.microsoft.com/office/drawing/2014/main" id="{8A40710D-2991-4E49-9293-77DFB9F4BBA7}"/>
                </a:ext>
              </a:extLst>
            </p:cNvPr>
            <p:cNvSpPr>
              <a:spLocks noChangeArrowheads="1"/>
            </p:cNvSpPr>
            <p:nvPr/>
          </p:nvSpPr>
          <p:spPr bwMode="auto">
            <a:xfrm>
              <a:off x="4080" y="200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2" name="Rectangle 133">
              <a:extLst>
                <a:ext uri="{FF2B5EF4-FFF2-40B4-BE49-F238E27FC236}">
                  <a16:creationId xmlns:a16="http://schemas.microsoft.com/office/drawing/2014/main" id="{177EB225-7CF4-4394-B344-985A032C2FB4}"/>
                </a:ext>
              </a:extLst>
            </p:cNvPr>
            <p:cNvSpPr>
              <a:spLocks noChangeArrowheads="1"/>
            </p:cNvSpPr>
            <p:nvPr/>
          </p:nvSpPr>
          <p:spPr bwMode="auto">
            <a:xfrm>
              <a:off x="4080" y="196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3" name="Rectangle 134">
              <a:extLst>
                <a:ext uri="{FF2B5EF4-FFF2-40B4-BE49-F238E27FC236}">
                  <a16:creationId xmlns:a16="http://schemas.microsoft.com/office/drawing/2014/main" id="{C3BE5B1D-32F6-42F4-8A01-BBD8F8B2CCFB}"/>
                </a:ext>
              </a:extLst>
            </p:cNvPr>
            <p:cNvSpPr>
              <a:spLocks noChangeArrowheads="1"/>
            </p:cNvSpPr>
            <p:nvPr/>
          </p:nvSpPr>
          <p:spPr bwMode="auto">
            <a:xfrm>
              <a:off x="4080" y="1927"/>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4" name="Rectangle 135">
              <a:extLst>
                <a:ext uri="{FF2B5EF4-FFF2-40B4-BE49-F238E27FC236}">
                  <a16:creationId xmlns:a16="http://schemas.microsoft.com/office/drawing/2014/main" id="{8336A9F1-CB14-4916-BD79-4FDE01C7E368}"/>
                </a:ext>
              </a:extLst>
            </p:cNvPr>
            <p:cNvSpPr>
              <a:spLocks noChangeArrowheads="1"/>
            </p:cNvSpPr>
            <p:nvPr/>
          </p:nvSpPr>
          <p:spPr bwMode="auto">
            <a:xfrm>
              <a:off x="4080" y="189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5" name="Rectangle 136">
              <a:extLst>
                <a:ext uri="{FF2B5EF4-FFF2-40B4-BE49-F238E27FC236}">
                  <a16:creationId xmlns:a16="http://schemas.microsoft.com/office/drawing/2014/main" id="{ED07BDD5-69B9-4505-B401-9D7E6F2D4C40}"/>
                </a:ext>
              </a:extLst>
            </p:cNvPr>
            <p:cNvSpPr>
              <a:spLocks noChangeArrowheads="1"/>
            </p:cNvSpPr>
            <p:nvPr/>
          </p:nvSpPr>
          <p:spPr bwMode="auto">
            <a:xfrm>
              <a:off x="4080" y="185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6" name="Rectangle 137">
              <a:extLst>
                <a:ext uri="{FF2B5EF4-FFF2-40B4-BE49-F238E27FC236}">
                  <a16:creationId xmlns:a16="http://schemas.microsoft.com/office/drawing/2014/main" id="{2EFFB08E-52C3-493B-9C0A-31FB671BCC9D}"/>
                </a:ext>
              </a:extLst>
            </p:cNvPr>
            <p:cNvSpPr>
              <a:spLocks noChangeArrowheads="1"/>
            </p:cNvSpPr>
            <p:nvPr/>
          </p:nvSpPr>
          <p:spPr bwMode="auto">
            <a:xfrm>
              <a:off x="4080" y="181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7" name="Rectangle 138">
              <a:extLst>
                <a:ext uri="{FF2B5EF4-FFF2-40B4-BE49-F238E27FC236}">
                  <a16:creationId xmlns:a16="http://schemas.microsoft.com/office/drawing/2014/main" id="{FE7411C3-322E-451C-9680-CDBA79843EC2}"/>
                </a:ext>
              </a:extLst>
            </p:cNvPr>
            <p:cNvSpPr>
              <a:spLocks noChangeArrowheads="1"/>
            </p:cNvSpPr>
            <p:nvPr/>
          </p:nvSpPr>
          <p:spPr bwMode="auto">
            <a:xfrm>
              <a:off x="4080" y="1780"/>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8" name="Rectangle 139">
              <a:extLst>
                <a:ext uri="{FF2B5EF4-FFF2-40B4-BE49-F238E27FC236}">
                  <a16:creationId xmlns:a16="http://schemas.microsoft.com/office/drawing/2014/main" id="{3FB3346F-3A89-438D-8B87-D3158ABCA239}"/>
                </a:ext>
              </a:extLst>
            </p:cNvPr>
            <p:cNvSpPr>
              <a:spLocks noChangeArrowheads="1"/>
            </p:cNvSpPr>
            <p:nvPr/>
          </p:nvSpPr>
          <p:spPr bwMode="auto">
            <a:xfrm>
              <a:off x="4080" y="1744"/>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39" name="Rectangle 140">
              <a:extLst>
                <a:ext uri="{FF2B5EF4-FFF2-40B4-BE49-F238E27FC236}">
                  <a16:creationId xmlns:a16="http://schemas.microsoft.com/office/drawing/2014/main" id="{103B9C50-8492-46A0-B70B-5835A80510D8}"/>
                </a:ext>
              </a:extLst>
            </p:cNvPr>
            <p:cNvSpPr>
              <a:spLocks noChangeArrowheads="1"/>
            </p:cNvSpPr>
            <p:nvPr/>
          </p:nvSpPr>
          <p:spPr bwMode="auto">
            <a:xfrm>
              <a:off x="4080" y="170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0" name="Rectangle 141">
              <a:extLst>
                <a:ext uri="{FF2B5EF4-FFF2-40B4-BE49-F238E27FC236}">
                  <a16:creationId xmlns:a16="http://schemas.microsoft.com/office/drawing/2014/main" id="{8B594F07-0EDD-45AE-B5CD-1550C6BE9083}"/>
                </a:ext>
              </a:extLst>
            </p:cNvPr>
            <p:cNvSpPr>
              <a:spLocks noChangeArrowheads="1"/>
            </p:cNvSpPr>
            <p:nvPr/>
          </p:nvSpPr>
          <p:spPr bwMode="auto">
            <a:xfrm>
              <a:off x="4080" y="167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1" name="Rectangle 142">
              <a:extLst>
                <a:ext uri="{FF2B5EF4-FFF2-40B4-BE49-F238E27FC236}">
                  <a16:creationId xmlns:a16="http://schemas.microsoft.com/office/drawing/2014/main" id="{D5AC6B2C-34F5-41C0-85A4-25785107F0A0}"/>
                </a:ext>
              </a:extLst>
            </p:cNvPr>
            <p:cNvSpPr>
              <a:spLocks noChangeArrowheads="1"/>
            </p:cNvSpPr>
            <p:nvPr/>
          </p:nvSpPr>
          <p:spPr bwMode="auto">
            <a:xfrm>
              <a:off x="4080" y="1633"/>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2" name="Rectangle 143">
              <a:extLst>
                <a:ext uri="{FF2B5EF4-FFF2-40B4-BE49-F238E27FC236}">
                  <a16:creationId xmlns:a16="http://schemas.microsoft.com/office/drawing/2014/main" id="{434E4A96-A17C-4020-95ED-46F83D5CFA0E}"/>
                </a:ext>
              </a:extLst>
            </p:cNvPr>
            <p:cNvSpPr>
              <a:spLocks noChangeArrowheads="1"/>
            </p:cNvSpPr>
            <p:nvPr/>
          </p:nvSpPr>
          <p:spPr bwMode="auto">
            <a:xfrm>
              <a:off x="4080" y="1597"/>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3" name="Rectangle 144">
              <a:extLst>
                <a:ext uri="{FF2B5EF4-FFF2-40B4-BE49-F238E27FC236}">
                  <a16:creationId xmlns:a16="http://schemas.microsoft.com/office/drawing/2014/main" id="{07D18072-DC7C-4B4A-B9C9-28E1E7EAE53A}"/>
                </a:ext>
              </a:extLst>
            </p:cNvPr>
            <p:cNvSpPr>
              <a:spLocks noChangeArrowheads="1"/>
            </p:cNvSpPr>
            <p:nvPr/>
          </p:nvSpPr>
          <p:spPr bwMode="auto">
            <a:xfrm>
              <a:off x="4080" y="156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4" name="Rectangle 145">
              <a:extLst>
                <a:ext uri="{FF2B5EF4-FFF2-40B4-BE49-F238E27FC236}">
                  <a16:creationId xmlns:a16="http://schemas.microsoft.com/office/drawing/2014/main" id="{61B4306F-7A31-44C1-ADDB-526127A6C9D1}"/>
                </a:ext>
              </a:extLst>
            </p:cNvPr>
            <p:cNvSpPr>
              <a:spLocks noChangeArrowheads="1"/>
            </p:cNvSpPr>
            <p:nvPr/>
          </p:nvSpPr>
          <p:spPr bwMode="auto">
            <a:xfrm>
              <a:off x="4080" y="152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5" name="Rectangle 146">
              <a:extLst>
                <a:ext uri="{FF2B5EF4-FFF2-40B4-BE49-F238E27FC236}">
                  <a16:creationId xmlns:a16="http://schemas.microsoft.com/office/drawing/2014/main" id="{F6DA9595-5D5C-4237-956A-062E07CB7E20}"/>
                </a:ext>
              </a:extLst>
            </p:cNvPr>
            <p:cNvSpPr>
              <a:spLocks noChangeArrowheads="1"/>
            </p:cNvSpPr>
            <p:nvPr/>
          </p:nvSpPr>
          <p:spPr bwMode="auto">
            <a:xfrm>
              <a:off x="4080" y="1486"/>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6" name="Rectangle 147">
              <a:extLst>
                <a:ext uri="{FF2B5EF4-FFF2-40B4-BE49-F238E27FC236}">
                  <a16:creationId xmlns:a16="http://schemas.microsoft.com/office/drawing/2014/main" id="{F168DA32-4AD1-4276-99F6-3AEEC49A351F}"/>
                </a:ext>
              </a:extLst>
            </p:cNvPr>
            <p:cNvSpPr>
              <a:spLocks noChangeArrowheads="1"/>
            </p:cNvSpPr>
            <p:nvPr/>
          </p:nvSpPr>
          <p:spPr bwMode="auto">
            <a:xfrm>
              <a:off x="4080" y="1450"/>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7" name="Rectangle 148">
              <a:extLst>
                <a:ext uri="{FF2B5EF4-FFF2-40B4-BE49-F238E27FC236}">
                  <a16:creationId xmlns:a16="http://schemas.microsoft.com/office/drawing/2014/main" id="{4DCBCF69-149B-4EAE-B229-27F78A303EEB}"/>
                </a:ext>
              </a:extLst>
            </p:cNvPr>
            <p:cNvSpPr>
              <a:spLocks noChangeArrowheads="1"/>
            </p:cNvSpPr>
            <p:nvPr/>
          </p:nvSpPr>
          <p:spPr bwMode="auto">
            <a:xfrm>
              <a:off x="4080" y="1413"/>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8" name="Rectangle 149">
              <a:extLst>
                <a:ext uri="{FF2B5EF4-FFF2-40B4-BE49-F238E27FC236}">
                  <a16:creationId xmlns:a16="http://schemas.microsoft.com/office/drawing/2014/main" id="{A9EF0795-7D4F-411D-B123-43FA9A854B95}"/>
                </a:ext>
              </a:extLst>
            </p:cNvPr>
            <p:cNvSpPr>
              <a:spLocks noChangeArrowheads="1"/>
            </p:cNvSpPr>
            <p:nvPr/>
          </p:nvSpPr>
          <p:spPr bwMode="auto">
            <a:xfrm>
              <a:off x="4080" y="1376"/>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49" name="Rectangle 150">
              <a:extLst>
                <a:ext uri="{FF2B5EF4-FFF2-40B4-BE49-F238E27FC236}">
                  <a16:creationId xmlns:a16="http://schemas.microsoft.com/office/drawing/2014/main" id="{320BC14F-5C11-4590-A877-9426E095BBB3}"/>
                </a:ext>
              </a:extLst>
            </p:cNvPr>
            <p:cNvSpPr>
              <a:spLocks noChangeArrowheads="1"/>
            </p:cNvSpPr>
            <p:nvPr/>
          </p:nvSpPr>
          <p:spPr bwMode="auto">
            <a:xfrm>
              <a:off x="4068"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0" name="Rectangle 151">
              <a:extLst>
                <a:ext uri="{FF2B5EF4-FFF2-40B4-BE49-F238E27FC236}">
                  <a16:creationId xmlns:a16="http://schemas.microsoft.com/office/drawing/2014/main" id="{6D6161AA-E8EA-46CB-B3A0-31C8AA769123}"/>
                </a:ext>
              </a:extLst>
            </p:cNvPr>
            <p:cNvSpPr>
              <a:spLocks noChangeArrowheads="1"/>
            </p:cNvSpPr>
            <p:nvPr/>
          </p:nvSpPr>
          <p:spPr bwMode="auto">
            <a:xfrm>
              <a:off x="4032"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1" name="Rectangle 152">
              <a:extLst>
                <a:ext uri="{FF2B5EF4-FFF2-40B4-BE49-F238E27FC236}">
                  <a16:creationId xmlns:a16="http://schemas.microsoft.com/office/drawing/2014/main" id="{48FAF029-D34F-4370-A625-F0EA9B445758}"/>
                </a:ext>
              </a:extLst>
            </p:cNvPr>
            <p:cNvSpPr>
              <a:spLocks noChangeArrowheads="1"/>
            </p:cNvSpPr>
            <p:nvPr/>
          </p:nvSpPr>
          <p:spPr bwMode="auto">
            <a:xfrm>
              <a:off x="3995"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2" name="Rectangle 153">
              <a:extLst>
                <a:ext uri="{FF2B5EF4-FFF2-40B4-BE49-F238E27FC236}">
                  <a16:creationId xmlns:a16="http://schemas.microsoft.com/office/drawing/2014/main" id="{C3FA86BB-CA9B-48BA-A4BA-FF3E39812C7F}"/>
                </a:ext>
              </a:extLst>
            </p:cNvPr>
            <p:cNvSpPr>
              <a:spLocks noChangeArrowheads="1"/>
            </p:cNvSpPr>
            <p:nvPr/>
          </p:nvSpPr>
          <p:spPr bwMode="auto">
            <a:xfrm>
              <a:off x="395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3" name="Rectangle 154">
              <a:extLst>
                <a:ext uri="{FF2B5EF4-FFF2-40B4-BE49-F238E27FC236}">
                  <a16:creationId xmlns:a16="http://schemas.microsoft.com/office/drawing/2014/main" id="{8AB4C687-A747-4115-80D3-85BEC8A7685B}"/>
                </a:ext>
              </a:extLst>
            </p:cNvPr>
            <p:cNvSpPr>
              <a:spLocks noChangeArrowheads="1"/>
            </p:cNvSpPr>
            <p:nvPr/>
          </p:nvSpPr>
          <p:spPr bwMode="auto">
            <a:xfrm>
              <a:off x="3922"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4" name="Rectangle 155">
              <a:extLst>
                <a:ext uri="{FF2B5EF4-FFF2-40B4-BE49-F238E27FC236}">
                  <a16:creationId xmlns:a16="http://schemas.microsoft.com/office/drawing/2014/main" id="{65C7DE4D-2827-493F-BD22-6B6DEDBD862E}"/>
                </a:ext>
              </a:extLst>
            </p:cNvPr>
            <p:cNvSpPr>
              <a:spLocks noChangeArrowheads="1"/>
            </p:cNvSpPr>
            <p:nvPr/>
          </p:nvSpPr>
          <p:spPr bwMode="auto">
            <a:xfrm>
              <a:off x="3885"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5" name="Rectangle 156">
              <a:extLst>
                <a:ext uri="{FF2B5EF4-FFF2-40B4-BE49-F238E27FC236}">
                  <a16:creationId xmlns:a16="http://schemas.microsoft.com/office/drawing/2014/main" id="{CB9C37A3-3012-42B5-9810-54D2A3240BAF}"/>
                </a:ext>
              </a:extLst>
            </p:cNvPr>
            <p:cNvSpPr>
              <a:spLocks noChangeArrowheads="1"/>
            </p:cNvSpPr>
            <p:nvPr/>
          </p:nvSpPr>
          <p:spPr bwMode="auto">
            <a:xfrm>
              <a:off x="384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6" name="Rectangle 157">
              <a:extLst>
                <a:ext uri="{FF2B5EF4-FFF2-40B4-BE49-F238E27FC236}">
                  <a16:creationId xmlns:a16="http://schemas.microsoft.com/office/drawing/2014/main" id="{B1899BF2-ED71-46C6-9803-E8AB2FACC375}"/>
                </a:ext>
              </a:extLst>
            </p:cNvPr>
            <p:cNvSpPr>
              <a:spLocks noChangeArrowheads="1"/>
            </p:cNvSpPr>
            <p:nvPr/>
          </p:nvSpPr>
          <p:spPr bwMode="auto">
            <a:xfrm>
              <a:off x="3812"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7" name="Rectangle 158">
              <a:extLst>
                <a:ext uri="{FF2B5EF4-FFF2-40B4-BE49-F238E27FC236}">
                  <a16:creationId xmlns:a16="http://schemas.microsoft.com/office/drawing/2014/main" id="{4ECE9DE9-CFDC-4FF5-8136-ABF064304899}"/>
                </a:ext>
              </a:extLst>
            </p:cNvPr>
            <p:cNvSpPr>
              <a:spLocks noChangeArrowheads="1"/>
            </p:cNvSpPr>
            <p:nvPr/>
          </p:nvSpPr>
          <p:spPr bwMode="auto">
            <a:xfrm>
              <a:off x="3775"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8" name="Rectangle 159">
              <a:extLst>
                <a:ext uri="{FF2B5EF4-FFF2-40B4-BE49-F238E27FC236}">
                  <a16:creationId xmlns:a16="http://schemas.microsoft.com/office/drawing/2014/main" id="{90B3B808-B2D3-432F-B10A-637842860F53}"/>
                </a:ext>
              </a:extLst>
            </p:cNvPr>
            <p:cNvSpPr>
              <a:spLocks noChangeArrowheads="1"/>
            </p:cNvSpPr>
            <p:nvPr/>
          </p:nvSpPr>
          <p:spPr bwMode="auto">
            <a:xfrm>
              <a:off x="373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59" name="Rectangle 160">
              <a:extLst>
                <a:ext uri="{FF2B5EF4-FFF2-40B4-BE49-F238E27FC236}">
                  <a16:creationId xmlns:a16="http://schemas.microsoft.com/office/drawing/2014/main" id="{02181A94-5B50-423F-B2BC-DDB7731AE5D1}"/>
                </a:ext>
              </a:extLst>
            </p:cNvPr>
            <p:cNvSpPr>
              <a:spLocks noChangeArrowheads="1"/>
            </p:cNvSpPr>
            <p:nvPr/>
          </p:nvSpPr>
          <p:spPr bwMode="auto">
            <a:xfrm>
              <a:off x="3702"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0" name="Rectangle 161">
              <a:extLst>
                <a:ext uri="{FF2B5EF4-FFF2-40B4-BE49-F238E27FC236}">
                  <a16:creationId xmlns:a16="http://schemas.microsoft.com/office/drawing/2014/main" id="{44EA1887-72B8-471C-BF25-8CD6A34FFFD7}"/>
                </a:ext>
              </a:extLst>
            </p:cNvPr>
            <p:cNvSpPr>
              <a:spLocks noChangeArrowheads="1"/>
            </p:cNvSpPr>
            <p:nvPr/>
          </p:nvSpPr>
          <p:spPr bwMode="auto">
            <a:xfrm>
              <a:off x="366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1" name="Rectangle 162">
              <a:extLst>
                <a:ext uri="{FF2B5EF4-FFF2-40B4-BE49-F238E27FC236}">
                  <a16:creationId xmlns:a16="http://schemas.microsoft.com/office/drawing/2014/main" id="{0E809359-F64A-465A-B4AF-D49B9E799502}"/>
                </a:ext>
              </a:extLst>
            </p:cNvPr>
            <p:cNvSpPr>
              <a:spLocks noChangeArrowheads="1"/>
            </p:cNvSpPr>
            <p:nvPr/>
          </p:nvSpPr>
          <p:spPr bwMode="auto">
            <a:xfrm>
              <a:off x="362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2" name="Rectangle 163">
              <a:extLst>
                <a:ext uri="{FF2B5EF4-FFF2-40B4-BE49-F238E27FC236}">
                  <a16:creationId xmlns:a16="http://schemas.microsoft.com/office/drawing/2014/main" id="{D8E67706-DB9C-4B6F-957A-0B9446EEB6A5}"/>
                </a:ext>
              </a:extLst>
            </p:cNvPr>
            <p:cNvSpPr>
              <a:spLocks noChangeArrowheads="1"/>
            </p:cNvSpPr>
            <p:nvPr/>
          </p:nvSpPr>
          <p:spPr bwMode="auto">
            <a:xfrm>
              <a:off x="3592"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3" name="Rectangle 164">
              <a:extLst>
                <a:ext uri="{FF2B5EF4-FFF2-40B4-BE49-F238E27FC236}">
                  <a16:creationId xmlns:a16="http://schemas.microsoft.com/office/drawing/2014/main" id="{CEB87548-9702-4DD4-8468-43AD36DA0002}"/>
                </a:ext>
              </a:extLst>
            </p:cNvPr>
            <p:cNvSpPr>
              <a:spLocks noChangeArrowheads="1"/>
            </p:cNvSpPr>
            <p:nvPr/>
          </p:nvSpPr>
          <p:spPr bwMode="auto">
            <a:xfrm>
              <a:off x="355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4" name="Rectangle 165">
              <a:extLst>
                <a:ext uri="{FF2B5EF4-FFF2-40B4-BE49-F238E27FC236}">
                  <a16:creationId xmlns:a16="http://schemas.microsoft.com/office/drawing/2014/main" id="{27A6FCD2-2890-4B05-8573-2A3A5CA28284}"/>
                </a:ext>
              </a:extLst>
            </p:cNvPr>
            <p:cNvSpPr>
              <a:spLocks noChangeArrowheads="1"/>
            </p:cNvSpPr>
            <p:nvPr/>
          </p:nvSpPr>
          <p:spPr bwMode="auto">
            <a:xfrm>
              <a:off x="351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5" name="Rectangle 166">
              <a:extLst>
                <a:ext uri="{FF2B5EF4-FFF2-40B4-BE49-F238E27FC236}">
                  <a16:creationId xmlns:a16="http://schemas.microsoft.com/office/drawing/2014/main" id="{74E2B0E2-D027-4791-B70E-A184F18E972A}"/>
                </a:ext>
              </a:extLst>
            </p:cNvPr>
            <p:cNvSpPr>
              <a:spLocks noChangeArrowheads="1"/>
            </p:cNvSpPr>
            <p:nvPr/>
          </p:nvSpPr>
          <p:spPr bwMode="auto">
            <a:xfrm>
              <a:off x="3482"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6" name="Rectangle 167">
              <a:extLst>
                <a:ext uri="{FF2B5EF4-FFF2-40B4-BE49-F238E27FC236}">
                  <a16:creationId xmlns:a16="http://schemas.microsoft.com/office/drawing/2014/main" id="{A0730074-AC22-495C-A61B-596D6221D180}"/>
                </a:ext>
              </a:extLst>
            </p:cNvPr>
            <p:cNvSpPr>
              <a:spLocks noChangeArrowheads="1"/>
            </p:cNvSpPr>
            <p:nvPr/>
          </p:nvSpPr>
          <p:spPr bwMode="auto">
            <a:xfrm>
              <a:off x="344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7" name="Rectangle 168">
              <a:extLst>
                <a:ext uri="{FF2B5EF4-FFF2-40B4-BE49-F238E27FC236}">
                  <a16:creationId xmlns:a16="http://schemas.microsoft.com/office/drawing/2014/main" id="{5A9FE823-C9AF-4D57-A131-CEDFB76626D2}"/>
                </a:ext>
              </a:extLst>
            </p:cNvPr>
            <p:cNvSpPr>
              <a:spLocks noChangeArrowheads="1"/>
            </p:cNvSpPr>
            <p:nvPr/>
          </p:nvSpPr>
          <p:spPr bwMode="auto">
            <a:xfrm>
              <a:off x="3409"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8" name="Rectangle 169">
              <a:extLst>
                <a:ext uri="{FF2B5EF4-FFF2-40B4-BE49-F238E27FC236}">
                  <a16:creationId xmlns:a16="http://schemas.microsoft.com/office/drawing/2014/main" id="{62FDB473-B87B-4473-B2E4-1587A1126695}"/>
                </a:ext>
              </a:extLst>
            </p:cNvPr>
            <p:cNvSpPr>
              <a:spLocks noChangeArrowheads="1"/>
            </p:cNvSpPr>
            <p:nvPr/>
          </p:nvSpPr>
          <p:spPr bwMode="auto">
            <a:xfrm>
              <a:off x="337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69" name="Rectangle 170">
              <a:extLst>
                <a:ext uri="{FF2B5EF4-FFF2-40B4-BE49-F238E27FC236}">
                  <a16:creationId xmlns:a16="http://schemas.microsoft.com/office/drawing/2014/main" id="{C1004CAD-D1FA-4F81-AE2C-7B04571AE3E9}"/>
                </a:ext>
              </a:extLst>
            </p:cNvPr>
            <p:cNvSpPr>
              <a:spLocks noChangeArrowheads="1"/>
            </p:cNvSpPr>
            <p:nvPr/>
          </p:nvSpPr>
          <p:spPr bwMode="auto">
            <a:xfrm>
              <a:off x="333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0" name="Rectangle 171">
              <a:extLst>
                <a:ext uri="{FF2B5EF4-FFF2-40B4-BE49-F238E27FC236}">
                  <a16:creationId xmlns:a16="http://schemas.microsoft.com/office/drawing/2014/main" id="{CA1404FD-B851-4385-A083-07ECD58B1CEB}"/>
                </a:ext>
              </a:extLst>
            </p:cNvPr>
            <p:cNvSpPr>
              <a:spLocks noChangeArrowheads="1"/>
            </p:cNvSpPr>
            <p:nvPr/>
          </p:nvSpPr>
          <p:spPr bwMode="auto">
            <a:xfrm>
              <a:off x="3299"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1" name="Rectangle 172">
              <a:extLst>
                <a:ext uri="{FF2B5EF4-FFF2-40B4-BE49-F238E27FC236}">
                  <a16:creationId xmlns:a16="http://schemas.microsoft.com/office/drawing/2014/main" id="{9DEE0D91-3D81-4E61-9327-5497D9DE924E}"/>
                </a:ext>
              </a:extLst>
            </p:cNvPr>
            <p:cNvSpPr>
              <a:spLocks noChangeArrowheads="1"/>
            </p:cNvSpPr>
            <p:nvPr/>
          </p:nvSpPr>
          <p:spPr bwMode="auto">
            <a:xfrm>
              <a:off x="326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2" name="Rectangle 173">
              <a:extLst>
                <a:ext uri="{FF2B5EF4-FFF2-40B4-BE49-F238E27FC236}">
                  <a16:creationId xmlns:a16="http://schemas.microsoft.com/office/drawing/2014/main" id="{FC0AA690-C8EE-472A-81B9-B4187F2D24FF}"/>
                </a:ext>
              </a:extLst>
            </p:cNvPr>
            <p:cNvSpPr>
              <a:spLocks noChangeArrowheads="1"/>
            </p:cNvSpPr>
            <p:nvPr/>
          </p:nvSpPr>
          <p:spPr bwMode="auto">
            <a:xfrm>
              <a:off x="322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3" name="Rectangle 174">
              <a:extLst>
                <a:ext uri="{FF2B5EF4-FFF2-40B4-BE49-F238E27FC236}">
                  <a16:creationId xmlns:a16="http://schemas.microsoft.com/office/drawing/2014/main" id="{16AD6CD0-513B-44E8-B2E5-5D5FD58BF828}"/>
                </a:ext>
              </a:extLst>
            </p:cNvPr>
            <p:cNvSpPr>
              <a:spLocks noChangeArrowheads="1"/>
            </p:cNvSpPr>
            <p:nvPr/>
          </p:nvSpPr>
          <p:spPr bwMode="auto">
            <a:xfrm>
              <a:off x="3189"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4" name="Rectangle 175">
              <a:extLst>
                <a:ext uri="{FF2B5EF4-FFF2-40B4-BE49-F238E27FC236}">
                  <a16:creationId xmlns:a16="http://schemas.microsoft.com/office/drawing/2014/main" id="{25AD53B4-A610-4A1E-AEA4-58DFFA7F00F1}"/>
                </a:ext>
              </a:extLst>
            </p:cNvPr>
            <p:cNvSpPr>
              <a:spLocks noChangeArrowheads="1"/>
            </p:cNvSpPr>
            <p:nvPr/>
          </p:nvSpPr>
          <p:spPr bwMode="auto">
            <a:xfrm>
              <a:off x="315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5" name="Rectangle 176">
              <a:extLst>
                <a:ext uri="{FF2B5EF4-FFF2-40B4-BE49-F238E27FC236}">
                  <a16:creationId xmlns:a16="http://schemas.microsoft.com/office/drawing/2014/main" id="{C1D606F2-6CD4-454F-935B-714EE68094FB}"/>
                </a:ext>
              </a:extLst>
            </p:cNvPr>
            <p:cNvSpPr>
              <a:spLocks noChangeArrowheads="1"/>
            </p:cNvSpPr>
            <p:nvPr/>
          </p:nvSpPr>
          <p:spPr bwMode="auto">
            <a:xfrm>
              <a:off x="3116"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6" name="Rectangle 177">
              <a:extLst>
                <a:ext uri="{FF2B5EF4-FFF2-40B4-BE49-F238E27FC236}">
                  <a16:creationId xmlns:a16="http://schemas.microsoft.com/office/drawing/2014/main" id="{A57E47CF-3C09-4048-B738-FB8FB21FC184}"/>
                </a:ext>
              </a:extLst>
            </p:cNvPr>
            <p:cNvSpPr>
              <a:spLocks noChangeArrowheads="1"/>
            </p:cNvSpPr>
            <p:nvPr/>
          </p:nvSpPr>
          <p:spPr bwMode="auto">
            <a:xfrm>
              <a:off x="3080"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7" name="Rectangle 178">
              <a:extLst>
                <a:ext uri="{FF2B5EF4-FFF2-40B4-BE49-F238E27FC236}">
                  <a16:creationId xmlns:a16="http://schemas.microsoft.com/office/drawing/2014/main" id="{198CC098-3A8A-4FDD-9D99-9B3B2F23BA87}"/>
                </a:ext>
              </a:extLst>
            </p:cNvPr>
            <p:cNvSpPr>
              <a:spLocks noChangeArrowheads="1"/>
            </p:cNvSpPr>
            <p:nvPr/>
          </p:nvSpPr>
          <p:spPr bwMode="auto">
            <a:xfrm>
              <a:off x="304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8" name="Rectangle 179">
              <a:extLst>
                <a:ext uri="{FF2B5EF4-FFF2-40B4-BE49-F238E27FC236}">
                  <a16:creationId xmlns:a16="http://schemas.microsoft.com/office/drawing/2014/main" id="{A0C1295D-5E78-49E7-9ED8-091D55E51A81}"/>
                </a:ext>
              </a:extLst>
            </p:cNvPr>
            <p:cNvSpPr>
              <a:spLocks noChangeArrowheads="1"/>
            </p:cNvSpPr>
            <p:nvPr/>
          </p:nvSpPr>
          <p:spPr bwMode="auto">
            <a:xfrm>
              <a:off x="3006"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79" name="Rectangle 180">
              <a:extLst>
                <a:ext uri="{FF2B5EF4-FFF2-40B4-BE49-F238E27FC236}">
                  <a16:creationId xmlns:a16="http://schemas.microsoft.com/office/drawing/2014/main" id="{8556825E-24BA-4DCC-994C-ED7412400420}"/>
                </a:ext>
              </a:extLst>
            </p:cNvPr>
            <p:cNvSpPr>
              <a:spLocks noChangeArrowheads="1"/>
            </p:cNvSpPr>
            <p:nvPr/>
          </p:nvSpPr>
          <p:spPr bwMode="auto">
            <a:xfrm>
              <a:off x="2970"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0" name="Rectangle 181">
              <a:extLst>
                <a:ext uri="{FF2B5EF4-FFF2-40B4-BE49-F238E27FC236}">
                  <a16:creationId xmlns:a16="http://schemas.microsoft.com/office/drawing/2014/main" id="{63A6887A-054D-4B7F-8B54-B7F5FE61ABAD}"/>
                </a:ext>
              </a:extLst>
            </p:cNvPr>
            <p:cNvSpPr>
              <a:spLocks noChangeArrowheads="1"/>
            </p:cNvSpPr>
            <p:nvPr/>
          </p:nvSpPr>
          <p:spPr bwMode="auto">
            <a:xfrm>
              <a:off x="293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1" name="Rectangle 182">
              <a:extLst>
                <a:ext uri="{FF2B5EF4-FFF2-40B4-BE49-F238E27FC236}">
                  <a16:creationId xmlns:a16="http://schemas.microsoft.com/office/drawing/2014/main" id="{273CC513-F4E0-4191-81EC-78BBC5F4A116}"/>
                </a:ext>
              </a:extLst>
            </p:cNvPr>
            <p:cNvSpPr>
              <a:spLocks noChangeArrowheads="1"/>
            </p:cNvSpPr>
            <p:nvPr/>
          </p:nvSpPr>
          <p:spPr bwMode="auto">
            <a:xfrm>
              <a:off x="2896"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2" name="Rectangle 183">
              <a:extLst>
                <a:ext uri="{FF2B5EF4-FFF2-40B4-BE49-F238E27FC236}">
                  <a16:creationId xmlns:a16="http://schemas.microsoft.com/office/drawing/2014/main" id="{EC105B0E-BCE0-4F68-9629-F84018F45582}"/>
                </a:ext>
              </a:extLst>
            </p:cNvPr>
            <p:cNvSpPr>
              <a:spLocks noChangeArrowheads="1"/>
            </p:cNvSpPr>
            <p:nvPr/>
          </p:nvSpPr>
          <p:spPr bwMode="auto">
            <a:xfrm>
              <a:off x="2860"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3" name="Rectangle 184">
              <a:extLst>
                <a:ext uri="{FF2B5EF4-FFF2-40B4-BE49-F238E27FC236}">
                  <a16:creationId xmlns:a16="http://schemas.microsoft.com/office/drawing/2014/main" id="{3C944B1E-3628-46BB-AB67-16C2B5ED9FF5}"/>
                </a:ext>
              </a:extLst>
            </p:cNvPr>
            <p:cNvSpPr>
              <a:spLocks noChangeArrowheads="1"/>
            </p:cNvSpPr>
            <p:nvPr/>
          </p:nvSpPr>
          <p:spPr bwMode="auto">
            <a:xfrm>
              <a:off x="2823"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4" name="Rectangle 185">
              <a:extLst>
                <a:ext uri="{FF2B5EF4-FFF2-40B4-BE49-F238E27FC236}">
                  <a16:creationId xmlns:a16="http://schemas.microsoft.com/office/drawing/2014/main" id="{4FC43215-C841-4E0E-93AA-1698EEE7EB3B}"/>
                </a:ext>
              </a:extLst>
            </p:cNvPr>
            <p:cNvSpPr>
              <a:spLocks noChangeArrowheads="1"/>
            </p:cNvSpPr>
            <p:nvPr/>
          </p:nvSpPr>
          <p:spPr bwMode="auto">
            <a:xfrm>
              <a:off x="2787"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5" name="Rectangle 186">
              <a:extLst>
                <a:ext uri="{FF2B5EF4-FFF2-40B4-BE49-F238E27FC236}">
                  <a16:creationId xmlns:a16="http://schemas.microsoft.com/office/drawing/2014/main" id="{CD45D99E-0FD3-4404-91C5-F4D6D7975CBE}"/>
                </a:ext>
              </a:extLst>
            </p:cNvPr>
            <p:cNvSpPr>
              <a:spLocks noChangeArrowheads="1"/>
            </p:cNvSpPr>
            <p:nvPr/>
          </p:nvSpPr>
          <p:spPr bwMode="auto">
            <a:xfrm>
              <a:off x="2750"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6" name="Rectangle 187">
              <a:extLst>
                <a:ext uri="{FF2B5EF4-FFF2-40B4-BE49-F238E27FC236}">
                  <a16:creationId xmlns:a16="http://schemas.microsoft.com/office/drawing/2014/main" id="{C3E19107-2271-498E-8ED6-B19B7754A459}"/>
                </a:ext>
              </a:extLst>
            </p:cNvPr>
            <p:cNvSpPr>
              <a:spLocks noChangeArrowheads="1"/>
            </p:cNvSpPr>
            <p:nvPr/>
          </p:nvSpPr>
          <p:spPr bwMode="auto">
            <a:xfrm>
              <a:off x="2713" y="135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7" name="Rectangle 188">
              <a:extLst>
                <a:ext uri="{FF2B5EF4-FFF2-40B4-BE49-F238E27FC236}">
                  <a16:creationId xmlns:a16="http://schemas.microsoft.com/office/drawing/2014/main" id="{C96F60F4-E446-4134-8CD4-55BED6E47F39}"/>
                </a:ext>
              </a:extLst>
            </p:cNvPr>
            <p:cNvSpPr>
              <a:spLocks noChangeArrowheads="1"/>
            </p:cNvSpPr>
            <p:nvPr/>
          </p:nvSpPr>
          <p:spPr bwMode="auto">
            <a:xfrm>
              <a:off x="2677"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688" name="Rectangle 189">
              <a:extLst>
                <a:ext uri="{FF2B5EF4-FFF2-40B4-BE49-F238E27FC236}">
                  <a16:creationId xmlns:a16="http://schemas.microsoft.com/office/drawing/2014/main" id="{F2D2A39E-71C9-4A8A-B1FA-207A33F7D907}"/>
                </a:ext>
              </a:extLst>
            </p:cNvPr>
            <p:cNvSpPr>
              <a:spLocks noChangeArrowheads="1"/>
            </p:cNvSpPr>
            <p:nvPr/>
          </p:nvSpPr>
          <p:spPr bwMode="auto">
            <a:xfrm>
              <a:off x="2640" y="135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6149" name="Rectangle 191">
            <a:extLst>
              <a:ext uri="{FF2B5EF4-FFF2-40B4-BE49-F238E27FC236}">
                <a16:creationId xmlns:a16="http://schemas.microsoft.com/office/drawing/2014/main" id="{43CC0DFC-559E-4257-A8D0-150CA4EEFAB3}"/>
              </a:ext>
            </a:extLst>
          </p:cNvPr>
          <p:cNvSpPr>
            <a:spLocks noChangeArrowheads="1"/>
          </p:cNvSpPr>
          <p:nvPr/>
        </p:nvSpPr>
        <p:spPr bwMode="auto">
          <a:xfrm>
            <a:off x="996950" y="3592513"/>
            <a:ext cx="1184275" cy="18573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50" name="Rectangle 192">
            <a:extLst>
              <a:ext uri="{FF2B5EF4-FFF2-40B4-BE49-F238E27FC236}">
                <a16:creationId xmlns:a16="http://schemas.microsoft.com/office/drawing/2014/main" id="{BFAA04D9-178C-4200-8975-CC8D95677293}"/>
              </a:ext>
            </a:extLst>
          </p:cNvPr>
          <p:cNvSpPr>
            <a:spLocks noChangeArrowheads="1"/>
          </p:cNvSpPr>
          <p:nvPr/>
        </p:nvSpPr>
        <p:spPr bwMode="auto">
          <a:xfrm>
            <a:off x="996950" y="3402013"/>
            <a:ext cx="1184275" cy="19050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51" name="Line 193">
            <a:extLst>
              <a:ext uri="{FF2B5EF4-FFF2-40B4-BE49-F238E27FC236}">
                <a16:creationId xmlns:a16="http://schemas.microsoft.com/office/drawing/2014/main" id="{4322A98E-E881-449C-89A5-CCCF0BFFED89}"/>
              </a:ext>
            </a:extLst>
          </p:cNvPr>
          <p:cNvSpPr>
            <a:spLocks noChangeShapeType="1"/>
          </p:cNvSpPr>
          <p:nvPr/>
        </p:nvSpPr>
        <p:spPr bwMode="auto">
          <a:xfrm>
            <a:off x="185896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2" name="Line 194">
            <a:extLst>
              <a:ext uri="{FF2B5EF4-FFF2-40B4-BE49-F238E27FC236}">
                <a16:creationId xmlns:a16="http://schemas.microsoft.com/office/drawing/2014/main" id="{BAD57FF3-C7BF-4AE8-A571-31A26301D9C8}"/>
              </a:ext>
            </a:extLst>
          </p:cNvPr>
          <p:cNvSpPr>
            <a:spLocks noChangeShapeType="1"/>
          </p:cNvSpPr>
          <p:nvPr/>
        </p:nvSpPr>
        <p:spPr bwMode="auto">
          <a:xfrm>
            <a:off x="1695450" y="3402013"/>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3" name="Line 195">
            <a:extLst>
              <a:ext uri="{FF2B5EF4-FFF2-40B4-BE49-F238E27FC236}">
                <a16:creationId xmlns:a16="http://schemas.microsoft.com/office/drawing/2014/main" id="{95CD254A-AAEF-4BE6-9AD5-B43640AE4901}"/>
              </a:ext>
            </a:extLst>
          </p:cNvPr>
          <p:cNvSpPr>
            <a:spLocks noChangeShapeType="1"/>
          </p:cNvSpPr>
          <p:nvPr/>
        </p:nvSpPr>
        <p:spPr bwMode="auto">
          <a:xfrm>
            <a:off x="1504950" y="3402013"/>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4" name="Line 196">
            <a:extLst>
              <a:ext uri="{FF2B5EF4-FFF2-40B4-BE49-F238E27FC236}">
                <a16:creationId xmlns:a16="http://schemas.microsoft.com/office/drawing/2014/main" id="{A707C5C3-9A09-43A6-BC29-3E32B9484197}"/>
              </a:ext>
            </a:extLst>
          </p:cNvPr>
          <p:cNvSpPr>
            <a:spLocks noChangeShapeType="1"/>
          </p:cNvSpPr>
          <p:nvPr/>
        </p:nvSpPr>
        <p:spPr bwMode="auto">
          <a:xfrm>
            <a:off x="1320800" y="3402013"/>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5" name="Line 197">
            <a:extLst>
              <a:ext uri="{FF2B5EF4-FFF2-40B4-BE49-F238E27FC236}">
                <a16:creationId xmlns:a16="http://schemas.microsoft.com/office/drawing/2014/main" id="{7A2CE36E-C832-49B4-9154-79CC470F60F2}"/>
              </a:ext>
            </a:extLst>
          </p:cNvPr>
          <p:cNvSpPr>
            <a:spLocks noChangeShapeType="1"/>
          </p:cNvSpPr>
          <p:nvPr/>
        </p:nvSpPr>
        <p:spPr bwMode="auto">
          <a:xfrm>
            <a:off x="1157288"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6" name="Line 198">
            <a:extLst>
              <a:ext uri="{FF2B5EF4-FFF2-40B4-BE49-F238E27FC236}">
                <a16:creationId xmlns:a16="http://schemas.microsoft.com/office/drawing/2014/main" id="{1BC39D51-FCEA-43AC-9871-0748BEA28BDE}"/>
              </a:ext>
            </a:extLst>
          </p:cNvPr>
          <p:cNvSpPr>
            <a:spLocks noChangeShapeType="1"/>
          </p:cNvSpPr>
          <p:nvPr/>
        </p:nvSpPr>
        <p:spPr bwMode="auto">
          <a:xfrm>
            <a:off x="201771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7" name="Rectangle 199">
            <a:extLst>
              <a:ext uri="{FF2B5EF4-FFF2-40B4-BE49-F238E27FC236}">
                <a16:creationId xmlns:a16="http://schemas.microsoft.com/office/drawing/2014/main" id="{D406C5BC-FBE2-4908-9E5C-9806D0D4E93B}"/>
              </a:ext>
            </a:extLst>
          </p:cNvPr>
          <p:cNvSpPr>
            <a:spLocks noChangeArrowheads="1"/>
          </p:cNvSpPr>
          <p:nvPr/>
        </p:nvSpPr>
        <p:spPr bwMode="auto">
          <a:xfrm>
            <a:off x="996950" y="4192588"/>
            <a:ext cx="1184275" cy="19050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58" name="Line 200">
            <a:extLst>
              <a:ext uri="{FF2B5EF4-FFF2-40B4-BE49-F238E27FC236}">
                <a16:creationId xmlns:a16="http://schemas.microsoft.com/office/drawing/2014/main" id="{6252F633-139A-4D84-9363-620944002D91}"/>
              </a:ext>
            </a:extLst>
          </p:cNvPr>
          <p:cNvSpPr>
            <a:spLocks noChangeShapeType="1"/>
          </p:cNvSpPr>
          <p:nvPr/>
        </p:nvSpPr>
        <p:spPr bwMode="auto">
          <a:xfrm>
            <a:off x="2047875" y="4192588"/>
            <a:ext cx="1588" cy="376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59" name="Line 201">
            <a:extLst>
              <a:ext uri="{FF2B5EF4-FFF2-40B4-BE49-F238E27FC236}">
                <a16:creationId xmlns:a16="http://schemas.microsoft.com/office/drawing/2014/main" id="{0451D6D5-B238-4DFD-9D21-7C93B08296BA}"/>
              </a:ext>
            </a:extLst>
          </p:cNvPr>
          <p:cNvSpPr>
            <a:spLocks noChangeShapeType="1"/>
          </p:cNvSpPr>
          <p:nvPr/>
        </p:nvSpPr>
        <p:spPr bwMode="auto">
          <a:xfrm>
            <a:off x="1884363" y="4192588"/>
            <a:ext cx="1587" cy="3476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0" name="Line 202">
            <a:extLst>
              <a:ext uri="{FF2B5EF4-FFF2-40B4-BE49-F238E27FC236}">
                <a16:creationId xmlns:a16="http://schemas.microsoft.com/office/drawing/2014/main" id="{394521CD-3F4C-4B27-B79F-498B7D8B114C}"/>
              </a:ext>
            </a:extLst>
          </p:cNvPr>
          <p:cNvSpPr>
            <a:spLocks noChangeShapeType="1"/>
          </p:cNvSpPr>
          <p:nvPr/>
        </p:nvSpPr>
        <p:spPr bwMode="auto">
          <a:xfrm>
            <a:off x="1695450" y="41925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1" name="Line 203">
            <a:extLst>
              <a:ext uri="{FF2B5EF4-FFF2-40B4-BE49-F238E27FC236}">
                <a16:creationId xmlns:a16="http://schemas.microsoft.com/office/drawing/2014/main" id="{957D6033-BF56-4007-8699-252AA8CFE3B8}"/>
              </a:ext>
            </a:extLst>
          </p:cNvPr>
          <p:cNvSpPr>
            <a:spLocks noChangeShapeType="1"/>
          </p:cNvSpPr>
          <p:nvPr/>
        </p:nvSpPr>
        <p:spPr bwMode="auto">
          <a:xfrm>
            <a:off x="1504950" y="41925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2" name="Line 204">
            <a:extLst>
              <a:ext uri="{FF2B5EF4-FFF2-40B4-BE49-F238E27FC236}">
                <a16:creationId xmlns:a16="http://schemas.microsoft.com/office/drawing/2014/main" id="{522D8BCC-4942-466F-A451-8844CC8C4F71}"/>
              </a:ext>
            </a:extLst>
          </p:cNvPr>
          <p:cNvSpPr>
            <a:spLocks noChangeShapeType="1"/>
          </p:cNvSpPr>
          <p:nvPr/>
        </p:nvSpPr>
        <p:spPr bwMode="auto">
          <a:xfrm>
            <a:off x="1320800" y="41925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3" name="Line 205">
            <a:extLst>
              <a:ext uri="{FF2B5EF4-FFF2-40B4-BE49-F238E27FC236}">
                <a16:creationId xmlns:a16="http://schemas.microsoft.com/office/drawing/2014/main" id="{A736CACB-DE2B-45E4-9CE4-F47C1F8B3E5E}"/>
              </a:ext>
            </a:extLst>
          </p:cNvPr>
          <p:cNvSpPr>
            <a:spLocks noChangeShapeType="1"/>
          </p:cNvSpPr>
          <p:nvPr/>
        </p:nvSpPr>
        <p:spPr bwMode="auto">
          <a:xfrm>
            <a:off x="1157288" y="4192588"/>
            <a:ext cx="1587"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4" name="Rectangle 206">
            <a:extLst>
              <a:ext uri="{FF2B5EF4-FFF2-40B4-BE49-F238E27FC236}">
                <a16:creationId xmlns:a16="http://schemas.microsoft.com/office/drawing/2014/main" id="{883AB6D5-342B-418A-8F9C-ECDB36C34DC7}"/>
              </a:ext>
            </a:extLst>
          </p:cNvPr>
          <p:cNvSpPr>
            <a:spLocks noChangeArrowheads="1"/>
          </p:cNvSpPr>
          <p:nvPr/>
        </p:nvSpPr>
        <p:spPr bwMode="auto">
          <a:xfrm>
            <a:off x="996950" y="4383088"/>
            <a:ext cx="1184275" cy="188912"/>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65" name="Line 207">
            <a:extLst>
              <a:ext uri="{FF2B5EF4-FFF2-40B4-BE49-F238E27FC236}">
                <a16:creationId xmlns:a16="http://schemas.microsoft.com/office/drawing/2014/main" id="{61980DAA-546F-4066-9B32-746FAF7BAEBA}"/>
              </a:ext>
            </a:extLst>
          </p:cNvPr>
          <p:cNvSpPr>
            <a:spLocks noChangeShapeType="1"/>
          </p:cNvSpPr>
          <p:nvPr/>
        </p:nvSpPr>
        <p:spPr bwMode="auto">
          <a:xfrm>
            <a:off x="2047875" y="43830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6" name="Line 208">
            <a:extLst>
              <a:ext uri="{FF2B5EF4-FFF2-40B4-BE49-F238E27FC236}">
                <a16:creationId xmlns:a16="http://schemas.microsoft.com/office/drawing/2014/main" id="{03C44C86-787B-457E-9A6E-776ADE39607A}"/>
              </a:ext>
            </a:extLst>
          </p:cNvPr>
          <p:cNvSpPr>
            <a:spLocks noChangeShapeType="1"/>
          </p:cNvSpPr>
          <p:nvPr/>
        </p:nvSpPr>
        <p:spPr bwMode="auto">
          <a:xfrm>
            <a:off x="1884363" y="4383088"/>
            <a:ext cx="1587"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7" name="Line 209">
            <a:extLst>
              <a:ext uri="{FF2B5EF4-FFF2-40B4-BE49-F238E27FC236}">
                <a16:creationId xmlns:a16="http://schemas.microsoft.com/office/drawing/2014/main" id="{580C6CC8-75BC-4CA1-86E8-494DE8E0ACF6}"/>
              </a:ext>
            </a:extLst>
          </p:cNvPr>
          <p:cNvSpPr>
            <a:spLocks noChangeShapeType="1"/>
          </p:cNvSpPr>
          <p:nvPr/>
        </p:nvSpPr>
        <p:spPr bwMode="auto">
          <a:xfrm>
            <a:off x="1695450" y="43830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8" name="Line 210">
            <a:extLst>
              <a:ext uri="{FF2B5EF4-FFF2-40B4-BE49-F238E27FC236}">
                <a16:creationId xmlns:a16="http://schemas.microsoft.com/office/drawing/2014/main" id="{0637C678-B8BD-4ED9-A22D-01DDF3B43B89}"/>
              </a:ext>
            </a:extLst>
          </p:cNvPr>
          <p:cNvSpPr>
            <a:spLocks noChangeShapeType="1"/>
          </p:cNvSpPr>
          <p:nvPr/>
        </p:nvSpPr>
        <p:spPr bwMode="auto">
          <a:xfrm>
            <a:off x="1504950" y="43830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69" name="Line 211">
            <a:extLst>
              <a:ext uri="{FF2B5EF4-FFF2-40B4-BE49-F238E27FC236}">
                <a16:creationId xmlns:a16="http://schemas.microsoft.com/office/drawing/2014/main" id="{547F0A48-C182-49E4-9E87-A2EF7DB828DB}"/>
              </a:ext>
            </a:extLst>
          </p:cNvPr>
          <p:cNvSpPr>
            <a:spLocks noChangeShapeType="1"/>
          </p:cNvSpPr>
          <p:nvPr/>
        </p:nvSpPr>
        <p:spPr bwMode="auto">
          <a:xfrm>
            <a:off x="1320800" y="4383088"/>
            <a:ext cx="1588"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0" name="Line 212">
            <a:extLst>
              <a:ext uri="{FF2B5EF4-FFF2-40B4-BE49-F238E27FC236}">
                <a16:creationId xmlns:a16="http://schemas.microsoft.com/office/drawing/2014/main" id="{4018D512-40E0-409C-855B-8914BBFBEB38}"/>
              </a:ext>
            </a:extLst>
          </p:cNvPr>
          <p:cNvSpPr>
            <a:spLocks noChangeShapeType="1"/>
          </p:cNvSpPr>
          <p:nvPr/>
        </p:nvSpPr>
        <p:spPr bwMode="auto">
          <a:xfrm>
            <a:off x="1157288" y="4383088"/>
            <a:ext cx="1587" cy="185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1" name="Rectangle 213">
            <a:extLst>
              <a:ext uri="{FF2B5EF4-FFF2-40B4-BE49-F238E27FC236}">
                <a16:creationId xmlns:a16="http://schemas.microsoft.com/office/drawing/2014/main" id="{AF7B0D52-5841-443A-8A04-7AC012EAF0A9}"/>
              </a:ext>
            </a:extLst>
          </p:cNvPr>
          <p:cNvSpPr>
            <a:spLocks noChangeArrowheads="1"/>
          </p:cNvSpPr>
          <p:nvPr/>
        </p:nvSpPr>
        <p:spPr bwMode="auto">
          <a:xfrm>
            <a:off x="996950" y="4816475"/>
            <a:ext cx="1184275" cy="18573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72" name="Rectangle 214">
            <a:extLst>
              <a:ext uri="{FF2B5EF4-FFF2-40B4-BE49-F238E27FC236}">
                <a16:creationId xmlns:a16="http://schemas.microsoft.com/office/drawing/2014/main" id="{B6B975B5-B9C5-475E-A56D-46AF1E7C14B1}"/>
              </a:ext>
            </a:extLst>
          </p:cNvPr>
          <p:cNvSpPr>
            <a:spLocks noChangeArrowheads="1"/>
          </p:cNvSpPr>
          <p:nvPr/>
        </p:nvSpPr>
        <p:spPr bwMode="auto">
          <a:xfrm>
            <a:off x="996950" y="5002213"/>
            <a:ext cx="1184275" cy="19050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73" name="Rectangle 215">
            <a:extLst>
              <a:ext uri="{FF2B5EF4-FFF2-40B4-BE49-F238E27FC236}">
                <a16:creationId xmlns:a16="http://schemas.microsoft.com/office/drawing/2014/main" id="{372064E7-0C6A-41E0-83AF-9A0B465939D1}"/>
              </a:ext>
            </a:extLst>
          </p:cNvPr>
          <p:cNvSpPr>
            <a:spLocks noChangeArrowheads="1"/>
          </p:cNvSpPr>
          <p:nvPr/>
        </p:nvSpPr>
        <p:spPr bwMode="auto">
          <a:xfrm>
            <a:off x="996950" y="5626100"/>
            <a:ext cx="1184275" cy="188913"/>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74" name="Rectangle 216">
            <a:extLst>
              <a:ext uri="{FF2B5EF4-FFF2-40B4-BE49-F238E27FC236}">
                <a16:creationId xmlns:a16="http://schemas.microsoft.com/office/drawing/2014/main" id="{58DC7955-5CB5-452C-8A47-7A902955DABA}"/>
              </a:ext>
            </a:extLst>
          </p:cNvPr>
          <p:cNvSpPr>
            <a:spLocks noChangeArrowheads="1"/>
          </p:cNvSpPr>
          <p:nvPr/>
        </p:nvSpPr>
        <p:spPr bwMode="auto">
          <a:xfrm>
            <a:off x="996950" y="5435600"/>
            <a:ext cx="1184275" cy="19050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75" name="Line 217">
            <a:extLst>
              <a:ext uri="{FF2B5EF4-FFF2-40B4-BE49-F238E27FC236}">
                <a16:creationId xmlns:a16="http://schemas.microsoft.com/office/drawing/2014/main" id="{275CF5C2-A819-4AE2-843B-69FC72A97974}"/>
              </a:ext>
            </a:extLst>
          </p:cNvPr>
          <p:cNvSpPr>
            <a:spLocks noChangeShapeType="1"/>
          </p:cNvSpPr>
          <p:nvPr/>
        </p:nvSpPr>
        <p:spPr bwMode="auto">
          <a:xfrm>
            <a:off x="2047875" y="4816475"/>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6" name="Line 218">
            <a:extLst>
              <a:ext uri="{FF2B5EF4-FFF2-40B4-BE49-F238E27FC236}">
                <a16:creationId xmlns:a16="http://schemas.microsoft.com/office/drawing/2014/main" id="{EB5DF912-5974-463E-87A6-F7CF2A840357}"/>
              </a:ext>
            </a:extLst>
          </p:cNvPr>
          <p:cNvSpPr>
            <a:spLocks noChangeShapeType="1"/>
          </p:cNvSpPr>
          <p:nvPr/>
        </p:nvSpPr>
        <p:spPr bwMode="auto">
          <a:xfrm>
            <a:off x="1884363" y="4816475"/>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7" name="Line 219">
            <a:extLst>
              <a:ext uri="{FF2B5EF4-FFF2-40B4-BE49-F238E27FC236}">
                <a16:creationId xmlns:a16="http://schemas.microsoft.com/office/drawing/2014/main" id="{2E7FED44-BB8C-4CF6-A24B-43A52DC8D5E0}"/>
              </a:ext>
            </a:extLst>
          </p:cNvPr>
          <p:cNvSpPr>
            <a:spLocks noChangeShapeType="1"/>
          </p:cNvSpPr>
          <p:nvPr/>
        </p:nvSpPr>
        <p:spPr bwMode="auto">
          <a:xfrm>
            <a:off x="1695450" y="4816475"/>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8" name="Line 220">
            <a:extLst>
              <a:ext uri="{FF2B5EF4-FFF2-40B4-BE49-F238E27FC236}">
                <a16:creationId xmlns:a16="http://schemas.microsoft.com/office/drawing/2014/main" id="{199FEE4A-B147-41E8-9CD4-7C32A6168A33}"/>
              </a:ext>
            </a:extLst>
          </p:cNvPr>
          <p:cNvSpPr>
            <a:spLocks noChangeShapeType="1"/>
          </p:cNvSpPr>
          <p:nvPr/>
        </p:nvSpPr>
        <p:spPr bwMode="auto">
          <a:xfrm>
            <a:off x="1504950" y="4816475"/>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79" name="Line 221">
            <a:extLst>
              <a:ext uri="{FF2B5EF4-FFF2-40B4-BE49-F238E27FC236}">
                <a16:creationId xmlns:a16="http://schemas.microsoft.com/office/drawing/2014/main" id="{547DBABB-7610-4391-8295-B2391BCFDBCD}"/>
              </a:ext>
            </a:extLst>
          </p:cNvPr>
          <p:cNvSpPr>
            <a:spLocks noChangeShapeType="1"/>
          </p:cNvSpPr>
          <p:nvPr/>
        </p:nvSpPr>
        <p:spPr bwMode="auto">
          <a:xfrm>
            <a:off x="1320800" y="4816475"/>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0" name="Line 222">
            <a:extLst>
              <a:ext uri="{FF2B5EF4-FFF2-40B4-BE49-F238E27FC236}">
                <a16:creationId xmlns:a16="http://schemas.microsoft.com/office/drawing/2014/main" id="{BB4B1742-CF15-42BA-82FA-FFC13106E224}"/>
              </a:ext>
            </a:extLst>
          </p:cNvPr>
          <p:cNvSpPr>
            <a:spLocks noChangeShapeType="1"/>
          </p:cNvSpPr>
          <p:nvPr/>
        </p:nvSpPr>
        <p:spPr bwMode="auto">
          <a:xfrm>
            <a:off x="1157288" y="4816475"/>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1" name="Line 223">
            <a:extLst>
              <a:ext uri="{FF2B5EF4-FFF2-40B4-BE49-F238E27FC236}">
                <a16:creationId xmlns:a16="http://schemas.microsoft.com/office/drawing/2014/main" id="{2E20C379-4627-4E49-8170-F7932981D276}"/>
              </a:ext>
            </a:extLst>
          </p:cNvPr>
          <p:cNvSpPr>
            <a:spLocks noChangeShapeType="1"/>
          </p:cNvSpPr>
          <p:nvPr/>
        </p:nvSpPr>
        <p:spPr bwMode="auto">
          <a:xfrm>
            <a:off x="1858963" y="5435600"/>
            <a:ext cx="1587"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2" name="Line 224">
            <a:extLst>
              <a:ext uri="{FF2B5EF4-FFF2-40B4-BE49-F238E27FC236}">
                <a16:creationId xmlns:a16="http://schemas.microsoft.com/office/drawing/2014/main" id="{FF518038-E27D-4F45-8302-44255CF3383E}"/>
              </a:ext>
            </a:extLst>
          </p:cNvPr>
          <p:cNvSpPr>
            <a:spLocks noChangeShapeType="1"/>
          </p:cNvSpPr>
          <p:nvPr/>
        </p:nvSpPr>
        <p:spPr bwMode="auto">
          <a:xfrm>
            <a:off x="1695450" y="5435600"/>
            <a:ext cx="1588"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3" name="Line 225">
            <a:extLst>
              <a:ext uri="{FF2B5EF4-FFF2-40B4-BE49-F238E27FC236}">
                <a16:creationId xmlns:a16="http://schemas.microsoft.com/office/drawing/2014/main" id="{A12B51A3-5A64-4DFC-AA9F-AC6A996519FB}"/>
              </a:ext>
            </a:extLst>
          </p:cNvPr>
          <p:cNvSpPr>
            <a:spLocks noChangeShapeType="1"/>
          </p:cNvSpPr>
          <p:nvPr/>
        </p:nvSpPr>
        <p:spPr bwMode="auto">
          <a:xfrm>
            <a:off x="1504950" y="5435600"/>
            <a:ext cx="1588"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4" name="Line 226">
            <a:extLst>
              <a:ext uri="{FF2B5EF4-FFF2-40B4-BE49-F238E27FC236}">
                <a16:creationId xmlns:a16="http://schemas.microsoft.com/office/drawing/2014/main" id="{3AD1AC2D-E143-4B5F-A71E-F3000F0C1C04}"/>
              </a:ext>
            </a:extLst>
          </p:cNvPr>
          <p:cNvSpPr>
            <a:spLocks noChangeShapeType="1"/>
          </p:cNvSpPr>
          <p:nvPr/>
        </p:nvSpPr>
        <p:spPr bwMode="auto">
          <a:xfrm>
            <a:off x="1320800" y="5435600"/>
            <a:ext cx="1588"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5" name="Line 227">
            <a:extLst>
              <a:ext uri="{FF2B5EF4-FFF2-40B4-BE49-F238E27FC236}">
                <a16:creationId xmlns:a16="http://schemas.microsoft.com/office/drawing/2014/main" id="{299E4993-3C56-41D8-97C2-ADE0DD5DD704}"/>
              </a:ext>
            </a:extLst>
          </p:cNvPr>
          <p:cNvSpPr>
            <a:spLocks noChangeShapeType="1"/>
          </p:cNvSpPr>
          <p:nvPr/>
        </p:nvSpPr>
        <p:spPr bwMode="auto">
          <a:xfrm>
            <a:off x="1157288" y="5435600"/>
            <a:ext cx="1587"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6" name="Line 228">
            <a:extLst>
              <a:ext uri="{FF2B5EF4-FFF2-40B4-BE49-F238E27FC236}">
                <a16:creationId xmlns:a16="http://schemas.microsoft.com/office/drawing/2014/main" id="{35AB3F7B-C10C-4A8B-A20B-7B8EC803113C}"/>
              </a:ext>
            </a:extLst>
          </p:cNvPr>
          <p:cNvSpPr>
            <a:spLocks noChangeShapeType="1"/>
          </p:cNvSpPr>
          <p:nvPr/>
        </p:nvSpPr>
        <p:spPr bwMode="auto">
          <a:xfrm>
            <a:off x="2017713" y="5435600"/>
            <a:ext cx="1587" cy="3762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87" name="Rectangle 229">
            <a:extLst>
              <a:ext uri="{FF2B5EF4-FFF2-40B4-BE49-F238E27FC236}">
                <a16:creationId xmlns:a16="http://schemas.microsoft.com/office/drawing/2014/main" id="{4E249466-6160-47D0-98B6-34B653329FAF}"/>
              </a:ext>
            </a:extLst>
          </p:cNvPr>
          <p:cNvSpPr>
            <a:spLocks noChangeArrowheads="1"/>
          </p:cNvSpPr>
          <p:nvPr/>
        </p:nvSpPr>
        <p:spPr bwMode="auto">
          <a:xfrm>
            <a:off x="2178050" y="3592513"/>
            <a:ext cx="1184275" cy="18573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88" name="Rectangle 230">
            <a:extLst>
              <a:ext uri="{FF2B5EF4-FFF2-40B4-BE49-F238E27FC236}">
                <a16:creationId xmlns:a16="http://schemas.microsoft.com/office/drawing/2014/main" id="{7731B779-F1CB-4037-9F6B-C1071F0FA932}"/>
              </a:ext>
            </a:extLst>
          </p:cNvPr>
          <p:cNvSpPr>
            <a:spLocks noChangeArrowheads="1"/>
          </p:cNvSpPr>
          <p:nvPr/>
        </p:nvSpPr>
        <p:spPr bwMode="auto">
          <a:xfrm>
            <a:off x="2178050" y="3402013"/>
            <a:ext cx="1184275" cy="19050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189" name="Line 231">
            <a:extLst>
              <a:ext uri="{FF2B5EF4-FFF2-40B4-BE49-F238E27FC236}">
                <a16:creationId xmlns:a16="http://schemas.microsoft.com/office/drawing/2014/main" id="{38525EB3-FDFD-40EB-A526-9BA0ED71EE12}"/>
              </a:ext>
            </a:extLst>
          </p:cNvPr>
          <p:cNvSpPr>
            <a:spLocks noChangeShapeType="1"/>
          </p:cNvSpPr>
          <p:nvPr/>
        </p:nvSpPr>
        <p:spPr bwMode="auto">
          <a:xfrm>
            <a:off x="3038475" y="3402013"/>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0" name="Line 232">
            <a:extLst>
              <a:ext uri="{FF2B5EF4-FFF2-40B4-BE49-F238E27FC236}">
                <a16:creationId xmlns:a16="http://schemas.microsoft.com/office/drawing/2014/main" id="{A3F5C816-2D15-4528-BA06-58A9A1EC85C7}"/>
              </a:ext>
            </a:extLst>
          </p:cNvPr>
          <p:cNvSpPr>
            <a:spLocks noChangeShapeType="1"/>
          </p:cNvSpPr>
          <p:nvPr/>
        </p:nvSpPr>
        <p:spPr bwMode="auto">
          <a:xfrm>
            <a:off x="287496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1" name="Line 233">
            <a:extLst>
              <a:ext uri="{FF2B5EF4-FFF2-40B4-BE49-F238E27FC236}">
                <a16:creationId xmlns:a16="http://schemas.microsoft.com/office/drawing/2014/main" id="{4EDF7CC8-E384-4208-8A42-C26C6CE584EA}"/>
              </a:ext>
            </a:extLst>
          </p:cNvPr>
          <p:cNvSpPr>
            <a:spLocks noChangeShapeType="1"/>
          </p:cNvSpPr>
          <p:nvPr/>
        </p:nvSpPr>
        <p:spPr bwMode="auto">
          <a:xfrm>
            <a:off x="269081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2" name="Line 234">
            <a:extLst>
              <a:ext uri="{FF2B5EF4-FFF2-40B4-BE49-F238E27FC236}">
                <a16:creationId xmlns:a16="http://schemas.microsoft.com/office/drawing/2014/main" id="{578BB20B-1158-432C-B046-2FF67D0BF411}"/>
              </a:ext>
            </a:extLst>
          </p:cNvPr>
          <p:cNvSpPr>
            <a:spLocks noChangeShapeType="1"/>
          </p:cNvSpPr>
          <p:nvPr/>
        </p:nvSpPr>
        <p:spPr bwMode="auto">
          <a:xfrm>
            <a:off x="2501900" y="3402013"/>
            <a:ext cx="1588"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3" name="Line 235">
            <a:extLst>
              <a:ext uri="{FF2B5EF4-FFF2-40B4-BE49-F238E27FC236}">
                <a16:creationId xmlns:a16="http://schemas.microsoft.com/office/drawing/2014/main" id="{A1ABBE72-3954-4A0A-A23E-7AB63E90FD3C}"/>
              </a:ext>
            </a:extLst>
          </p:cNvPr>
          <p:cNvSpPr>
            <a:spLocks noChangeShapeType="1"/>
          </p:cNvSpPr>
          <p:nvPr/>
        </p:nvSpPr>
        <p:spPr bwMode="auto">
          <a:xfrm>
            <a:off x="234156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94" name="Line 236">
            <a:extLst>
              <a:ext uri="{FF2B5EF4-FFF2-40B4-BE49-F238E27FC236}">
                <a16:creationId xmlns:a16="http://schemas.microsoft.com/office/drawing/2014/main" id="{482921F0-4740-4A05-AA0F-DF03605712E0}"/>
              </a:ext>
            </a:extLst>
          </p:cNvPr>
          <p:cNvSpPr>
            <a:spLocks noChangeShapeType="1"/>
          </p:cNvSpPr>
          <p:nvPr/>
        </p:nvSpPr>
        <p:spPr bwMode="auto">
          <a:xfrm>
            <a:off x="3198813" y="3402013"/>
            <a:ext cx="1587" cy="3714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195" name="Group 267">
            <a:extLst>
              <a:ext uri="{FF2B5EF4-FFF2-40B4-BE49-F238E27FC236}">
                <a16:creationId xmlns:a16="http://schemas.microsoft.com/office/drawing/2014/main" id="{5B99E740-EC6E-4288-9241-716CE94CFFF6}"/>
              </a:ext>
            </a:extLst>
          </p:cNvPr>
          <p:cNvGrpSpPr>
            <a:grpSpLocks/>
          </p:cNvGrpSpPr>
          <p:nvPr/>
        </p:nvGrpSpPr>
        <p:grpSpPr bwMode="auto">
          <a:xfrm>
            <a:off x="2178050" y="4192588"/>
            <a:ext cx="1184275" cy="1622425"/>
            <a:chOff x="1372" y="2641"/>
            <a:chExt cx="746" cy="1022"/>
          </a:xfrm>
        </p:grpSpPr>
        <p:sp>
          <p:nvSpPr>
            <p:cNvPr id="6478" name="Rectangle 237">
              <a:extLst>
                <a:ext uri="{FF2B5EF4-FFF2-40B4-BE49-F238E27FC236}">
                  <a16:creationId xmlns:a16="http://schemas.microsoft.com/office/drawing/2014/main" id="{F7802244-2111-4B2D-A260-EF707889C0A4}"/>
                </a:ext>
              </a:extLst>
            </p:cNvPr>
            <p:cNvSpPr>
              <a:spLocks noChangeArrowheads="1"/>
            </p:cNvSpPr>
            <p:nvPr/>
          </p:nvSpPr>
          <p:spPr bwMode="auto">
            <a:xfrm>
              <a:off x="1372" y="2641"/>
              <a:ext cx="746"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79" name="Line 238">
              <a:extLst>
                <a:ext uri="{FF2B5EF4-FFF2-40B4-BE49-F238E27FC236}">
                  <a16:creationId xmlns:a16="http://schemas.microsoft.com/office/drawing/2014/main" id="{206A4D78-746F-4A84-9609-FBB49E6BED39}"/>
                </a:ext>
              </a:extLst>
            </p:cNvPr>
            <p:cNvSpPr>
              <a:spLocks noChangeShapeType="1"/>
            </p:cNvSpPr>
            <p:nvPr/>
          </p:nvSpPr>
          <p:spPr bwMode="auto">
            <a:xfrm>
              <a:off x="2031" y="2641"/>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0" name="Line 239">
              <a:extLst>
                <a:ext uri="{FF2B5EF4-FFF2-40B4-BE49-F238E27FC236}">
                  <a16:creationId xmlns:a16="http://schemas.microsoft.com/office/drawing/2014/main" id="{44329401-CF44-4C0C-8B58-9E41D7BE974B}"/>
                </a:ext>
              </a:extLst>
            </p:cNvPr>
            <p:cNvSpPr>
              <a:spLocks noChangeShapeType="1"/>
            </p:cNvSpPr>
            <p:nvPr/>
          </p:nvSpPr>
          <p:spPr bwMode="auto">
            <a:xfrm>
              <a:off x="1930" y="2641"/>
              <a:ext cx="1"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1" name="Line 240">
              <a:extLst>
                <a:ext uri="{FF2B5EF4-FFF2-40B4-BE49-F238E27FC236}">
                  <a16:creationId xmlns:a16="http://schemas.microsoft.com/office/drawing/2014/main" id="{294E58DE-2D3D-4506-AE66-C42090383C06}"/>
                </a:ext>
              </a:extLst>
            </p:cNvPr>
            <p:cNvSpPr>
              <a:spLocks noChangeShapeType="1"/>
            </p:cNvSpPr>
            <p:nvPr/>
          </p:nvSpPr>
          <p:spPr bwMode="auto">
            <a:xfrm>
              <a:off x="1811" y="264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2" name="Line 241">
              <a:extLst>
                <a:ext uri="{FF2B5EF4-FFF2-40B4-BE49-F238E27FC236}">
                  <a16:creationId xmlns:a16="http://schemas.microsoft.com/office/drawing/2014/main" id="{72A1E2F2-0805-4CC1-A897-2EDC9F673857}"/>
                </a:ext>
              </a:extLst>
            </p:cNvPr>
            <p:cNvSpPr>
              <a:spLocks noChangeShapeType="1"/>
            </p:cNvSpPr>
            <p:nvPr/>
          </p:nvSpPr>
          <p:spPr bwMode="auto">
            <a:xfrm>
              <a:off x="1692" y="264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3" name="Line 242">
              <a:extLst>
                <a:ext uri="{FF2B5EF4-FFF2-40B4-BE49-F238E27FC236}">
                  <a16:creationId xmlns:a16="http://schemas.microsoft.com/office/drawing/2014/main" id="{A9AD4BB9-04BC-42CA-BCB9-E82726EF1721}"/>
                </a:ext>
              </a:extLst>
            </p:cNvPr>
            <p:cNvSpPr>
              <a:spLocks noChangeShapeType="1"/>
            </p:cNvSpPr>
            <p:nvPr/>
          </p:nvSpPr>
          <p:spPr bwMode="auto">
            <a:xfrm>
              <a:off x="1576" y="264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4" name="Line 243">
              <a:extLst>
                <a:ext uri="{FF2B5EF4-FFF2-40B4-BE49-F238E27FC236}">
                  <a16:creationId xmlns:a16="http://schemas.microsoft.com/office/drawing/2014/main" id="{0D9FFBF9-16C8-443A-BF43-FAEE589BE295}"/>
                </a:ext>
              </a:extLst>
            </p:cNvPr>
            <p:cNvSpPr>
              <a:spLocks noChangeShapeType="1"/>
            </p:cNvSpPr>
            <p:nvPr/>
          </p:nvSpPr>
          <p:spPr bwMode="auto">
            <a:xfrm>
              <a:off x="1473" y="264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5" name="Rectangle 244">
              <a:extLst>
                <a:ext uri="{FF2B5EF4-FFF2-40B4-BE49-F238E27FC236}">
                  <a16:creationId xmlns:a16="http://schemas.microsoft.com/office/drawing/2014/main" id="{88D1A84B-D4B4-4CE4-A88A-F09AA7D28825}"/>
                </a:ext>
              </a:extLst>
            </p:cNvPr>
            <p:cNvSpPr>
              <a:spLocks noChangeArrowheads="1"/>
            </p:cNvSpPr>
            <p:nvPr/>
          </p:nvSpPr>
          <p:spPr bwMode="auto">
            <a:xfrm>
              <a:off x="1372" y="2761"/>
              <a:ext cx="746"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86" name="Line 245">
              <a:extLst>
                <a:ext uri="{FF2B5EF4-FFF2-40B4-BE49-F238E27FC236}">
                  <a16:creationId xmlns:a16="http://schemas.microsoft.com/office/drawing/2014/main" id="{9E4C1ECB-FA91-40A6-93AE-13AA173BF730}"/>
                </a:ext>
              </a:extLst>
            </p:cNvPr>
            <p:cNvSpPr>
              <a:spLocks noChangeShapeType="1"/>
            </p:cNvSpPr>
            <p:nvPr/>
          </p:nvSpPr>
          <p:spPr bwMode="auto">
            <a:xfrm>
              <a:off x="2031"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7" name="Line 246">
              <a:extLst>
                <a:ext uri="{FF2B5EF4-FFF2-40B4-BE49-F238E27FC236}">
                  <a16:creationId xmlns:a16="http://schemas.microsoft.com/office/drawing/2014/main" id="{A1CF20E4-98C1-43E0-B357-12D9DDD6DF4F}"/>
                </a:ext>
              </a:extLst>
            </p:cNvPr>
            <p:cNvSpPr>
              <a:spLocks noChangeShapeType="1"/>
            </p:cNvSpPr>
            <p:nvPr/>
          </p:nvSpPr>
          <p:spPr bwMode="auto">
            <a:xfrm>
              <a:off x="1930"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8" name="Line 247">
              <a:extLst>
                <a:ext uri="{FF2B5EF4-FFF2-40B4-BE49-F238E27FC236}">
                  <a16:creationId xmlns:a16="http://schemas.microsoft.com/office/drawing/2014/main" id="{8D62835B-E56D-4673-ABA2-8E32E9DC936F}"/>
                </a:ext>
              </a:extLst>
            </p:cNvPr>
            <p:cNvSpPr>
              <a:spLocks noChangeShapeType="1"/>
            </p:cNvSpPr>
            <p:nvPr/>
          </p:nvSpPr>
          <p:spPr bwMode="auto">
            <a:xfrm>
              <a:off x="1811"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89" name="Line 248">
              <a:extLst>
                <a:ext uri="{FF2B5EF4-FFF2-40B4-BE49-F238E27FC236}">
                  <a16:creationId xmlns:a16="http://schemas.microsoft.com/office/drawing/2014/main" id="{E8BC4395-CBC1-4A7D-B7DB-E6D684B782CC}"/>
                </a:ext>
              </a:extLst>
            </p:cNvPr>
            <p:cNvSpPr>
              <a:spLocks noChangeShapeType="1"/>
            </p:cNvSpPr>
            <p:nvPr/>
          </p:nvSpPr>
          <p:spPr bwMode="auto">
            <a:xfrm>
              <a:off x="1692"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0" name="Line 249">
              <a:extLst>
                <a:ext uri="{FF2B5EF4-FFF2-40B4-BE49-F238E27FC236}">
                  <a16:creationId xmlns:a16="http://schemas.microsoft.com/office/drawing/2014/main" id="{8474329F-CA64-4954-B71D-B9764F07A274}"/>
                </a:ext>
              </a:extLst>
            </p:cNvPr>
            <p:cNvSpPr>
              <a:spLocks noChangeShapeType="1"/>
            </p:cNvSpPr>
            <p:nvPr/>
          </p:nvSpPr>
          <p:spPr bwMode="auto">
            <a:xfrm>
              <a:off x="1576"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1" name="Line 250">
              <a:extLst>
                <a:ext uri="{FF2B5EF4-FFF2-40B4-BE49-F238E27FC236}">
                  <a16:creationId xmlns:a16="http://schemas.microsoft.com/office/drawing/2014/main" id="{3A37BB91-EAFF-4524-9FC6-418E5E28C749}"/>
                </a:ext>
              </a:extLst>
            </p:cNvPr>
            <p:cNvSpPr>
              <a:spLocks noChangeShapeType="1"/>
            </p:cNvSpPr>
            <p:nvPr/>
          </p:nvSpPr>
          <p:spPr bwMode="auto">
            <a:xfrm>
              <a:off x="1473" y="2761"/>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2" name="Rectangle 251">
              <a:extLst>
                <a:ext uri="{FF2B5EF4-FFF2-40B4-BE49-F238E27FC236}">
                  <a16:creationId xmlns:a16="http://schemas.microsoft.com/office/drawing/2014/main" id="{2A01B8CE-EC64-4336-ABA0-218D1FEC33B9}"/>
                </a:ext>
              </a:extLst>
            </p:cNvPr>
            <p:cNvSpPr>
              <a:spLocks noChangeArrowheads="1"/>
            </p:cNvSpPr>
            <p:nvPr/>
          </p:nvSpPr>
          <p:spPr bwMode="auto">
            <a:xfrm>
              <a:off x="1372" y="3034"/>
              <a:ext cx="746"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93" name="Rectangle 252">
              <a:extLst>
                <a:ext uri="{FF2B5EF4-FFF2-40B4-BE49-F238E27FC236}">
                  <a16:creationId xmlns:a16="http://schemas.microsoft.com/office/drawing/2014/main" id="{AC117520-90B4-410B-9C6D-6FF546C07DEF}"/>
                </a:ext>
              </a:extLst>
            </p:cNvPr>
            <p:cNvSpPr>
              <a:spLocks noChangeArrowheads="1"/>
            </p:cNvSpPr>
            <p:nvPr/>
          </p:nvSpPr>
          <p:spPr bwMode="auto">
            <a:xfrm>
              <a:off x="1372" y="3151"/>
              <a:ext cx="746"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94" name="Rectangle 253">
              <a:extLst>
                <a:ext uri="{FF2B5EF4-FFF2-40B4-BE49-F238E27FC236}">
                  <a16:creationId xmlns:a16="http://schemas.microsoft.com/office/drawing/2014/main" id="{1BFE5D79-6710-4404-94AE-A4706B70B093}"/>
                </a:ext>
              </a:extLst>
            </p:cNvPr>
            <p:cNvSpPr>
              <a:spLocks noChangeArrowheads="1"/>
            </p:cNvSpPr>
            <p:nvPr/>
          </p:nvSpPr>
          <p:spPr bwMode="auto">
            <a:xfrm>
              <a:off x="1372" y="3544"/>
              <a:ext cx="746"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95" name="Rectangle 254">
              <a:extLst>
                <a:ext uri="{FF2B5EF4-FFF2-40B4-BE49-F238E27FC236}">
                  <a16:creationId xmlns:a16="http://schemas.microsoft.com/office/drawing/2014/main" id="{108CBB0E-FD9D-4C67-ABB0-BE1D1CD5574A}"/>
                </a:ext>
              </a:extLst>
            </p:cNvPr>
            <p:cNvSpPr>
              <a:spLocks noChangeArrowheads="1"/>
            </p:cNvSpPr>
            <p:nvPr/>
          </p:nvSpPr>
          <p:spPr bwMode="auto">
            <a:xfrm>
              <a:off x="1372" y="3424"/>
              <a:ext cx="746"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96" name="Line 255">
              <a:extLst>
                <a:ext uri="{FF2B5EF4-FFF2-40B4-BE49-F238E27FC236}">
                  <a16:creationId xmlns:a16="http://schemas.microsoft.com/office/drawing/2014/main" id="{5C331B3B-B5D8-4941-9003-846DDC19217F}"/>
                </a:ext>
              </a:extLst>
            </p:cNvPr>
            <p:cNvSpPr>
              <a:spLocks noChangeShapeType="1"/>
            </p:cNvSpPr>
            <p:nvPr/>
          </p:nvSpPr>
          <p:spPr bwMode="auto">
            <a:xfrm>
              <a:off x="2031"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7" name="Line 256">
              <a:extLst>
                <a:ext uri="{FF2B5EF4-FFF2-40B4-BE49-F238E27FC236}">
                  <a16:creationId xmlns:a16="http://schemas.microsoft.com/office/drawing/2014/main" id="{7BAFF76B-5AF1-491F-BAE7-D59B92B2ACF8}"/>
                </a:ext>
              </a:extLst>
            </p:cNvPr>
            <p:cNvSpPr>
              <a:spLocks noChangeShapeType="1"/>
            </p:cNvSpPr>
            <p:nvPr/>
          </p:nvSpPr>
          <p:spPr bwMode="auto">
            <a:xfrm>
              <a:off x="1930"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8" name="Line 257">
              <a:extLst>
                <a:ext uri="{FF2B5EF4-FFF2-40B4-BE49-F238E27FC236}">
                  <a16:creationId xmlns:a16="http://schemas.microsoft.com/office/drawing/2014/main" id="{BDE3B0D0-BB77-498E-9469-A9F679DB7401}"/>
                </a:ext>
              </a:extLst>
            </p:cNvPr>
            <p:cNvSpPr>
              <a:spLocks noChangeShapeType="1"/>
            </p:cNvSpPr>
            <p:nvPr/>
          </p:nvSpPr>
          <p:spPr bwMode="auto">
            <a:xfrm>
              <a:off x="1811"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99" name="Line 258">
              <a:extLst>
                <a:ext uri="{FF2B5EF4-FFF2-40B4-BE49-F238E27FC236}">
                  <a16:creationId xmlns:a16="http://schemas.microsoft.com/office/drawing/2014/main" id="{E2CB7EF5-02A5-4C93-8A8E-67F438E3F396}"/>
                </a:ext>
              </a:extLst>
            </p:cNvPr>
            <p:cNvSpPr>
              <a:spLocks noChangeShapeType="1"/>
            </p:cNvSpPr>
            <p:nvPr/>
          </p:nvSpPr>
          <p:spPr bwMode="auto">
            <a:xfrm>
              <a:off x="1692"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0" name="Line 259">
              <a:extLst>
                <a:ext uri="{FF2B5EF4-FFF2-40B4-BE49-F238E27FC236}">
                  <a16:creationId xmlns:a16="http://schemas.microsoft.com/office/drawing/2014/main" id="{6402A9DF-0B81-4D8D-8305-A34C6BDDD592}"/>
                </a:ext>
              </a:extLst>
            </p:cNvPr>
            <p:cNvSpPr>
              <a:spLocks noChangeShapeType="1"/>
            </p:cNvSpPr>
            <p:nvPr/>
          </p:nvSpPr>
          <p:spPr bwMode="auto">
            <a:xfrm>
              <a:off x="1576"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1" name="Line 260">
              <a:extLst>
                <a:ext uri="{FF2B5EF4-FFF2-40B4-BE49-F238E27FC236}">
                  <a16:creationId xmlns:a16="http://schemas.microsoft.com/office/drawing/2014/main" id="{4EBC6DE9-25FA-4175-BBB2-25BF6728A9B9}"/>
                </a:ext>
              </a:extLst>
            </p:cNvPr>
            <p:cNvSpPr>
              <a:spLocks noChangeShapeType="1"/>
            </p:cNvSpPr>
            <p:nvPr/>
          </p:nvSpPr>
          <p:spPr bwMode="auto">
            <a:xfrm>
              <a:off x="1473" y="303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2" name="Line 261">
              <a:extLst>
                <a:ext uri="{FF2B5EF4-FFF2-40B4-BE49-F238E27FC236}">
                  <a16:creationId xmlns:a16="http://schemas.microsoft.com/office/drawing/2014/main" id="{C868DB80-14D8-4922-AE9F-72E751FB53F9}"/>
                </a:ext>
              </a:extLst>
            </p:cNvPr>
            <p:cNvSpPr>
              <a:spLocks noChangeShapeType="1"/>
            </p:cNvSpPr>
            <p:nvPr/>
          </p:nvSpPr>
          <p:spPr bwMode="auto">
            <a:xfrm>
              <a:off x="1912"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3" name="Line 262">
              <a:extLst>
                <a:ext uri="{FF2B5EF4-FFF2-40B4-BE49-F238E27FC236}">
                  <a16:creationId xmlns:a16="http://schemas.microsoft.com/office/drawing/2014/main" id="{52208B88-C164-4F52-9B8E-0149A32010D1}"/>
                </a:ext>
              </a:extLst>
            </p:cNvPr>
            <p:cNvSpPr>
              <a:spLocks noChangeShapeType="1"/>
            </p:cNvSpPr>
            <p:nvPr/>
          </p:nvSpPr>
          <p:spPr bwMode="auto">
            <a:xfrm>
              <a:off x="1811"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4" name="Line 263">
              <a:extLst>
                <a:ext uri="{FF2B5EF4-FFF2-40B4-BE49-F238E27FC236}">
                  <a16:creationId xmlns:a16="http://schemas.microsoft.com/office/drawing/2014/main" id="{C78BFBEA-50CB-4BF3-8C0B-543A23BC3D99}"/>
                </a:ext>
              </a:extLst>
            </p:cNvPr>
            <p:cNvSpPr>
              <a:spLocks noChangeShapeType="1"/>
            </p:cNvSpPr>
            <p:nvPr/>
          </p:nvSpPr>
          <p:spPr bwMode="auto">
            <a:xfrm>
              <a:off x="1692"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5" name="Line 264">
              <a:extLst>
                <a:ext uri="{FF2B5EF4-FFF2-40B4-BE49-F238E27FC236}">
                  <a16:creationId xmlns:a16="http://schemas.microsoft.com/office/drawing/2014/main" id="{82AD9678-3659-4770-A0A5-7FEBA07C81D4}"/>
                </a:ext>
              </a:extLst>
            </p:cNvPr>
            <p:cNvSpPr>
              <a:spLocks noChangeShapeType="1"/>
            </p:cNvSpPr>
            <p:nvPr/>
          </p:nvSpPr>
          <p:spPr bwMode="auto">
            <a:xfrm>
              <a:off x="1576"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6" name="Line 265">
              <a:extLst>
                <a:ext uri="{FF2B5EF4-FFF2-40B4-BE49-F238E27FC236}">
                  <a16:creationId xmlns:a16="http://schemas.microsoft.com/office/drawing/2014/main" id="{3F6F4407-46CE-4EC9-8796-DB2B65373E5D}"/>
                </a:ext>
              </a:extLst>
            </p:cNvPr>
            <p:cNvSpPr>
              <a:spLocks noChangeShapeType="1"/>
            </p:cNvSpPr>
            <p:nvPr/>
          </p:nvSpPr>
          <p:spPr bwMode="auto">
            <a:xfrm>
              <a:off x="1473"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07" name="Line 266">
              <a:extLst>
                <a:ext uri="{FF2B5EF4-FFF2-40B4-BE49-F238E27FC236}">
                  <a16:creationId xmlns:a16="http://schemas.microsoft.com/office/drawing/2014/main" id="{4B1F1373-7454-4625-B877-423D6D0EFA4A}"/>
                </a:ext>
              </a:extLst>
            </p:cNvPr>
            <p:cNvSpPr>
              <a:spLocks noChangeShapeType="1"/>
            </p:cNvSpPr>
            <p:nvPr/>
          </p:nvSpPr>
          <p:spPr bwMode="auto">
            <a:xfrm>
              <a:off x="2015" y="3424"/>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196" name="Group 313">
            <a:extLst>
              <a:ext uri="{FF2B5EF4-FFF2-40B4-BE49-F238E27FC236}">
                <a16:creationId xmlns:a16="http://schemas.microsoft.com/office/drawing/2014/main" id="{AF9A9200-0139-42EB-A500-A831C7B2CDAC}"/>
              </a:ext>
            </a:extLst>
          </p:cNvPr>
          <p:cNvGrpSpPr>
            <a:grpSpLocks/>
          </p:cNvGrpSpPr>
          <p:nvPr/>
        </p:nvGrpSpPr>
        <p:grpSpPr bwMode="auto">
          <a:xfrm>
            <a:off x="996950" y="2159000"/>
            <a:ext cx="2365375" cy="1049338"/>
            <a:chOff x="628" y="1360"/>
            <a:chExt cx="1490" cy="661"/>
          </a:xfrm>
        </p:grpSpPr>
        <p:sp>
          <p:nvSpPr>
            <p:cNvPr id="6433" name="Rectangle 268">
              <a:extLst>
                <a:ext uri="{FF2B5EF4-FFF2-40B4-BE49-F238E27FC236}">
                  <a16:creationId xmlns:a16="http://schemas.microsoft.com/office/drawing/2014/main" id="{F26A9181-7645-4A5A-8A01-E9299DF53724}"/>
                </a:ext>
              </a:extLst>
            </p:cNvPr>
            <p:cNvSpPr>
              <a:spLocks noChangeArrowheads="1"/>
            </p:cNvSpPr>
            <p:nvPr/>
          </p:nvSpPr>
          <p:spPr bwMode="auto">
            <a:xfrm>
              <a:off x="628" y="1360"/>
              <a:ext cx="746"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34" name="Line 269">
              <a:extLst>
                <a:ext uri="{FF2B5EF4-FFF2-40B4-BE49-F238E27FC236}">
                  <a16:creationId xmlns:a16="http://schemas.microsoft.com/office/drawing/2014/main" id="{5F157DEF-1F91-4690-8C69-80420659A5A8}"/>
                </a:ext>
              </a:extLst>
            </p:cNvPr>
            <p:cNvSpPr>
              <a:spLocks noChangeShapeType="1"/>
            </p:cNvSpPr>
            <p:nvPr/>
          </p:nvSpPr>
          <p:spPr bwMode="auto">
            <a:xfrm>
              <a:off x="1287" y="1360"/>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5" name="Line 270">
              <a:extLst>
                <a:ext uri="{FF2B5EF4-FFF2-40B4-BE49-F238E27FC236}">
                  <a16:creationId xmlns:a16="http://schemas.microsoft.com/office/drawing/2014/main" id="{2B890BB1-697F-4E3B-A356-724F268E0156}"/>
                </a:ext>
              </a:extLst>
            </p:cNvPr>
            <p:cNvSpPr>
              <a:spLocks noChangeShapeType="1"/>
            </p:cNvSpPr>
            <p:nvPr/>
          </p:nvSpPr>
          <p:spPr bwMode="auto">
            <a:xfrm>
              <a:off x="1187" y="1360"/>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6" name="Line 271">
              <a:extLst>
                <a:ext uri="{FF2B5EF4-FFF2-40B4-BE49-F238E27FC236}">
                  <a16:creationId xmlns:a16="http://schemas.microsoft.com/office/drawing/2014/main" id="{4480A359-66FA-49E7-BC33-0A0671ED24F5}"/>
                </a:ext>
              </a:extLst>
            </p:cNvPr>
            <p:cNvSpPr>
              <a:spLocks noChangeShapeType="1"/>
            </p:cNvSpPr>
            <p:nvPr/>
          </p:nvSpPr>
          <p:spPr bwMode="auto">
            <a:xfrm>
              <a:off x="1068"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7" name="Line 272">
              <a:extLst>
                <a:ext uri="{FF2B5EF4-FFF2-40B4-BE49-F238E27FC236}">
                  <a16:creationId xmlns:a16="http://schemas.microsoft.com/office/drawing/2014/main" id="{9189147D-86BC-496E-B85B-013BB8BF0A3D}"/>
                </a:ext>
              </a:extLst>
            </p:cNvPr>
            <p:cNvSpPr>
              <a:spLocks noChangeShapeType="1"/>
            </p:cNvSpPr>
            <p:nvPr/>
          </p:nvSpPr>
          <p:spPr bwMode="auto">
            <a:xfrm>
              <a:off x="948"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8" name="Line 273">
              <a:extLst>
                <a:ext uri="{FF2B5EF4-FFF2-40B4-BE49-F238E27FC236}">
                  <a16:creationId xmlns:a16="http://schemas.microsoft.com/office/drawing/2014/main" id="{1FEDECDF-BEEA-4C6D-97F0-8112D7F77F18}"/>
                </a:ext>
              </a:extLst>
            </p:cNvPr>
            <p:cNvSpPr>
              <a:spLocks noChangeShapeType="1"/>
            </p:cNvSpPr>
            <p:nvPr/>
          </p:nvSpPr>
          <p:spPr bwMode="auto">
            <a:xfrm>
              <a:off x="832"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9" name="Line 274">
              <a:extLst>
                <a:ext uri="{FF2B5EF4-FFF2-40B4-BE49-F238E27FC236}">
                  <a16:creationId xmlns:a16="http://schemas.microsoft.com/office/drawing/2014/main" id="{80DBD2E6-1495-4E24-A056-24A2A51235C2}"/>
                </a:ext>
              </a:extLst>
            </p:cNvPr>
            <p:cNvSpPr>
              <a:spLocks noChangeShapeType="1"/>
            </p:cNvSpPr>
            <p:nvPr/>
          </p:nvSpPr>
          <p:spPr bwMode="auto">
            <a:xfrm>
              <a:off x="729"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0" name="Rectangle 275">
              <a:extLst>
                <a:ext uri="{FF2B5EF4-FFF2-40B4-BE49-F238E27FC236}">
                  <a16:creationId xmlns:a16="http://schemas.microsoft.com/office/drawing/2014/main" id="{C119B887-D974-4EB7-A700-7DDA85AEA090}"/>
                </a:ext>
              </a:extLst>
            </p:cNvPr>
            <p:cNvSpPr>
              <a:spLocks noChangeArrowheads="1"/>
            </p:cNvSpPr>
            <p:nvPr/>
          </p:nvSpPr>
          <p:spPr bwMode="auto">
            <a:xfrm>
              <a:off x="628" y="1479"/>
              <a:ext cx="746"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41" name="Line 276">
              <a:extLst>
                <a:ext uri="{FF2B5EF4-FFF2-40B4-BE49-F238E27FC236}">
                  <a16:creationId xmlns:a16="http://schemas.microsoft.com/office/drawing/2014/main" id="{AC37D435-41D3-444F-B799-EED1F2ACA3B5}"/>
                </a:ext>
              </a:extLst>
            </p:cNvPr>
            <p:cNvSpPr>
              <a:spLocks noChangeShapeType="1"/>
            </p:cNvSpPr>
            <p:nvPr/>
          </p:nvSpPr>
          <p:spPr bwMode="auto">
            <a:xfrm>
              <a:off x="1287"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2" name="Line 277">
              <a:extLst>
                <a:ext uri="{FF2B5EF4-FFF2-40B4-BE49-F238E27FC236}">
                  <a16:creationId xmlns:a16="http://schemas.microsoft.com/office/drawing/2014/main" id="{9F9EC5CD-48EC-462D-A681-6532E49EF525}"/>
                </a:ext>
              </a:extLst>
            </p:cNvPr>
            <p:cNvSpPr>
              <a:spLocks noChangeShapeType="1"/>
            </p:cNvSpPr>
            <p:nvPr/>
          </p:nvSpPr>
          <p:spPr bwMode="auto">
            <a:xfrm>
              <a:off x="1187"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3" name="Line 278">
              <a:extLst>
                <a:ext uri="{FF2B5EF4-FFF2-40B4-BE49-F238E27FC236}">
                  <a16:creationId xmlns:a16="http://schemas.microsoft.com/office/drawing/2014/main" id="{4A5613D1-5859-4372-8594-0A76EB245591}"/>
                </a:ext>
              </a:extLst>
            </p:cNvPr>
            <p:cNvSpPr>
              <a:spLocks noChangeShapeType="1"/>
            </p:cNvSpPr>
            <p:nvPr/>
          </p:nvSpPr>
          <p:spPr bwMode="auto">
            <a:xfrm>
              <a:off x="1068"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4" name="Line 279">
              <a:extLst>
                <a:ext uri="{FF2B5EF4-FFF2-40B4-BE49-F238E27FC236}">
                  <a16:creationId xmlns:a16="http://schemas.microsoft.com/office/drawing/2014/main" id="{D7317DDC-2D11-4ABB-92BA-F16F42776E2A}"/>
                </a:ext>
              </a:extLst>
            </p:cNvPr>
            <p:cNvSpPr>
              <a:spLocks noChangeShapeType="1"/>
            </p:cNvSpPr>
            <p:nvPr/>
          </p:nvSpPr>
          <p:spPr bwMode="auto">
            <a:xfrm>
              <a:off x="948"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5" name="Line 280">
              <a:extLst>
                <a:ext uri="{FF2B5EF4-FFF2-40B4-BE49-F238E27FC236}">
                  <a16:creationId xmlns:a16="http://schemas.microsoft.com/office/drawing/2014/main" id="{365F1A1F-4ED5-4759-B57F-359BAA535C2A}"/>
                </a:ext>
              </a:extLst>
            </p:cNvPr>
            <p:cNvSpPr>
              <a:spLocks noChangeShapeType="1"/>
            </p:cNvSpPr>
            <p:nvPr/>
          </p:nvSpPr>
          <p:spPr bwMode="auto">
            <a:xfrm>
              <a:off x="832"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6" name="Line 281">
              <a:extLst>
                <a:ext uri="{FF2B5EF4-FFF2-40B4-BE49-F238E27FC236}">
                  <a16:creationId xmlns:a16="http://schemas.microsoft.com/office/drawing/2014/main" id="{96326749-C688-453B-9AE7-C17E9B88DACE}"/>
                </a:ext>
              </a:extLst>
            </p:cNvPr>
            <p:cNvSpPr>
              <a:spLocks noChangeShapeType="1"/>
            </p:cNvSpPr>
            <p:nvPr/>
          </p:nvSpPr>
          <p:spPr bwMode="auto">
            <a:xfrm>
              <a:off x="729"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47" name="Rectangle 282">
              <a:extLst>
                <a:ext uri="{FF2B5EF4-FFF2-40B4-BE49-F238E27FC236}">
                  <a16:creationId xmlns:a16="http://schemas.microsoft.com/office/drawing/2014/main" id="{44D3CE2B-8AC5-4506-84F5-CC7B8DD9EB5E}"/>
                </a:ext>
              </a:extLst>
            </p:cNvPr>
            <p:cNvSpPr>
              <a:spLocks noChangeArrowheads="1"/>
            </p:cNvSpPr>
            <p:nvPr/>
          </p:nvSpPr>
          <p:spPr bwMode="auto">
            <a:xfrm>
              <a:off x="628" y="1750"/>
              <a:ext cx="746"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48" name="Rectangle 283">
              <a:extLst>
                <a:ext uri="{FF2B5EF4-FFF2-40B4-BE49-F238E27FC236}">
                  <a16:creationId xmlns:a16="http://schemas.microsoft.com/office/drawing/2014/main" id="{034711D6-5923-4D66-A2FD-FD51722A693F}"/>
                </a:ext>
              </a:extLst>
            </p:cNvPr>
            <p:cNvSpPr>
              <a:spLocks noChangeArrowheads="1"/>
            </p:cNvSpPr>
            <p:nvPr/>
          </p:nvSpPr>
          <p:spPr bwMode="auto">
            <a:xfrm>
              <a:off x="628" y="1870"/>
              <a:ext cx="746"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49" name="Line 284">
              <a:extLst>
                <a:ext uri="{FF2B5EF4-FFF2-40B4-BE49-F238E27FC236}">
                  <a16:creationId xmlns:a16="http://schemas.microsoft.com/office/drawing/2014/main" id="{7D11BC75-9957-4A67-A649-F3CEA3A58C2A}"/>
                </a:ext>
              </a:extLst>
            </p:cNvPr>
            <p:cNvSpPr>
              <a:spLocks noChangeShapeType="1"/>
            </p:cNvSpPr>
            <p:nvPr/>
          </p:nvSpPr>
          <p:spPr bwMode="auto">
            <a:xfrm>
              <a:off x="1287"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0" name="Line 285">
              <a:extLst>
                <a:ext uri="{FF2B5EF4-FFF2-40B4-BE49-F238E27FC236}">
                  <a16:creationId xmlns:a16="http://schemas.microsoft.com/office/drawing/2014/main" id="{27DA1636-EA86-49FD-9666-88583C6923B5}"/>
                </a:ext>
              </a:extLst>
            </p:cNvPr>
            <p:cNvSpPr>
              <a:spLocks noChangeShapeType="1"/>
            </p:cNvSpPr>
            <p:nvPr/>
          </p:nvSpPr>
          <p:spPr bwMode="auto">
            <a:xfrm>
              <a:off x="1187"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1" name="Line 286">
              <a:extLst>
                <a:ext uri="{FF2B5EF4-FFF2-40B4-BE49-F238E27FC236}">
                  <a16:creationId xmlns:a16="http://schemas.microsoft.com/office/drawing/2014/main" id="{BCB2CC78-F4C3-41D6-B2F3-3734F7F2214C}"/>
                </a:ext>
              </a:extLst>
            </p:cNvPr>
            <p:cNvSpPr>
              <a:spLocks noChangeShapeType="1"/>
            </p:cNvSpPr>
            <p:nvPr/>
          </p:nvSpPr>
          <p:spPr bwMode="auto">
            <a:xfrm>
              <a:off x="1068"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2" name="Line 287">
              <a:extLst>
                <a:ext uri="{FF2B5EF4-FFF2-40B4-BE49-F238E27FC236}">
                  <a16:creationId xmlns:a16="http://schemas.microsoft.com/office/drawing/2014/main" id="{C9694FE1-A8EA-4E55-A99D-C9BFB7FEE37A}"/>
                </a:ext>
              </a:extLst>
            </p:cNvPr>
            <p:cNvSpPr>
              <a:spLocks noChangeShapeType="1"/>
            </p:cNvSpPr>
            <p:nvPr/>
          </p:nvSpPr>
          <p:spPr bwMode="auto">
            <a:xfrm>
              <a:off x="948"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3" name="Line 288">
              <a:extLst>
                <a:ext uri="{FF2B5EF4-FFF2-40B4-BE49-F238E27FC236}">
                  <a16:creationId xmlns:a16="http://schemas.microsoft.com/office/drawing/2014/main" id="{C7745B6C-0839-4110-9343-B9B28A515797}"/>
                </a:ext>
              </a:extLst>
            </p:cNvPr>
            <p:cNvSpPr>
              <a:spLocks noChangeShapeType="1"/>
            </p:cNvSpPr>
            <p:nvPr/>
          </p:nvSpPr>
          <p:spPr bwMode="auto">
            <a:xfrm>
              <a:off x="832"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4" name="Line 289">
              <a:extLst>
                <a:ext uri="{FF2B5EF4-FFF2-40B4-BE49-F238E27FC236}">
                  <a16:creationId xmlns:a16="http://schemas.microsoft.com/office/drawing/2014/main" id="{3EEBF9C6-EA4C-44DF-B7C3-8A2DEA35BFA9}"/>
                </a:ext>
              </a:extLst>
            </p:cNvPr>
            <p:cNvSpPr>
              <a:spLocks noChangeShapeType="1"/>
            </p:cNvSpPr>
            <p:nvPr/>
          </p:nvSpPr>
          <p:spPr bwMode="auto">
            <a:xfrm>
              <a:off x="729"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5" name="Rectangle 290">
              <a:extLst>
                <a:ext uri="{FF2B5EF4-FFF2-40B4-BE49-F238E27FC236}">
                  <a16:creationId xmlns:a16="http://schemas.microsoft.com/office/drawing/2014/main" id="{0D2B4FCC-1C4C-4EB6-9EE5-F597C23C4B24}"/>
                </a:ext>
              </a:extLst>
            </p:cNvPr>
            <p:cNvSpPr>
              <a:spLocks noChangeArrowheads="1"/>
            </p:cNvSpPr>
            <p:nvPr/>
          </p:nvSpPr>
          <p:spPr bwMode="auto">
            <a:xfrm>
              <a:off x="1372" y="1360"/>
              <a:ext cx="746"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56" name="Line 291">
              <a:extLst>
                <a:ext uri="{FF2B5EF4-FFF2-40B4-BE49-F238E27FC236}">
                  <a16:creationId xmlns:a16="http://schemas.microsoft.com/office/drawing/2014/main" id="{2BD5AB84-28F5-47D0-92E7-65259443F4B8}"/>
                </a:ext>
              </a:extLst>
            </p:cNvPr>
            <p:cNvSpPr>
              <a:spLocks noChangeShapeType="1"/>
            </p:cNvSpPr>
            <p:nvPr/>
          </p:nvSpPr>
          <p:spPr bwMode="auto">
            <a:xfrm>
              <a:off x="2033" y="1360"/>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7" name="Line 292">
              <a:extLst>
                <a:ext uri="{FF2B5EF4-FFF2-40B4-BE49-F238E27FC236}">
                  <a16:creationId xmlns:a16="http://schemas.microsoft.com/office/drawing/2014/main" id="{647B92B8-4CE0-48D7-9D99-A57A311C28D6}"/>
                </a:ext>
              </a:extLst>
            </p:cNvPr>
            <p:cNvSpPr>
              <a:spLocks noChangeShapeType="1"/>
            </p:cNvSpPr>
            <p:nvPr/>
          </p:nvSpPr>
          <p:spPr bwMode="auto">
            <a:xfrm>
              <a:off x="1930" y="1360"/>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8" name="Line 293">
              <a:extLst>
                <a:ext uri="{FF2B5EF4-FFF2-40B4-BE49-F238E27FC236}">
                  <a16:creationId xmlns:a16="http://schemas.microsoft.com/office/drawing/2014/main" id="{5986A0FA-AABD-47EE-82AD-FED832341DEB}"/>
                </a:ext>
              </a:extLst>
            </p:cNvPr>
            <p:cNvSpPr>
              <a:spLocks noChangeShapeType="1"/>
            </p:cNvSpPr>
            <p:nvPr/>
          </p:nvSpPr>
          <p:spPr bwMode="auto">
            <a:xfrm>
              <a:off x="1811"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59" name="Line 294">
              <a:extLst>
                <a:ext uri="{FF2B5EF4-FFF2-40B4-BE49-F238E27FC236}">
                  <a16:creationId xmlns:a16="http://schemas.microsoft.com/office/drawing/2014/main" id="{21EE944F-34DA-481B-9A98-DC3D7369E71B}"/>
                </a:ext>
              </a:extLst>
            </p:cNvPr>
            <p:cNvSpPr>
              <a:spLocks noChangeShapeType="1"/>
            </p:cNvSpPr>
            <p:nvPr/>
          </p:nvSpPr>
          <p:spPr bwMode="auto">
            <a:xfrm>
              <a:off x="1692"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0" name="Line 295">
              <a:extLst>
                <a:ext uri="{FF2B5EF4-FFF2-40B4-BE49-F238E27FC236}">
                  <a16:creationId xmlns:a16="http://schemas.microsoft.com/office/drawing/2014/main" id="{FCDEF60D-E66D-4455-8920-6C2241FCBA2F}"/>
                </a:ext>
              </a:extLst>
            </p:cNvPr>
            <p:cNvSpPr>
              <a:spLocks noChangeShapeType="1"/>
            </p:cNvSpPr>
            <p:nvPr/>
          </p:nvSpPr>
          <p:spPr bwMode="auto">
            <a:xfrm>
              <a:off x="1576"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1" name="Line 296">
              <a:extLst>
                <a:ext uri="{FF2B5EF4-FFF2-40B4-BE49-F238E27FC236}">
                  <a16:creationId xmlns:a16="http://schemas.microsoft.com/office/drawing/2014/main" id="{D0A0EA9F-BAC4-4223-AA17-446C453E36C9}"/>
                </a:ext>
              </a:extLst>
            </p:cNvPr>
            <p:cNvSpPr>
              <a:spLocks noChangeShapeType="1"/>
            </p:cNvSpPr>
            <p:nvPr/>
          </p:nvSpPr>
          <p:spPr bwMode="auto">
            <a:xfrm>
              <a:off x="1475" y="1360"/>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2" name="Rectangle 297">
              <a:extLst>
                <a:ext uri="{FF2B5EF4-FFF2-40B4-BE49-F238E27FC236}">
                  <a16:creationId xmlns:a16="http://schemas.microsoft.com/office/drawing/2014/main" id="{CF56E3EB-752B-429C-A5BB-F3056FB0D3DD}"/>
                </a:ext>
              </a:extLst>
            </p:cNvPr>
            <p:cNvSpPr>
              <a:spLocks noChangeArrowheads="1"/>
            </p:cNvSpPr>
            <p:nvPr/>
          </p:nvSpPr>
          <p:spPr bwMode="auto">
            <a:xfrm>
              <a:off x="1372" y="1479"/>
              <a:ext cx="746"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63" name="Line 298">
              <a:extLst>
                <a:ext uri="{FF2B5EF4-FFF2-40B4-BE49-F238E27FC236}">
                  <a16:creationId xmlns:a16="http://schemas.microsoft.com/office/drawing/2014/main" id="{BE3DD30B-7FCA-4D83-AFFC-739C03FE2078}"/>
                </a:ext>
              </a:extLst>
            </p:cNvPr>
            <p:cNvSpPr>
              <a:spLocks noChangeShapeType="1"/>
            </p:cNvSpPr>
            <p:nvPr/>
          </p:nvSpPr>
          <p:spPr bwMode="auto">
            <a:xfrm>
              <a:off x="2033"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4" name="Line 299">
              <a:extLst>
                <a:ext uri="{FF2B5EF4-FFF2-40B4-BE49-F238E27FC236}">
                  <a16:creationId xmlns:a16="http://schemas.microsoft.com/office/drawing/2014/main" id="{6929C522-1FB8-4183-859A-13D2D97FCCAC}"/>
                </a:ext>
              </a:extLst>
            </p:cNvPr>
            <p:cNvSpPr>
              <a:spLocks noChangeShapeType="1"/>
            </p:cNvSpPr>
            <p:nvPr/>
          </p:nvSpPr>
          <p:spPr bwMode="auto">
            <a:xfrm>
              <a:off x="1930"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5" name="Line 300">
              <a:extLst>
                <a:ext uri="{FF2B5EF4-FFF2-40B4-BE49-F238E27FC236}">
                  <a16:creationId xmlns:a16="http://schemas.microsoft.com/office/drawing/2014/main" id="{B7E3352E-1EA3-4338-9673-E4B3EE08F267}"/>
                </a:ext>
              </a:extLst>
            </p:cNvPr>
            <p:cNvSpPr>
              <a:spLocks noChangeShapeType="1"/>
            </p:cNvSpPr>
            <p:nvPr/>
          </p:nvSpPr>
          <p:spPr bwMode="auto">
            <a:xfrm>
              <a:off x="1811"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6" name="Line 301">
              <a:extLst>
                <a:ext uri="{FF2B5EF4-FFF2-40B4-BE49-F238E27FC236}">
                  <a16:creationId xmlns:a16="http://schemas.microsoft.com/office/drawing/2014/main" id="{EDB465FF-9471-429A-ACA6-46CC1D3F6EF3}"/>
                </a:ext>
              </a:extLst>
            </p:cNvPr>
            <p:cNvSpPr>
              <a:spLocks noChangeShapeType="1"/>
            </p:cNvSpPr>
            <p:nvPr/>
          </p:nvSpPr>
          <p:spPr bwMode="auto">
            <a:xfrm>
              <a:off x="1692"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7" name="Line 302">
              <a:extLst>
                <a:ext uri="{FF2B5EF4-FFF2-40B4-BE49-F238E27FC236}">
                  <a16:creationId xmlns:a16="http://schemas.microsoft.com/office/drawing/2014/main" id="{3D8FED79-E8AB-4B63-A91C-183FAC74535B}"/>
                </a:ext>
              </a:extLst>
            </p:cNvPr>
            <p:cNvSpPr>
              <a:spLocks noChangeShapeType="1"/>
            </p:cNvSpPr>
            <p:nvPr/>
          </p:nvSpPr>
          <p:spPr bwMode="auto">
            <a:xfrm>
              <a:off x="1576"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8" name="Line 303">
              <a:extLst>
                <a:ext uri="{FF2B5EF4-FFF2-40B4-BE49-F238E27FC236}">
                  <a16:creationId xmlns:a16="http://schemas.microsoft.com/office/drawing/2014/main" id="{7BE61860-4A0B-49AE-8C79-8E2AC826C228}"/>
                </a:ext>
              </a:extLst>
            </p:cNvPr>
            <p:cNvSpPr>
              <a:spLocks noChangeShapeType="1"/>
            </p:cNvSpPr>
            <p:nvPr/>
          </p:nvSpPr>
          <p:spPr bwMode="auto">
            <a:xfrm>
              <a:off x="1475" y="1479"/>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69" name="Rectangle 304">
              <a:extLst>
                <a:ext uri="{FF2B5EF4-FFF2-40B4-BE49-F238E27FC236}">
                  <a16:creationId xmlns:a16="http://schemas.microsoft.com/office/drawing/2014/main" id="{3497034F-36D7-4569-BF76-3D1D943E9FF0}"/>
                </a:ext>
              </a:extLst>
            </p:cNvPr>
            <p:cNvSpPr>
              <a:spLocks noChangeArrowheads="1"/>
            </p:cNvSpPr>
            <p:nvPr/>
          </p:nvSpPr>
          <p:spPr bwMode="auto">
            <a:xfrm>
              <a:off x="1372" y="1750"/>
              <a:ext cx="746"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70" name="Rectangle 305">
              <a:extLst>
                <a:ext uri="{FF2B5EF4-FFF2-40B4-BE49-F238E27FC236}">
                  <a16:creationId xmlns:a16="http://schemas.microsoft.com/office/drawing/2014/main" id="{8965774D-BE2F-4872-AEA0-FA0B204AFBFB}"/>
                </a:ext>
              </a:extLst>
            </p:cNvPr>
            <p:cNvSpPr>
              <a:spLocks noChangeArrowheads="1"/>
            </p:cNvSpPr>
            <p:nvPr/>
          </p:nvSpPr>
          <p:spPr bwMode="auto">
            <a:xfrm>
              <a:off x="1372" y="1870"/>
              <a:ext cx="746"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71" name="Line 306">
              <a:extLst>
                <a:ext uri="{FF2B5EF4-FFF2-40B4-BE49-F238E27FC236}">
                  <a16:creationId xmlns:a16="http://schemas.microsoft.com/office/drawing/2014/main" id="{8F33DC81-D09B-49A1-961A-CE90539F8F3E}"/>
                </a:ext>
              </a:extLst>
            </p:cNvPr>
            <p:cNvSpPr>
              <a:spLocks noChangeShapeType="1"/>
            </p:cNvSpPr>
            <p:nvPr/>
          </p:nvSpPr>
          <p:spPr bwMode="auto">
            <a:xfrm>
              <a:off x="2033"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2" name="Line 307">
              <a:extLst>
                <a:ext uri="{FF2B5EF4-FFF2-40B4-BE49-F238E27FC236}">
                  <a16:creationId xmlns:a16="http://schemas.microsoft.com/office/drawing/2014/main" id="{D0A05245-64FD-4A63-9008-89B1D21CED49}"/>
                </a:ext>
              </a:extLst>
            </p:cNvPr>
            <p:cNvSpPr>
              <a:spLocks noChangeShapeType="1"/>
            </p:cNvSpPr>
            <p:nvPr/>
          </p:nvSpPr>
          <p:spPr bwMode="auto">
            <a:xfrm>
              <a:off x="1930"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3" name="Line 308">
              <a:extLst>
                <a:ext uri="{FF2B5EF4-FFF2-40B4-BE49-F238E27FC236}">
                  <a16:creationId xmlns:a16="http://schemas.microsoft.com/office/drawing/2014/main" id="{CBA82E30-D9E6-4727-AFF0-1E44C4159F70}"/>
                </a:ext>
              </a:extLst>
            </p:cNvPr>
            <p:cNvSpPr>
              <a:spLocks noChangeShapeType="1"/>
            </p:cNvSpPr>
            <p:nvPr/>
          </p:nvSpPr>
          <p:spPr bwMode="auto">
            <a:xfrm>
              <a:off x="1811"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4" name="Line 309">
              <a:extLst>
                <a:ext uri="{FF2B5EF4-FFF2-40B4-BE49-F238E27FC236}">
                  <a16:creationId xmlns:a16="http://schemas.microsoft.com/office/drawing/2014/main" id="{29285813-578F-44AA-8C1E-D99C1A1B21FE}"/>
                </a:ext>
              </a:extLst>
            </p:cNvPr>
            <p:cNvSpPr>
              <a:spLocks noChangeShapeType="1"/>
            </p:cNvSpPr>
            <p:nvPr/>
          </p:nvSpPr>
          <p:spPr bwMode="auto">
            <a:xfrm>
              <a:off x="1692"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5" name="Line 310">
              <a:extLst>
                <a:ext uri="{FF2B5EF4-FFF2-40B4-BE49-F238E27FC236}">
                  <a16:creationId xmlns:a16="http://schemas.microsoft.com/office/drawing/2014/main" id="{E1297AEA-DB5A-4D5D-BD75-A0B5AA7B6409}"/>
                </a:ext>
              </a:extLst>
            </p:cNvPr>
            <p:cNvSpPr>
              <a:spLocks noChangeShapeType="1"/>
            </p:cNvSpPr>
            <p:nvPr/>
          </p:nvSpPr>
          <p:spPr bwMode="auto">
            <a:xfrm>
              <a:off x="1576"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6" name="Line 311">
              <a:extLst>
                <a:ext uri="{FF2B5EF4-FFF2-40B4-BE49-F238E27FC236}">
                  <a16:creationId xmlns:a16="http://schemas.microsoft.com/office/drawing/2014/main" id="{80521FED-14DA-40E8-9EFB-8C9DD75AB765}"/>
                </a:ext>
              </a:extLst>
            </p:cNvPr>
            <p:cNvSpPr>
              <a:spLocks noChangeShapeType="1"/>
            </p:cNvSpPr>
            <p:nvPr/>
          </p:nvSpPr>
          <p:spPr bwMode="auto">
            <a:xfrm>
              <a:off x="1475" y="1750"/>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77" name="Line 312">
              <a:extLst>
                <a:ext uri="{FF2B5EF4-FFF2-40B4-BE49-F238E27FC236}">
                  <a16:creationId xmlns:a16="http://schemas.microsoft.com/office/drawing/2014/main" id="{A3D9B550-483F-402C-8F4F-63438C005DD2}"/>
                </a:ext>
              </a:extLst>
            </p:cNvPr>
            <p:cNvSpPr>
              <a:spLocks noChangeShapeType="1"/>
            </p:cNvSpPr>
            <p:nvPr/>
          </p:nvSpPr>
          <p:spPr bwMode="auto">
            <a:xfrm flipV="1">
              <a:off x="1475" y="1987"/>
              <a:ext cx="1" cy="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197" name="Line 314">
            <a:extLst>
              <a:ext uri="{FF2B5EF4-FFF2-40B4-BE49-F238E27FC236}">
                <a16:creationId xmlns:a16="http://schemas.microsoft.com/office/drawing/2014/main" id="{AC82E5C8-94BA-4AF2-BE8E-E530D1605D6A}"/>
              </a:ext>
            </a:extLst>
          </p:cNvPr>
          <p:cNvSpPr>
            <a:spLocks noChangeShapeType="1"/>
          </p:cNvSpPr>
          <p:nvPr/>
        </p:nvSpPr>
        <p:spPr bwMode="auto">
          <a:xfrm flipV="1">
            <a:off x="2341563" y="5187950"/>
            <a:ext cx="1587" cy="873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198" name="Group 343">
            <a:extLst>
              <a:ext uri="{FF2B5EF4-FFF2-40B4-BE49-F238E27FC236}">
                <a16:creationId xmlns:a16="http://schemas.microsoft.com/office/drawing/2014/main" id="{994E1C7E-2DA7-499A-8CB7-35AEBA1AE66F}"/>
              </a:ext>
            </a:extLst>
          </p:cNvPr>
          <p:cNvGrpSpPr>
            <a:grpSpLocks/>
          </p:cNvGrpSpPr>
          <p:nvPr/>
        </p:nvGrpSpPr>
        <p:grpSpPr bwMode="auto">
          <a:xfrm>
            <a:off x="4664075" y="2443163"/>
            <a:ext cx="373063" cy="2373312"/>
            <a:chOff x="2938" y="1539"/>
            <a:chExt cx="235" cy="1495"/>
          </a:xfrm>
        </p:grpSpPr>
        <p:sp>
          <p:nvSpPr>
            <p:cNvPr id="6405" name="Rectangle 315">
              <a:extLst>
                <a:ext uri="{FF2B5EF4-FFF2-40B4-BE49-F238E27FC236}">
                  <a16:creationId xmlns:a16="http://schemas.microsoft.com/office/drawing/2014/main" id="{7F4B175D-3E4F-4AF7-B0FD-CF46B1E8EE31}"/>
                </a:ext>
              </a:extLst>
            </p:cNvPr>
            <p:cNvSpPr>
              <a:spLocks noChangeArrowheads="1"/>
            </p:cNvSpPr>
            <p:nvPr/>
          </p:nvSpPr>
          <p:spPr bwMode="auto">
            <a:xfrm>
              <a:off x="2938" y="2288"/>
              <a:ext cx="116" cy="746"/>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06" name="Line 316">
              <a:extLst>
                <a:ext uri="{FF2B5EF4-FFF2-40B4-BE49-F238E27FC236}">
                  <a16:creationId xmlns:a16="http://schemas.microsoft.com/office/drawing/2014/main" id="{CEB0F559-F28C-45C0-9670-85CAFE4A8E4C}"/>
                </a:ext>
              </a:extLst>
            </p:cNvPr>
            <p:cNvSpPr>
              <a:spLocks noChangeShapeType="1"/>
            </p:cNvSpPr>
            <p:nvPr/>
          </p:nvSpPr>
          <p:spPr bwMode="auto">
            <a:xfrm>
              <a:off x="2938" y="2370"/>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7" name="Line 317">
              <a:extLst>
                <a:ext uri="{FF2B5EF4-FFF2-40B4-BE49-F238E27FC236}">
                  <a16:creationId xmlns:a16="http://schemas.microsoft.com/office/drawing/2014/main" id="{226CD2EF-F469-4FCF-9E4D-0C2DAD61711F}"/>
                </a:ext>
              </a:extLst>
            </p:cNvPr>
            <p:cNvSpPr>
              <a:spLocks noChangeShapeType="1"/>
            </p:cNvSpPr>
            <p:nvPr/>
          </p:nvSpPr>
          <p:spPr bwMode="auto">
            <a:xfrm>
              <a:off x="2938" y="2474"/>
              <a:ext cx="2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8" name="Line 318">
              <a:extLst>
                <a:ext uri="{FF2B5EF4-FFF2-40B4-BE49-F238E27FC236}">
                  <a16:creationId xmlns:a16="http://schemas.microsoft.com/office/drawing/2014/main" id="{6922D825-61EE-461A-BBFD-CF2F8CE529A0}"/>
                </a:ext>
              </a:extLst>
            </p:cNvPr>
            <p:cNvSpPr>
              <a:spLocks noChangeShapeType="1"/>
            </p:cNvSpPr>
            <p:nvPr/>
          </p:nvSpPr>
          <p:spPr bwMode="auto">
            <a:xfrm>
              <a:off x="2938" y="2593"/>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9" name="Line 319">
              <a:extLst>
                <a:ext uri="{FF2B5EF4-FFF2-40B4-BE49-F238E27FC236}">
                  <a16:creationId xmlns:a16="http://schemas.microsoft.com/office/drawing/2014/main" id="{E88B3BBD-2D0E-4111-A18D-DBF2C122F8EC}"/>
                </a:ext>
              </a:extLst>
            </p:cNvPr>
            <p:cNvSpPr>
              <a:spLocks noChangeShapeType="1"/>
            </p:cNvSpPr>
            <p:nvPr/>
          </p:nvSpPr>
          <p:spPr bwMode="auto">
            <a:xfrm>
              <a:off x="2938" y="2710"/>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0" name="Line 320">
              <a:extLst>
                <a:ext uri="{FF2B5EF4-FFF2-40B4-BE49-F238E27FC236}">
                  <a16:creationId xmlns:a16="http://schemas.microsoft.com/office/drawing/2014/main" id="{C159E1B5-0155-4026-B04F-FC3B910A34A4}"/>
                </a:ext>
              </a:extLst>
            </p:cNvPr>
            <p:cNvSpPr>
              <a:spLocks noChangeShapeType="1"/>
            </p:cNvSpPr>
            <p:nvPr/>
          </p:nvSpPr>
          <p:spPr bwMode="auto">
            <a:xfrm>
              <a:off x="2938" y="2830"/>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1" name="Line 321">
              <a:extLst>
                <a:ext uri="{FF2B5EF4-FFF2-40B4-BE49-F238E27FC236}">
                  <a16:creationId xmlns:a16="http://schemas.microsoft.com/office/drawing/2014/main" id="{198B42BB-3D8F-48A2-A14E-C78155ACE277}"/>
                </a:ext>
              </a:extLst>
            </p:cNvPr>
            <p:cNvSpPr>
              <a:spLocks noChangeShapeType="1"/>
            </p:cNvSpPr>
            <p:nvPr/>
          </p:nvSpPr>
          <p:spPr bwMode="auto">
            <a:xfrm>
              <a:off x="2938" y="2931"/>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2" name="Rectangle 322">
              <a:extLst>
                <a:ext uri="{FF2B5EF4-FFF2-40B4-BE49-F238E27FC236}">
                  <a16:creationId xmlns:a16="http://schemas.microsoft.com/office/drawing/2014/main" id="{16D325CE-F2A0-40D2-8FFF-9182CCD67EE2}"/>
                </a:ext>
              </a:extLst>
            </p:cNvPr>
            <p:cNvSpPr>
              <a:spLocks noChangeArrowheads="1"/>
            </p:cNvSpPr>
            <p:nvPr/>
          </p:nvSpPr>
          <p:spPr bwMode="auto">
            <a:xfrm>
              <a:off x="3054" y="2288"/>
              <a:ext cx="119" cy="746"/>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13" name="Line 323">
              <a:extLst>
                <a:ext uri="{FF2B5EF4-FFF2-40B4-BE49-F238E27FC236}">
                  <a16:creationId xmlns:a16="http://schemas.microsoft.com/office/drawing/2014/main" id="{F0D80757-E48F-4B09-8434-6964A6F0C32D}"/>
                </a:ext>
              </a:extLst>
            </p:cNvPr>
            <p:cNvSpPr>
              <a:spLocks noChangeShapeType="1"/>
            </p:cNvSpPr>
            <p:nvPr/>
          </p:nvSpPr>
          <p:spPr bwMode="auto">
            <a:xfrm>
              <a:off x="3054" y="237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4" name="Line 324">
              <a:extLst>
                <a:ext uri="{FF2B5EF4-FFF2-40B4-BE49-F238E27FC236}">
                  <a16:creationId xmlns:a16="http://schemas.microsoft.com/office/drawing/2014/main" id="{D3440D85-D733-4094-B004-1A15B5EF8DD0}"/>
                </a:ext>
              </a:extLst>
            </p:cNvPr>
            <p:cNvSpPr>
              <a:spLocks noChangeShapeType="1"/>
            </p:cNvSpPr>
            <p:nvPr/>
          </p:nvSpPr>
          <p:spPr bwMode="auto">
            <a:xfrm>
              <a:off x="3054" y="247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5" name="Line 325">
              <a:extLst>
                <a:ext uri="{FF2B5EF4-FFF2-40B4-BE49-F238E27FC236}">
                  <a16:creationId xmlns:a16="http://schemas.microsoft.com/office/drawing/2014/main" id="{856DB446-92BA-47E6-B15C-A8213E4E5E8D}"/>
                </a:ext>
              </a:extLst>
            </p:cNvPr>
            <p:cNvSpPr>
              <a:spLocks noChangeShapeType="1"/>
            </p:cNvSpPr>
            <p:nvPr/>
          </p:nvSpPr>
          <p:spPr bwMode="auto">
            <a:xfrm>
              <a:off x="3054" y="259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6" name="Line 326">
              <a:extLst>
                <a:ext uri="{FF2B5EF4-FFF2-40B4-BE49-F238E27FC236}">
                  <a16:creationId xmlns:a16="http://schemas.microsoft.com/office/drawing/2014/main" id="{4BFBCE69-A1EB-4259-8610-952C45C7C347}"/>
                </a:ext>
              </a:extLst>
            </p:cNvPr>
            <p:cNvSpPr>
              <a:spLocks noChangeShapeType="1"/>
            </p:cNvSpPr>
            <p:nvPr/>
          </p:nvSpPr>
          <p:spPr bwMode="auto">
            <a:xfrm>
              <a:off x="3054" y="271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7" name="Line 327">
              <a:extLst>
                <a:ext uri="{FF2B5EF4-FFF2-40B4-BE49-F238E27FC236}">
                  <a16:creationId xmlns:a16="http://schemas.microsoft.com/office/drawing/2014/main" id="{A4D6C3C8-0312-490C-BEFB-400762C7DC20}"/>
                </a:ext>
              </a:extLst>
            </p:cNvPr>
            <p:cNvSpPr>
              <a:spLocks noChangeShapeType="1"/>
            </p:cNvSpPr>
            <p:nvPr/>
          </p:nvSpPr>
          <p:spPr bwMode="auto">
            <a:xfrm>
              <a:off x="3054" y="283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8" name="Line 328">
              <a:extLst>
                <a:ext uri="{FF2B5EF4-FFF2-40B4-BE49-F238E27FC236}">
                  <a16:creationId xmlns:a16="http://schemas.microsoft.com/office/drawing/2014/main" id="{77CEE054-57D0-492A-99DA-55817B62B702}"/>
                </a:ext>
              </a:extLst>
            </p:cNvPr>
            <p:cNvSpPr>
              <a:spLocks noChangeShapeType="1"/>
            </p:cNvSpPr>
            <p:nvPr/>
          </p:nvSpPr>
          <p:spPr bwMode="auto">
            <a:xfrm>
              <a:off x="3054" y="2931"/>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19" name="Rectangle 329">
              <a:extLst>
                <a:ext uri="{FF2B5EF4-FFF2-40B4-BE49-F238E27FC236}">
                  <a16:creationId xmlns:a16="http://schemas.microsoft.com/office/drawing/2014/main" id="{D6BB2095-B8A1-4B5F-AB21-BBF615FB9800}"/>
                </a:ext>
              </a:extLst>
            </p:cNvPr>
            <p:cNvSpPr>
              <a:spLocks noChangeArrowheads="1"/>
            </p:cNvSpPr>
            <p:nvPr/>
          </p:nvSpPr>
          <p:spPr bwMode="auto">
            <a:xfrm>
              <a:off x="2938" y="1539"/>
              <a:ext cx="116"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20" name="Line 330">
              <a:extLst>
                <a:ext uri="{FF2B5EF4-FFF2-40B4-BE49-F238E27FC236}">
                  <a16:creationId xmlns:a16="http://schemas.microsoft.com/office/drawing/2014/main" id="{B94A3712-A005-4FDA-9ABA-5C2F42355A28}"/>
                </a:ext>
              </a:extLst>
            </p:cNvPr>
            <p:cNvSpPr>
              <a:spLocks noChangeShapeType="1"/>
            </p:cNvSpPr>
            <p:nvPr/>
          </p:nvSpPr>
          <p:spPr bwMode="auto">
            <a:xfrm>
              <a:off x="2938" y="1624"/>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1" name="Line 331">
              <a:extLst>
                <a:ext uri="{FF2B5EF4-FFF2-40B4-BE49-F238E27FC236}">
                  <a16:creationId xmlns:a16="http://schemas.microsoft.com/office/drawing/2014/main" id="{C4C116CB-3482-447F-BFE1-3B1A06B18CFE}"/>
                </a:ext>
              </a:extLst>
            </p:cNvPr>
            <p:cNvSpPr>
              <a:spLocks noChangeShapeType="1"/>
            </p:cNvSpPr>
            <p:nvPr/>
          </p:nvSpPr>
          <p:spPr bwMode="auto">
            <a:xfrm>
              <a:off x="2938" y="1725"/>
              <a:ext cx="2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2" name="Line 332">
              <a:extLst>
                <a:ext uri="{FF2B5EF4-FFF2-40B4-BE49-F238E27FC236}">
                  <a16:creationId xmlns:a16="http://schemas.microsoft.com/office/drawing/2014/main" id="{3722B044-2C89-4FEF-BB17-22B37FED94BD}"/>
                </a:ext>
              </a:extLst>
            </p:cNvPr>
            <p:cNvSpPr>
              <a:spLocks noChangeShapeType="1"/>
            </p:cNvSpPr>
            <p:nvPr/>
          </p:nvSpPr>
          <p:spPr bwMode="auto">
            <a:xfrm>
              <a:off x="2938" y="1845"/>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3" name="Line 333">
              <a:extLst>
                <a:ext uri="{FF2B5EF4-FFF2-40B4-BE49-F238E27FC236}">
                  <a16:creationId xmlns:a16="http://schemas.microsoft.com/office/drawing/2014/main" id="{2C1A839C-5D63-4373-8643-0FE9A13D4A96}"/>
                </a:ext>
              </a:extLst>
            </p:cNvPr>
            <p:cNvSpPr>
              <a:spLocks noChangeShapeType="1"/>
            </p:cNvSpPr>
            <p:nvPr/>
          </p:nvSpPr>
          <p:spPr bwMode="auto">
            <a:xfrm>
              <a:off x="2938" y="1964"/>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4" name="Line 334">
              <a:extLst>
                <a:ext uri="{FF2B5EF4-FFF2-40B4-BE49-F238E27FC236}">
                  <a16:creationId xmlns:a16="http://schemas.microsoft.com/office/drawing/2014/main" id="{967022EA-39E1-42E1-B980-322C8D507552}"/>
                </a:ext>
              </a:extLst>
            </p:cNvPr>
            <p:cNvSpPr>
              <a:spLocks noChangeShapeType="1"/>
            </p:cNvSpPr>
            <p:nvPr/>
          </p:nvSpPr>
          <p:spPr bwMode="auto">
            <a:xfrm>
              <a:off x="2938" y="2083"/>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5" name="Line 335">
              <a:extLst>
                <a:ext uri="{FF2B5EF4-FFF2-40B4-BE49-F238E27FC236}">
                  <a16:creationId xmlns:a16="http://schemas.microsoft.com/office/drawing/2014/main" id="{15D47A15-CCE3-4B44-A87E-BB149D6A1948}"/>
                </a:ext>
              </a:extLst>
            </p:cNvPr>
            <p:cNvSpPr>
              <a:spLocks noChangeShapeType="1"/>
            </p:cNvSpPr>
            <p:nvPr/>
          </p:nvSpPr>
          <p:spPr bwMode="auto">
            <a:xfrm>
              <a:off x="2938" y="2184"/>
              <a:ext cx="114"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6" name="Rectangle 336">
              <a:extLst>
                <a:ext uri="{FF2B5EF4-FFF2-40B4-BE49-F238E27FC236}">
                  <a16:creationId xmlns:a16="http://schemas.microsoft.com/office/drawing/2014/main" id="{CE423AFB-541C-4E50-AA34-3BEF2098F0CE}"/>
                </a:ext>
              </a:extLst>
            </p:cNvPr>
            <p:cNvSpPr>
              <a:spLocks noChangeArrowheads="1"/>
            </p:cNvSpPr>
            <p:nvPr/>
          </p:nvSpPr>
          <p:spPr bwMode="auto">
            <a:xfrm>
              <a:off x="3054" y="1539"/>
              <a:ext cx="119"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427" name="Line 337">
              <a:extLst>
                <a:ext uri="{FF2B5EF4-FFF2-40B4-BE49-F238E27FC236}">
                  <a16:creationId xmlns:a16="http://schemas.microsoft.com/office/drawing/2014/main" id="{F74F2C11-5EA4-4DB0-81FA-4D05216AFF41}"/>
                </a:ext>
              </a:extLst>
            </p:cNvPr>
            <p:cNvSpPr>
              <a:spLocks noChangeShapeType="1"/>
            </p:cNvSpPr>
            <p:nvPr/>
          </p:nvSpPr>
          <p:spPr bwMode="auto">
            <a:xfrm>
              <a:off x="3054" y="162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8" name="Line 338">
              <a:extLst>
                <a:ext uri="{FF2B5EF4-FFF2-40B4-BE49-F238E27FC236}">
                  <a16:creationId xmlns:a16="http://schemas.microsoft.com/office/drawing/2014/main" id="{88D3E374-1498-4DEB-BE86-EB53652BE014}"/>
                </a:ext>
              </a:extLst>
            </p:cNvPr>
            <p:cNvSpPr>
              <a:spLocks noChangeShapeType="1"/>
            </p:cNvSpPr>
            <p:nvPr/>
          </p:nvSpPr>
          <p:spPr bwMode="auto">
            <a:xfrm>
              <a:off x="3054" y="172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29" name="Line 339">
              <a:extLst>
                <a:ext uri="{FF2B5EF4-FFF2-40B4-BE49-F238E27FC236}">
                  <a16:creationId xmlns:a16="http://schemas.microsoft.com/office/drawing/2014/main" id="{F809933F-844E-4FCD-A212-715B20FC088C}"/>
                </a:ext>
              </a:extLst>
            </p:cNvPr>
            <p:cNvSpPr>
              <a:spLocks noChangeShapeType="1"/>
            </p:cNvSpPr>
            <p:nvPr/>
          </p:nvSpPr>
          <p:spPr bwMode="auto">
            <a:xfrm>
              <a:off x="3054" y="184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0" name="Line 340">
              <a:extLst>
                <a:ext uri="{FF2B5EF4-FFF2-40B4-BE49-F238E27FC236}">
                  <a16:creationId xmlns:a16="http://schemas.microsoft.com/office/drawing/2014/main" id="{382D4B7D-700C-4065-B2A0-7A200D87B352}"/>
                </a:ext>
              </a:extLst>
            </p:cNvPr>
            <p:cNvSpPr>
              <a:spLocks noChangeShapeType="1"/>
            </p:cNvSpPr>
            <p:nvPr/>
          </p:nvSpPr>
          <p:spPr bwMode="auto">
            <a:xfrm>
              <a:off x="3054" y="196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1" name="Line 341">
              <a:extLst>
                <a:ext uri="{FF2B5EF4-FFF2-40B4-BE49-F238E27FC236}">
                  <a16:creationId xmlns:a16="http://schemas.microsoft.com/office/drawing/2014/main" id="{7CDCFF9B-2F53-4C9D-8C14-5084128C9A25}"/>
                </a:ext>
              </a:extLst>
            </p:cNvPr>
            <p:cNvSpPr>
              <a:spLocks noChangeShapeType="1"/>
            </p:cNvSpPr>
            <p:nvPr/>
          </p:nvSpPr>
          <p:spPr bwMode="auto">
            <a:xfrm>
              <a:off x="3054" y="208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32" name="Line 342">
              <a:extLst>
                <a:ext uri="{FF2B5EF4-FFF2-40B4-BE49-F238E27FC236}">
                  <a16:creationId xmlns:a16="http://schemas.microsoft.com/office/drawing/2014/main" id="{735D9105-931D-44C7-9941-D60917EAE18E}"/>
                </a:ext>
              </a:extLst>
            </p:cNvPr>
            <p:cNvSpPr>
              <a:spLocks noChangeShapeType="1"/>
            </p:cNvSpPr>
            <p:nvPr/>
          </p:nvSpPr>
          <p:spPr bwMode="auto">
            <a:xfrm>
              <a:off x="3054" y="218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199" name="Group 361">
            <a:extLst>
              <a:ext uri="{FF2B5EF4-FFF2-40B4-BE49-F238E27FC236}">
                <a16:creationId xmlns:a16="http://schemas.microsoft.com/office/drawing/2014/main" id="{B413E0CE-0903-45FE-98CD-947EBB6D6495}"/>
              </a:ext>
            </a:extLst>
          </p:cNvPr>
          <p:cNvGrpSpPr>
            <a:grpSpLocks/>
          </p:cNvGrpSpPr>
          <p:nvPr/>
        </p:nvGrpSpPr>
        <p:grpSpPr bwMode="auto">
          <a:xfrm>
            <a:off x="5707063" y="2443163"/>
            <a:ext cx="428625" cy="2373312"/>
            <a:chOff x="3595" y="1539"/>
            <a:chExt cx="270" cy="1495"/>
          </a:xfrm>
        </p:grpSpPr>
        <p:sp>
          <p:nvSpPr>
            <p:cNvPr id="6388" name="Rectangle 344">
              <a:extLst>
                <a:ext uri="{FF2B5EF4-FFF2-40B4-BE49-F238E27FC236}">
                  <a16:creationId xmlns:a16="http://schemas.microsoft.com/office/drawing/2014/main" id="{8D08BDFE-DA23-4F06-84F4-AB016FE82C3A}"/>
                </a:ext>
              </a:extLst>
            </p:cNvPr>
            <p:cNvSpPr>
              <a:spLocks noChangeArrowheads="1"/>
            </p:cNvSpPr>
            <p:nvPr/>
          </p:nvSpPr>
          <p:spPr bwMode="auto">
            <a:xfrm>
              <a:off x="3595" y="2288"/>
              <a:ext cx="119" cy="746"/>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89" name="Rectangle 345">
              <a:extLst>
                <a:ext uri="{FF2B5EF4-FFF2-40B4-BE49-F238E27FC236}">
                  <a16:creationId xmlns:a16="http://schemas.microsoft.com/office/drawing/2014/main" id="{C1E0EF8B-DEF4-44C6-B020-EE85B834A613}"/>
                </a:ext>
              </a:extLst>
            </p:cNvPr>
            <p:cNvSpPr>
              <a:spLocks noChangeArrowheads="1"/>
            </p:cNvSpPr>
            <p:nvPr/>
          </p:nvSpPr>
          <p:spPr bwMode="auto">
            <a:xfrm>
              <a:off x="3714" y="2288"/>
              <a:ext cx="119" cy="746"/>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90" name="Line 346">
              <a:extLst>
                <a:ext uri="{FF2B5EF4-FFF2-40B4-BE49-F238E27FC236}">
                  <a16:creationId xmlns:a16="http://schemas.microsoft.com/office/drawing/2014/main" id="{A86D36F9-67CE-446F-A940-B8D79DAA66E8}"/>
                </a:ext>
              </a:extLst>
            </p:cNvPr>
            <p:cNvSpPr>
              <a:spLocks noChangeShapeType="1"/>
            </p:cNvSpPr>
            <p:nvPr/>
          </p:nvSpPr>
          <p:spPr bwMode="auto">
            <a:xfrm>
              <a:off x="3595" y="2370"/>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1" name="Line 347">
              <a:extLst>
                <a:ext uri="{FF2B5EF4-FFF2-40B4-BE49-F238E27FC236}">
                  <a16:creationId xmlns:a16="http://schemas.microsoft.com/office/drawing/2014/main" id="{A9B2A2CF-CD87-4007-BFA6-94269873D340}"/>
                </a:ext>
              </a:extLst>
            </p:cNvPr>
            <p:cNvSpPr>
              <a:spLocks noChangeShapeType="1"/>
            </p:cNvSpPr>
            <p:nvPr/>
          </p:nvSpPr>
          <p:spPr bwMode="auto">
            <a:xfrm>
              <a:off x="3595" y="2474"/>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2" name="Line 348">
              <a:extLst>
                <a:ext uri="{FF2B5EF4-FFF2-40B4-BE49-F238E27FC236}">
                  <a16:creationId xmlns:a16="http://schemas.microsoft.com/office/drawing/2014/main" id="{ED138B14-2BC0-4413-B372-8CE39B2E629E}"/>
                </a:ext>
              </a:extLst>
            </p:cNvPr>
            <p:cNvSpPr>
              <a:spLocks noChangeShapeType="1"/>
            </p:cNvSpPr>
            <p:nvPr/>
          </p:nvSpPr>
          <p:spPr bwMode="auto">
            <a:xfrm>
              <a:off x="3595" y="2593"/>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3" name="Line 349">
              <a:extLst>
                <a:ext uri="{FF2B5EF4-FFF2-40B4-BE49-F238E27FC236}">
                  <a16:creationId xmlns:a16="http://schemas.microsoft.com/office/drawing/2014/main" id="{BF39A9F5-CB7D-40C7-9682-95B77ABFE501}"/>
                </a:ext>
              </a:extLst>
            </p:cNvPr>
            <p:cNvSpPr>
              <a:spLocks noChangeShapeType="1"/>
            </p:cNvSpPr>
            <p:nvPr/>
          </p:nvSpPr>
          <p:spPr bwMode="auto">
            <a:xfrm>
              <a:off x="3595" y="2710"/>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4" name="Line 350">
              <a:extLst>
                <a:ext uri="{FF2B5EF4-FFF2-40B4-BE49-F238E27FC236}">
                  <a16:creationId xmlns:a16="http://schemas.microsoft.com/office/drawing/2014/main" id="{11920C15-E239-4C71-AA96-77EDEBEDA170}"/>
                </a:ext>
              </a:extLst>
            </p:cNvPr>
            <p:cNvSpPr>
              <a:spLocks noChangeShapeType="1"/>
            </p:cNvSpPr>
            <p:nvPr/>
          </p:nvSpPr>
          <p:spPr bwMode="auto">
            <a:xfrm>
              <a:off x="3595" y="2830"/>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5" name="Line 351">
              <a:extLst>
                <a:ext uri="{FF2B5EF4-FFF2-40B4-BE49-F238E27FC236}">
                  <a16:creationId xmlns:a16="http://schemas.microsoft.com/office/drawing/2014/main" id="{B8092A5C-4B91-4916-8C74-D76CD0AB6F87}"/>
                </a:ext>
              </a:extLst>
            </p:cNvPr>
            <p:cNvSpPr>
              <a:spLocks noChangeShapeType="1"/>
            </p:cNvSpPr>
            <p:nvPr/>
          </p:nvSpPr>
          <p:spPr bwMode="auto">
            <a:xfrm>
              <a:off x="3595" y="2931"/>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6" name="Rectangle 352">
              <a:extLst>
                <a:ext uri="{FF2B5EF4-FFF2-40B4-BE49-F238E27FC236}">
                  <a16:creationId xmlns:a16="http://schemas.microsoft.com/office/drawing/2014/main" id="{00703C64-20B1-4BAF-85FE-BC23037EC9A6}"/>
                </a:ext>
              </a:extLst>
            </p:cNvPr>
            <p:cNvSpPr>
              <a:spLocks noChangeArrowheads="1"/>
            </p:cNvSpPr>
            <p:nvPr/>
          </p:nvSpPr>
          <p:spPr bwMode="auto">
            <a:xfrm>
              <a:off x="3595" y="1539"/>
              <a:ext cx="119"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97" name="Rectangle 353">
              <a:extLst>
                <a:ext uri="{FF2B5EF4-FFF2-40B4-BE49-F238E27FC236}">
                  <a16:creationId xmlns:a16="http://schemas.microsoft.com/office/drawing/2014/main" id="{44C21B00-AAA0-4F3B-9345-D6BE23D110F4}"/>
                </a:ext>
              </a:extLst>
            </p:cNvPr>
            <p:cNvSpPr>
              <a:spLocks noChangeArrowheads="1"/>
            </p:cNvSpPr>
            <p:nvPr/>
          </p:nvSpPr>
          <p:spPr bwMode="auto">
            <a:xfrm>
              <a:off x="3714" y="1539"/>
              <a:ext cx="119"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98" name="Line 354">
              <a:extLst>
                <a:ext uri="{FF2B5EF4-FFF2-40B4-BE49-F238E27FC236}">
                  <a16:creationId xmlns:a16="http://schemas.microsoft.com/office/drawing/2014/main" id="{E6417CE0-2054-4E29-9C54-D41551234C4E}"/>
                </a:ext>
              </a:extLst>
            </p:cNvPr>
            <p:cNvSpPr>
              <a:spLocks noChangeShapeType="1"/>
            </p:cNvSpPr>
            <p:nvPr/>
          </p:nvSpPr>
          <p:spPr bwMode="auto">
            <a:xfrm>
              <a:off x="3595" y="1624"/>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99" name="Line 355">
              <a:extLst>
                <a:ext uri="{FF2B5EF4-FFF2-40B4-BE49-F238E27FC236}">
                  <a16:creationId xmlns:a16="http://schemas.microsoft.com/office/drawing/2014/main" id="{BE593C42-38B8-4A97-80FA-546930F71881}"/>
                </a:ext>
              </a:extLst>
            </p:cNvPr>
            <p:cNvSpPr>
              <a:spLocks noChangeShapeType="1"/>
            </p:cNvSpPr>
            <p:nvPr/>
          </p:nvSpPr>
          <p:spPr bwMode="auto">
            <a:xfrm>
              <a:off x="3595" y="1725"/>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0" name="Line 356">
              <a:extLst>
                <a:ext uri="{FF2B5EF4-FFF2-40B4-BE49-F238E27FC236}">
                  <a16:creationId xmlns:a16="http://schemas.microsoft.com/office/drawing/2014/main" id="{17273927-07FE-4123-B04D-E82CDE7DA876}"/>
                </a:ext>
              </a:extLst>
            </p:cNvPr>
            <p:cNvSpPr>
              <a:spLocks noChangeShapeType="1"/>
            </p:cNvSpPr>
            <p:nvPr/>
          </p:nvSpPr>
          <p:spPr bwMode="auto">
            <a:xfrm>
              <a:off x="3595" y="1845"/>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1" name="Line 357">
              <a:extLst>
                <a:ext uri="{FF2B5EF4-FFF2-40B4-BE49-F238E27FC236}">
                  <a16:creationId xmlns:a16="http://schemas.microsoft.com/office/drawing/2014/main" id="{7544A955-0EE0-4A33-A59F-D26F023A6AE7}"/>
                </a:ext>
              </a:extLst>
            </p:cNvPr>
            <p:cNvSpPr>
              <a:spLocks noChangeShapeType="1"/>
            </p:cNvSpPr>
            <p:nvPr/>
          </p:nvSpPr>
          <p:spPr bwMode="auto">
            <a:xfrm>
              <a:off x="3595" y="1964"/>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2" name="Line 358">
              <a:extLst>
                <a:ext uri="{FF2B5EF4-FFF2-40B4-BE49-F238E27FC236}">
                  <a16:creationId xmlns:a16="http://schemas.microsoft.com/office/drawing/2014/main" id="{BB64E0D6-A2A7-44B0-8416-70CE4755DA01}"/>
                </a:ext>
              </a:extLst>
            </p:cNvPr>
            <p:cNvSpPr>
              <a:spLocks noChangeShapeType="1"/>
            </p:cNvSpPr>
            <p:nvPr/>
          </p:nvSpPr>
          <p:spPr bwMode="auto">
            <a:xfrm>
              <a:off x="3595" y="2083"/>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3" name="Line 359">
              <a:extLst>
                <a:ext uri="{FF2B5EF4-FFF2-40B4-BE49-F238E27FC236}">
                  <a16:creationId xmlns:a16="http://schemas.microsoft.com/office/drawing/2014/main" id="{C2B2CAE9-8843-4510-BBC8-11269B55943C}"/>
                </a:ext>
              </a:extLst>
            </p:cNvPr>
            <p:cNvSpPr>
              <a:spLocks noChangeShapeType="1"/>
            </p:cNvSpPr>
            <p:nvPr/>
          </p:nvSpPr>
          <p:spPr bwMode="auto">
            <a:xfrm>
              <a:off x="3595" y="2184"/>
              <a:ext cx="2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04" name="Line 360">
              <a:extLst>
                <a:ext uri="{FF2B5EF4-FFF2-40B4-BE49-F238E27FC236}">
                  <a16:creationId xmlns:a16="http://schemas.microsoft.com/office/drawing/2014/main" id="{040AB739-B733-43ED-956D-F7559FBC33B3}"/>
                </a:ext>
              </a:extLst>
            </p:cNvPr>
            <p:cNvSpPr>
              <a:spLocks noChangeShapeType="1"/>
            </p:cNvSpPr>
            <p:nvPr/>
          </p:nvSpPr>
          <p:spPr bwMode="auto">
            <a:xfrm flipH="1">
              <a:off x="3830" y="2184"/>
              <a:ext cx="3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200" name="Group 364">
            <a:extLst>
              <a:ext uri="{FF2B5EF4-FFF2-40B4-BE49-F238E27FC236}">
                <a16:creationId xmlns:a16="http://schemas.microsoft.com/office/drawing/2014/main" id="{9F5A3278-088A-47C7-9468-CDCC997BC490}"/>
              </a:ext>
            </a:extLst>
          </p:cNvPr>
          <p:cNvGrpSpPr>
            <a:grpSpLocks/>
          </p:cNvGrpSpPr>
          <p:nvPr/>
        </p:nvGrpSpPr>
        <p:grpSpPr bwMode="auto">
          <a:xfrm>
            <a:off x="5092700" y="4386263"/>
            <a:ext cx="257175" cy="801687"/>
            <a:chOff x="3208" y="2763"/>
            <a:chExt cx="162" cy="505"/>
          </a:xfrm>
        </p:grpSpPr>
        <p:sp>
          <p:nvSpPr>
            <p:cNvPr id="6386" name="Line 362">
              <a:extLst>
                <a:ext uri="{FF2B5EF4-FFF2-40B4-BE49-F238E27FC236}">
                  <a16:creationId xmlns:a16="http://schemas.microsoft.com/office/drawing/2014/main" id="{6B154D4A-5DF9-456C-A046-147BA33FB3B6}"/>
                </a:ext>
              </a:extLst>
            </p:cNvPr>
            <p:cNvSpPr>
              <a:spLocks noChangeShapeType="1"/>
            </p:cNvSpPr>
            <p:nvPr/>
          </p:nvSpPr>
          <p:spPr bwMode="auto">
            <a:xfrm flipV="1">
              <a:off x="3288" y="2917"/>
              <a:ext cx="1" cy="351"/>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87" name="Freeform 363">
              <a:extLst>
                <a:ext uri="{FF2B5EF4-FFF2-40B4-BE49-F238E27FC236}">
                  <a16:creationId xmlns:a16="http://schemas.microsoft.com/office/drawing/2014/main" id="{DA8A19EB-36D9-4F98-9BBF-6E9BB08A3763}"/>
                </a:ext>
              </a:extLst>
            </p:cNvPr>
            <p:cNvSpPr>
              <a:spLocks/>
            </p:cNvSpPr>
            <p:nvPr/>
          </p:nvSpPr>
          <p:spPr bwMode="auto">
            <a:xfrm>
              <a:off x="3208" y="2763"/>
              <a:ext cx="162" cy="161"/>
            </a:xfrm>
            <a:custGeom>
              <a:avLst/>
              <a:gdLst>
                <a:gd name="T0" fmla="*/ 162 w 162"/>
                <a:gd name="T1" fmla="*/ 161 h 161"/>
                <a:gd name="T2" fmla="*/ 82 w 162"/>
                <a:gd name="T3" fmla="*/ 0 h 161"/>
                <a:gd name="T4" fmla="*/ 0 w 162"/>
                <a:gd name="T5" fmla="*/ 161 h 161"/>
                <a:gd name="T6" fmla="*/ 162 w 162"/>
                <a:gd name="T7" fmla="*/ 161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162" y="161"/>
                  </a:moveTo>
                  <a:lnTo>
                    <a:pt x="82" y="0"/>
                  </a:lnTo>
                  <a:lnTo>
                    <a:pt x="0" y="161"/>
                  </a:lnTo>
                  <a:lnTo>
                    <a:pt x="162" y="161"/>
                  </a:lnTo>
                  <a:close/>
                </a:path>
              </a:pathLst>
            </a:custGeom>
            <a:solidFill>
              <a:srgbClr val="0076CC"/>
            </a:solidFill>
            <a:ln w="9525">
              <a:solidFill>
                <a:srgbClr val="0076CC"/>
              </a:solidFill>
              <a:round/>
              <a:headEnd/>
              <a:tailEnd/>
            </a:ln>
          </p:spPr>
          <p:txBody>
            <a:bodyPr/>
            <a:lstStyle/>
            <a:p>
              <a:endParaRPr lang="fr-FR"/>
            </a:p>
          </p:txBody>
        </p:sp>
      </p:grpSp>
      <p:sp>
        <p:nvSpPr>
          <p:cNvPr id="6201" name="Line 365">
            <a:extLst>
              <a:ext uri="{FF2B5EF4-FFF2-40B4-BE49-F238E27FC236}">
                <a16:creationId xmlns:a16="http://schemas.microsoft.com/office/drawing/2014/main" id="{52A112C6-0B60-48EC-8E4E-1B114D0B8E8B}"/>
              </a:ext>
            </a:extLst>
          </p:cNvPr>
          <p:cNvSpPr>
            <a:spLocks noChangeShapeType="1"/>
          </p:cNvSpPr>
          <p:nvPr/>
        </p:nvSpPr>
        <p:spPr bwMode="auto">
          <a:xfrm flipH="1">
            <a:off x="5033963" y="4383088"/>
            <a:ext cx="185737" cy="1587"/>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02" name="Group 368">
            <a:extLst>
              <a:ext uri="{FF2B5EF4-FFF2-40B4-BE49-F238E27FC236}">
                <a16:creationId xmlns:a16="http://schemas.microsoft.com/office/drawing/2014/main" id="{9E3F8AAC-2B55-432D-98C6-A8216B6799FA}"/>
              </a:ext>
            </a:extLst>
          </p:cNvPr>
          <p:cNvGrpSpPr>
            <a:grpSpLocks/>
          </p:cNvGrpSpPr>
          <p:nvPr/>
        </p:nvGrpSpPr>
        <p:grpSpPr bwMode="auto">
          <a:xfrm>
            <a:off x="5092700" y="3773488"/>
            <a:ext cx="257175" cy="609600"/>
            <a:chOff x="3208" y="2377"/>
            <a:chExt cx="162" cy="384"/>
          </a:xfrm>
        </p:grpSpPr>
        <p:sp>
          <p:nvSpPr>
            <p:cNvPr id="6384" name="Line 366">
              <a:extLst>
                <a:ext uri="{FF2B5EF4-FFF2-40B4-BE49-F238E27FC236}">
                  <a16:creationId xmlns:a16="http://schemas.microsoft.com/office/drawing/2014/main" id="{8122DDF9-698E-471A-BD37-1410F042ADCB}"/>
                </a:ext>
              </a:extLst>
            </p:cNvPr>
            <p:cNvSpPr>
              <a:spLocks noChangeShapeType="1"/>
            </p:cNvSpPr>
            <p:nvPr/>
          </p:nvSpPr>
          <p:spPr bwMode="auto">
            <a:xfrm flipV="1">
              <a:off x="3288" y="2533"/>
              <a:ext cx="1" cy="228"/>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85" name="Freeform 367">
              <a:extLst>
                <a:ext uri="{FF2B5EF4-FFF2-40B4-BE49-F238E27FC236}">
                  <a16:creationId xmlns:a16="http://schemas.microsoft.com/office/drawing/2014/main" id="{6E160C2A-FB41-4D43-91FC-448721AE6138}"/>
                </a:ext>
              </a:extLst>
            </p:cNvPr>
            <p:cNvSpPr>
              <a:spLocks/>
            </p:cNvSpPr>
            <p:nvPr/>
          </p:nvSpPr>
          <p:spPr bwMode="auto">
            <a:xfrm>
              <a:off x="3208" y="2377"/>
              <a:ext cx="162" cy="163"/>
            </a:xfrm>
            <a:custGeom>
              <a:avLst/>
              <a:gdLst>
                <a:gd name="T0" fmla="*/ 162 w 162"/>
                <a:gd name="T1" fmla="*/ 163 h 163"/>
                <a:gd name="T2" fmla="*/ 82 w 162"/>
                <a:gd name="T3" fmla="*/ 0 h 163"/>
                <a:gd name="T4" fmla="*/ 0 w 162"/>
                <a:gd name="T5" fmla="*/ 163 h 163"/>
                <a:gd name="T6" fmla="*/ 162 w 162"/>
                <a:gd name="T7" fmla="*/ 163 h 163"/>
                <a:gd name="T8" fmla="*/ 0 60000 65536"/>
                <a:gd name="T9" fmla="*/ 0 60000 65536"/>
                <a:gd name="T10" fmla="*/ 0 60000 65536"/>
                <a:gd name="T11" fmla="*/ 0 60000 65536"/>
                <a:gd name="T12" fmla="*/ 0 w 162"/>
                <a:gd name="T13" fmla="*/ 0 h 163"/>
                <a:gd name="T14" fmla="*/ 162 w 162"/>
                <a:gd name="T15" fmla="*/ 163 h 163"/>
              </a:gdLst>
              <a:ahLst/>
              <a:cxnLst>
                <a:cxn ang="T8">
                  <a:pos x="T0" y="T1"/>
                </a:cxn>
                <a:cxn ang="T9">
                  <a:pos x="T2" y="T3"/>
                </a:cxn>
                <a:cxn ang="T10">
                  <a:pos x="T4" y="T5"/>
                </a:cxn>
                <a:cxn ang="T11">
                  <a:pos x="T6" y="T7"/>
                </a:cxn>
              </a:cxnLst>
              <a:rect l="T12" t="T13" r="T14" b="T15"/>
              <a:pathLst>
                <a:path w="162" h="163">
                  <a:moveTo>
                    <a:pt x="162" y="163"/>
                  </a:moveTo>
                  <a:lnTo>
                    <a:pt x="82" y="0"/>
                  </a:lnTo>
                  <a:lnTo>
                    <a:pt x="0" y="163"/>
                  </a:lnTo>
                  <a:lnTo>
                    <a:pt x="162" y="163"/>
                  </a:lnTo>
                  <a:close/>
                </a:path>
              </a:pathLst>
            </a:custGeom>
            <a:solidFill>
              <a:srgbClr val="0076CC"/>
            </a:solidFill>
            <a:ln w="9525">
              <a:solidFill>
                <a:srgbClr val="0076CC"/>
              </a:solidFill>
              <a:round/>
              <a:headEnd/>
              <a:tailEnd/>
            </a:ln>
          </p:spPr>
          <p:txBody>
            <a:bodyPr/>
            <a:lstStyle/>
            <a:p>
              <a:endParaRPr lang="fr-FR"/>
            </a:p>
          </p:txBody>
        </p:sp>
      </p:grpSp>
      <p:sp>
        <p:nvSpPr>
          <p:cNvPr id="6203" name="Line 369">
            <a:extLst>
              <a:ext uri="{FF2B5EF4-FFF2-40B4-BE49-F238E27FC236}">
                <a16:creationId xmlns:a16="http://schemas.microsoft.com/office/drawing/2014/main" id="{AEBD0416-A04A-4B6E-92AB-41E9645D2940}"/>
              </a:ext>
            </a:extLst>
          </p:cNvPr>
          <p:cNvSpPr>
            <a:spLocks noChangeShapeType="1"/>
          </p:cNvSpPr>
          <p:nvPr/>
        </p:nvSpPr>
        <p:spPr bwMode="auto">
          <a:xfrm flipH="1">
            <a:off x="5033963" y="3773488"/>
            <a:ext cx="185737" cy="1587"/>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04" name="Group 372">
            <a:extLst>
              <a:ext uri="{FF2B5EF4-FFF2-40B4-BE49-F238E27FC236}">
                <a16:creationId xmlns:a16="http://schemas.microsoft.com/office/drawing/2014/main" id="{2FED373A-5D78-42DA-97DB-1BA15EB99CCD}"/>
              </a:ext>
            </a:extLst>
          </p:cNvPr>
          <p:cNvGrpSpPr>
            <a:grpSpLocks/>
          </p:cNvGrpSpPr>
          <p:nvPr/>
        </p:nvGrpSpPr>
        <p:grpSpPr bwMode="auto">
          <a:xfrm>
            <a:off x="5092700" y="3213100"/>
            <a:ext cx="257175" cy="560388"/>
            <a:chOff x="3208" y="2024"/>
            <a:chExt cx="162" cy="353"/>
          </a:xfrm>
        </p:grpSpPr>
        <p:sp>
          <p:nvSpPr>
            <p:cNvPr id="6382" name="Line 370">
              <a:extLst>
                <a:ext uri="{FF2B5EF4-FFF2-40B4-BE49-F238E27FC236}">
                  <a16:creationId xmlns:a16="http://schemas.microsoft.com/office/drawing/2014/main" id="{368995C1-88A1-4256-903C-1D4B7B31BA7E}"/>
                </a:ext>
              </a:extLst>
            </p:cNvPr>
            <p:cNvSpPr>
              <a:spLocks noChangeShapeType="1"/>
            </p:cNvSpPr>
            <p:nvPr/>
          </p:nvSpPr>
          <p:spPr bwMode="auto">
            <a:xfrm flipV="1">
              <a:off x="3288" y="2178"/>
              <a:ext cx="1" cy="199"/>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83" name="Freeform 371">
              <a:extLst>
                <a:ext uri="{FF2B5EF4-FFF2-40B4-BE49-F238E27FC236}">
                  <a16:creationId xmlns:a16="http://schemas.microsoft.com/office/drawing/2014/main" id="{3AEC2AC3-E9C7-4FF0-8063-8BEEC6389A50}"/>
                </a:ext>
              </a:extLst>
            </p:cNvPr>
            <p:cNvSpPr>
              <a:spLocks/>
            </p:cNvSpPr>
            <p:nvPr/>
          </p:nvSpPr>
          <p:spPr bwMode="auto">
            <a:xfrm>
              <a:off x="3208" y="2024"/>
              <a:ext cx="162" cy="160"/>
            </a:xfrm>
            <a:custGeom>
              <a:avLst/>
              <a:gdLst>
                <a:gd name="T0" fmla="*/ 162 w 162"/>
                <a:gd name="T1" fmla="*/ 160 h 160"/>
                <a:gd name="T2" fmla="*/ 82 w 162"/>
                <a:gd name="T3" fmla="*/ 0 h 160"/>
                <a:gd name="T4" fmla="*/ 0 w 162"/>
                <a:gd name="T5" fmla="*/ 160 h 160"/>
                <a:gd name="T6" fmla="*/ 162 w 162"/>
                <a:gd name="T7" fmla="*/ 160 h 160"/>
                <a:gd name="T8" fmla="*/ 0 60000 65536"/>
                <a:gd name="T9" fmla="*/ 0 60000 65536"/>
                <a:gd name="T10" fmla="*/ 0 60000 65536"/>
                <a:gd name="T11" fmla="*/ 0 60000 65536"/>
                <a:gd name="T12" fmla="*/ 0 w 162"/>
                <a:gd name="T13" fmla="*/ 0 h 160"/>
                <a:gd name="T14" fmla="*/ 162 w 162"/>
                <a:gd name="T15" fmla="*/ 160 h 160"/>
              </a:gdLst>
              <a:ahLst/>
              <a:cxnLst>
                <a:cxn ang="T8">
                  <a:pos x="T0" y="T1"/>
                </a:cxn>
                <a:cxn ang="T9">
                  <a:pos x="T2" y="T3"/>
                </a:cxn>
                <a:cxn ang="T10">
                  <a:pos x="T4" y="T5"/>
                </a:cxn>
                <a:cxn ang="T11">
                  <a:pos x="T6" y="T7"/>
                </a:cxn>
              </a:cxnLst>
              <a:rect l="T12" t="T13" r="T14" b="T15"/>
              <a:pathLst>
                <a:path w="162" h="160">
                  <a:moveTo>
                    <a:pt x="162" y="160"/>
                  </a:moveTo>
                  <a:lnTo>
                    <a:pt x="82" y="0"/>
                  </a:lnTo>
                  <a:lnTo>
                    <a:pt x="0" y="160"/>
                  </a:lnTo>
                  <a:lnTo>
                    <a:pt x="162" y="160"/>
                  </a:lnTo>
                  <a:close/>
                </a:path>
              </a:pathLst>
            </a:custGeom>
            <a:solidFill>
              <a:srgbClr val="0076CC"/>
            </a:solidFill>
            <a:ln w="9525">
              <a:solidFill>
                <a:srgbClr val="0076CC"/>
              </a:solidFill>
              <a:round/>
              <a:headEnd/>
              <a:tailEnd/>
            </a:ln>
          </p:spPr>
          <p:txBody>
            <a:bodyPr/>
            <a:lstStyle/>
            <a:p>
              <a:endParaRPr lang="fr-FR"/>
            </a:p>
          </p:txBody>
        </p:sp>
      </p:grpSp>
      <p:grpSp>
        <p:nvGrpSpPr>
          <p:cNvPr id="6205" name="Group 375">
            <a:extLst>
              <a:ext uri="{FF2B5EF4-FFF2-40B4-BE49-F238E27FC236}">
                <a16:creationId xmlns:a16="http://schemas.microsoft.com/office/drawing/2014/main" id="{C9D11511-264C-4D28-8D22-0373904BB506}"/>
              </a:ext>
            </a:extLst>
          </p:cNvPr>
          <p:cNvGrpSpPr>
            <a:grpSpLocks/>
          </p:cNvGrpSpPr>
          <p:nvPr/>
        </p:nvGrpSpPr>
        <p:grpSpPr bwMode="auto">
          <a:xfrm>
            <a:off x="5092700" y="2738438"/>
            <a:ext cx="257175" cy="469900"/>
            <a:chOff x="3208" y="1725"/>
            <a:chExt cx="162" cy="296"/>
          </a:xfrm>
        </p:grpSpPr>
        <p:sp>
          <p:nvSpPr>
            <p:cNvPr id="6380" name="Line 373">
              <a:extLst>
                <a:ext uri="{FF2B5EF4-FFF2-40B4-BE49-F238E27FC236}">
                  <a16:creationId xmlns:a16="http://schemas.microsoft.com/office/drawing/2014/main" id="{BC565E94-9DB5-42F0-9187-F1C1BFBD9317}"/>
                </a:ext>
              </a:extLst>
            </p:cNvPr>
            <p:cNvSpPr>
              <a:spLocks noChangeShapeType="1"/>
            </p:cNvSpPr>
            <p:nvPr/>
          </p:nvSpPr>
          <p:spPr bwMode="auto">
            <a:xfrm flipV="1">
              <a:off x="3288" y="1881"/>
              <a:ext cx="1" cy="140"/>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81" name="Freeform 374">
              <a:extLst>
                <a:ext uri="{FF2B5EF4-FFF2-40B4-BE49-F238E27FC236}">
                  <a16:creationId xmlns:a16="http://schemas.microsoft.com/office/drawing/2014/main" id="{69895D6D-6399-4B4B-9568-60B7092DAADE}"/>
                </a:ext>
              </a:extLst>
            </p:cNvPr>
            <p:cNvSpPr>
              <a:spLocks/>
            </p:cNvSpPr>
            <p:nvPr/>
          </p:nvSpPr>
          <p:spPr bwMode="auto">
            <a:xfrm>
              <a:off x="3208" y="1725"/>
              <a:ext cx="162" cy="163"/>
            </a:xfrm>
            <a:custGeom>
              <a:avLst/>
              <a:gdLst>
                <a:gd name="T0" fmla="*/ 162 w 162"/>
                <a:gd name="T1" fmla="*/ 163 h 163"/>
                <a:gd name="T2" fmla="*/ 82 w 162"/>
                <a:gd name="T3" fmla="*/ 0 h 163"/>
                <a:gd name="T4" fmla="*/ 0 w 162"/>
                <a:gd name="T5" fmla="*/ 163 h 163"/>
                <a:gd name="T6" fmla="*/ 162 w 162"/>
                <a:gd name="T7" fmla="*/ 163 h 163"/>
                <a:gd name="T8" fmla="*/ 0 60000 65536"/>
                <a:gd name="T9" fmla="*/ 0 60000 65536"/>
                <a:gd name="T10" fmla="*/ 0 60000 65536"/>
                <a:gd name="T11" fmla="*/ 0 60000 65536"/>
                <a:gd name="T12" fmla="*/ 0 w 162"/>
                <a:gd name="T13" fmla="*/ 0 h 163"/>
                <a:gd name="T14" fmla="*/ 162 w 162"/>
                <a:gd name="T15" fmla="*/ 163 h 163"/>
              </a:gdLst>
              <a:ahLst/>
              <a:cxnLst>
                <a:cxn ang="T8">
                  <a:pos x="T0" y="T1"/>
                </a:cxn>
                <a:cxn ang="T9">
                  <a:pos x="T2" y="T3"/>
                </a:cxn>
                <a:cxn ang="T10">
                  <a:pos x="T4" y="T5"/>
                </a:cxn>
                <a:cxn ang="T11">
                  <a:pos x="T6" y="T7"/>
                </a:cxn>
              </a:cxnLst>
              <a:rect l="T12" t="T13" r="T14" b="T15"/>
              <a:pathLst>
                <a:path w="162" h="163">
                  <a:moveTo>
                    <a:pt x="162" y="163"/>
                  </a:moveTo>
                  <a:lnTo>
                    <a:pt x="82" y="0"/>
                  </a:lnTo>
                  <a:lnTo>
                    <a:pt x="0" y="163"/>
                  </a:lnTo>
                  <a:lnTo>
                    <a:pt x="162" y="163"/>
                  </a:lnTo>
                  <a:close/>
                </a:path>
              </a:pathLst>
            </a:custGeom>
            <a:solidFill>
              <a:srgbClr val="0076CC"/>
            </a:solidFill>
            <a:ln w="9525">
              <a:solidFill>
                <a:srgbClr val="0076CC"/>
              </a:solidFill>
              <a:round/>
              <a:headEnd/>
              <a:tailEnd/>
            </a:ln>
          </p:spPr>
          <p:txBody>
            <a:bodyPr/>
            <a:lstStyle/>
            <a:p>
              <a:endParaRPr lang="fr-FR"/>
            </a:p>
          </p:txBody>
        </p:sp>
      </p:grpSp>
      <p:sp>
        <p:nvSpPr>
          <p:cNvPr id="6206" name="Line 376">
            <a:extLst>
              <a:ext uri="{FF2B5EF4-FFF2-40B4-BE49-F238E27FC236}">
                <a16:creationId xmlns:a16="http://schemas.microsoft.com/office/drawing/2014/main" id="{F3E96561-EE8F-458D-9320-5B86B9022D1F}"/>
              </a:ext>
            </a:extLst>
          </p:cNvPr>
          <p:cNvSpPr>
            <a:spLocks noChangeShapeType="1"/>
          </p:cNvSpPr>
          <p:nvPr/>
        </p:nvSpPr>
        <p:spPr bwMode="auto">
          <a:xfrm flipH="1">
            <a:off x="5033963" y="2738438"/>
            <a:ext cx="185737" cy="1587"/>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07" name="Group 379">
            <a:extLst>
              <a:ext uri="{FF2B5EF4-FFF2-40B4-BE49-F238E27FC236}">
                <a16:creationId xmlns:a16="http://schemas.microsoft.com/office/drawing/2014/main" id="{98B00EF0-72AB-4E3C-91B3-61DD3E50C6CA}"/>
              </a:ext>
            </a:extLst>
          </p:cNvPr>
          <p:cNvGrpSpPr>
            <a:grpSpLocks/>
          </p:cNvGrpSpPr>
          <p:nvPr/>
        </p:nvGrpSpPr>
        <p:grpSpPr bwMode="auto">
          <a:xfrm>
            <a:off x="5092700" y="2530475"/>
            <a:ext cx="257175" cy="258763"/>
            <a:chOff x="3208" y="1594"/>
            <a:chExt cx="162" cy="163"/>
          </a:xfrm>
        </p:grpSpPr>
        <p:sp>
          <p:nvSpPr>
            <p:cNvPr id="6378" name="Line 377">
              <a:extLst>
                <a:ext uri="{FF2B5EF4-FFF2-40B4-BE49-F238E27FC236}">
                  <a16:creationId xmlns:a16="http://schemas.microsoft.com/office/drawing/2014/main" id="{85E04D93-F05A-4D07-9E84-71AE324583FE}"/>
                </a:ext>
              </a:extLst>
            </p:cNvPr>
            <p:cNvSpPr>
              <a:spLocks noChangeShapeType="1"/>
            </p:cNvSpPr>
            <p:nvPr/>
          </p:nvSpPr>
          <p:spPr bwMode="auto">
            <a:xfrm>
              <a:off x="3288" y="1594"/>
              <a:ext cx="1" cy="1"/>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9" name="Freeform 378">
              <a:extLst>
                <a:ext uri="{FF2B5EF4-FFF2-40B4-BE49-F238E27FC236}">
                  <a16:creationId xmlns:a16="http://schemas.microsoft.com/office/drawing/2014/main" id="{46E42AD8-FD66-41BE-B3DF-7F6696CEF278}"/>
                </a:ext>
              </a:extLst>
            </p:cNvPr>
            <p:cNvSpPr>
              <a:spLocks/>
            </p:cNvSpPr>
            <p:nvPr/>
          </p:nvSpPr>
          <p:spPr bwMode="auto">
            <a:xfrm>
              <a:off x="3208" y="1597"/>
              <a:ext cx="162" cy="160"/>
            </a:xfrm>
            <a:custGeom>
              <a:avLst/>
              <a:gdLst>
                <a:gd name="T0" fmla="*/ 162 w 162"/>
                <a:gd name="T1" fmla="*/ 160 h 160"/>
                <a:gd name="T2" fmla="*/ 82 w 162"/>
                <a:gd name="T3" fmla="*/ 0 h 160"/>
                <a:gd name="T4" fmla="*/ 0 w 162"/>
                <a:gd name="T5" fmla="*/ 160 h 160"/>
                <a:gd name="T6" fmla="*/ 162 w 162"/>
                <a:gd name="T7" fmla="*/ 160 h 160"/>
                <a:gd name="T8" fmla="*/ 0 60000 65536"/>
                <a:gd name="T9" fmla="*/ 0 60000 65536"/>
                <a:gd name="T10" fmla="*/ 0 60000 65536"/>
                <a:gd name="T11" fmla="*/ 0 60000 65536"/>
                <a:gd name="T12" fmla="*/ 0 w 162"/>
                <a:gd name="T13" fmla="*/ 0 h 160"/>
                <a:gd name="T14" fmla="*/ 162 w 162"/>
                <a:gd name="T15" fmla="*/ 160 h 160"/>
              </a:gdLst>
              <a:ahLst/>
              <a:cxnLst>
                <a:cxn ang="T8">
                  <a:pos x="T0" y="T1"/>
                </a:cxn>
                <a:cxn ang="T9">
                  <a:pos x="T2" y="T3"/>
                </a:cxn>
                <a:cxn ang="T10">
                  <a:pos x="T4" y="T5"/>
                </a:cxn>
                <a:cxn ang="T11">
                  <a:pos x="T6" y="T7"/>
                </a:cxn>
              </a:cxnLst>
              <a:rect l="T12" t="T13" r="T14" b="T15"/>
              <a:pathLst>
                <a:path w="162" h="160">
                  <a:moveTo>
                    <a:pt x="162" y="160"/>
                  </a:moveTo>
                  <a:lnTo>
                    <a:pt x="82" y="0"/>
                  </a:lnTo>
                  <a:lnTo>
                    <a:pt x="0" y="160"/>
                  </a:lnTo>
                  <a:lnTo>
                    <a:pt x="162" y="160"/>
                  </a:lnTo>
                  <a:close/>
                </a:path>
              </a:pathLst>
            </a:custGeom>
            <a:solidFill>
              <a:srgbClr val="0076CC"/>
            </a:solidFill>
            <a:ln w="9525">
              <a:solidFill>
                <a:srgbClr val="0076CC"/>
              </a:solidFill>
              <a:round/>
              <a:headEnd/>
              <a:tailEnd/>
            </a:ln>
          </p:spPr>
          <p:txBody>
            <a:bodyPr/>
            <a:lstStyle/>
            <a:p>
              <a:endParaRPr lang="fr-FR"/>
            </a:p>
          </p:txBody>
        </p:sp>
      </p:grpSp>
      <p:grpSp>
        <p:nvGrpSpPr>
          <p:cNvPr id="6208" name="Group 382">
            <a:extLst>
              <a:ext uri="{FF2B5EF4-FFF2-40B4-BE49-F238E27FC236}">
                <a16:creationId xmlns:a16="http://schemas.microsoft.com/office/drawing/2014/main" id="{28928E70-CFAA-4192-A8E5-BB03ECD8E711}"/>
              </a:ext>
            </a:extLst>
          </p:cNvPr>
          <p:cNvGrpSpPr>
            <a:grpSpLocks/>
          </p:cNvGrpSpPr>
          <p:nvPr/>
        </p:nvGrpSpPr>
        <p:grpSpPr bwMode="auto">
          <a:xfrm>
            <a:off x="5219700" y="2403475"/>
            <a:ext cx="338138" cy="258763"/>
            <a:chOff x="3288" y="1514"/>
            <a:chExt cx="213" cy="163"/>
          </a:xfrm>
        </p:grpSpPr>
        <p:sp>
          <p:nvSpPr>
            <p:cNvPr id="6376" name="Line 380">
              <a:extLst>
                <a:ext uri="{FF2B5EF4-FFF2-40B4-BE49-F238E27FC236}">
                  <a16:creationId xmlns:a16="http://schemas.microsoft.com/office/drawing/2014/main" id="{278BB545-E4DA-4B8C-BFDB-012D43626C54}"/>
                </a:ext>
              </a:extLst>
            </p:cNvPr>
            <p:cNvSpPr>
              <a:spLocks noChangeShapeType="1"/>
            </p:cNvSpPr>
            <p:nvPr/>
          </p:nvSpPr>
          <p:spPr bwMode="auto">
            <a:xfrm>
              <a:off x="3288" y="1594"/>
              <a:ext cx="55" cy="1"/>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7" name="Freeform 381">
              <a:extLst>
                <a:ext uri="{FF2B5EF4-FFF2-40B4-BE49-F238E27FC236}">
                  <a16:creationId xmlns:a16="http://schemas.microsoft.com/office/drawing/2014/main" id="{5B40A53B-1C53-4A6E-812B-FD646C10BF4D}"/>
                </a:ext>
              </a:extLst>
            </p:cNvPr>
            <p:cNvSpPr>
              <a:spLocks/>
            </p:cNvSpPr>
            <p:nvPr/>
          </p:nvSpPr>
          <p:spPr bwMode="auto">
            <a:xfrm>
              <a:off x="3338" y="1514"/>
              <a:ext cx="163" cy="163"/>
            </a:xfrm>
            <a:custGeom>
              <a:avLst/>
              <a:gdLst>
                <a:gd name="T0" fmla="*/ 0 w 163"/>
                <a:gd name="T1" fmla="*/ 163 h 163"/>
                <a:gd name="T2" fmla="*/ 163 w 163"/>
                <a:gd name="T3" fmla="*/ 83 h 163"/>
                <a:gd name="T4" fmla="*/ 0 w 163"/>
                <a:gd name="T5" fmla="*/ 0 h 163"/>
                <a:gd name="T6" fmla="*/ 0 w 163"/>
                <a:gd name="T7" fmla="*/ 163 h 163"/>
                <a:gd name="T8" fmla="*/ 0 60000 65536"/>
                <a:gd name="T9" fmla="*/ 0 60000 65536"/>
                <a:gd name="T10" fmla="*/ 0 60000 65536"/>
                <a:gd name="T11" fmla="*/ 0 60000 65536"/>
                <a:gd name="T12" fmla="*/ 0 w 163"/>
                <a:gd name="T13" fmla="*/ 0 h 163"/>
                <a:gd name="T14" fmla="*/ 163 w 163"/>
                <a:gd name="T15" fmla="*/ 163 h 163"/>
              </a:gdLst>
              <a:ahLst/>
              <a:cxnLst>
                <a:cxn ang="T8">
                  <a:pos x="T0" y="T1"/>
                </a:cxn>
                <a:cxn ang="T9">
                  <a:pos x="T2" y="T3"/>
                </a:cxn>
                <a:cxn ang="T10">
                  <a:pos x="T4" y="T5"/>
                </a:cxn>
                <a:cxn ang="T11">
                  <a:pos x="T6" y="T7"/>
                </a:cxn>
              </a:cxnLst>
              <a:rect l="T12" t="T13" r="T14" b="T15"/>
              <a:pathLst>
                <a:path w="163" h="163">
                  <a:moveTo>
                    <a:pt x="0" y="163"/>
                  </a:moveTo>
                  <a:lnTo>
                    <a:pt x="163" y="83"/>
                  </a:lnTo>
                  <a:lnTo>
                    <a:pt x="0" y="0"/>
                  </a:lnTo>
                  <a:lnTo>
                    <a:pt x="0" y="163"/>
                  </a:lnTo>
                  <a:close/>
                </a:path>
              </a:pathLst>
            </a:custGeom>
            <a:solidFill>
              <a:srgbClr val="0076CC"/>
            </a:solidFill>
            <a:ln w="9525">
              <a:solidFill>
                <a:srgbClr val="0076CC"/>
              </a:solidFill>
              <a:round/>
              <a:headEnd/>
              <a:tailEnd/>
            </a:ln>
          </p:spPr>
          <p:txBody>
            <a:bodyPr/>
            <a:lstStyle/>
            <a:p>
              <a:endParaRPr lang="fr-FR"/>
            </a:p>
          </p:txBody>
        </p:sp>
      </p:grpSp>
      <p:sp>
        <p:nvSpPr>
          <p:cNvPr id="6209" name="Line 383">
            <a:extLst>
              <a:ext uri="{FF2B5EF4-FFF2-40B4-BE49-F238E27FC236}">
                <a16:creationId xmlns:a16="http://schemas.microsoft.com/office/drawing/2014/main" id="{E7815CB8-5831-4AB2-A725-9962F1BD3FE9}"/>
              </a:ext>
            </a:extLst>
          </p:cNvPr>
          <p:cNvSpPr>
            <a:spLocks noChangeShapeType="1"/>
          </p:cNvSpPr>
          <p:nvPr/>
        </p:nvSpPr>
        <p:spPr bwMode="auto">
          <a:xfrm>
            <a:off x="5553075" y="2530475"/>
            <a:ext cx="153988" cy="1588"/>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10" name="Group 386">
            <a:extLst>
              <a:ext uri="{FF2B5EF4-FFF2-40B4-BE49-F238E27FC236}">
                <a16:creationId xmlns:a16="http://schemas.microsoft.com/office/drawing/2014/main" id="{74C0F27B-DC60-4E74-BC40-3132B532BF92}"/>
              </a:ext>
            </a:extLst>
          </p:cNvPr>
          <p:cNvGrpSpPr>
            <a:grpSpLocks/>
          </p:cNvGrpSpPr>
          <p:nvPr/>
        </p:nvGrpSpPr>
        <p:grpSpPr bwMode="auto">
          <a:xfrm>
            <a:off x="5426075" y="2530475"/>
            <a:ext cx="258763" cy="441325"/>
            <a:chOff x="3418" y="1594"/>
            <a:chExt cx="163" cy="278"/>
          </a:xfrm>
        </p:grpSpPr>
        <p:sp>
          <p:nvSpPr>
            <p:cNvPr id="6374" name="Line 384">
              <a:extLst>
                <a:ext uri="{FF2B5EF4-FFF2-40B4-BE49-F238E27FC236}">
                  <a16:creationId xmlns:a16="http://schemas.microsoft.com/office/drawing/2014/main" id="{50F87BD0-6296-4673-BA22-020C4832B082}"/>
                </a:ext>
              </a:extLst>
            </p:cNvPr>
            <p:cNvSpPr>
              <a:spLocks noChangeShapeType="1"/>
            </p:cNvSpPr>
            <p:nvPr/>
          </p:nvSpPr>
          <p:spPr bwMode="auto">
            <a:xfrm>
              <a:off x="3498" y="1594"/>
              <a:ext cx="1" cy="120"/>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5" name="Freeform 385">
              <a:extLst>
                <a:ext uri="{FF2B5EF4-FFF2-40B4-BE49-F238E27FC236}">
                  <a16:creationId xmlns:a16="http://schemas.microsoft.com/office/drawing/2014/main" id="{24D99C2E-A049-428E-9EBE-422DDB482404}"/>
                </a:ext>
              </a:extLst>
            </p:cNvPr>
            <p:cNvSpPr>
              <a:spLocks/>
            </p:cNvSpPr>
            <p:nvPr/>
          </p:nvSpPr>
          <p:spPr bwMode="auto">
            <a:xfrm>
              <a:off x="3418" y="1709"/>
              <a:ext cx="163" cy="163"/>
            </a:xfrm>
            <a:custGeom>
              <a:avLst/>
              <a:gdLst>
                <a:gd name="T0" fmla="*/ 0 w 163"/>
                <a:gd name="T1" fmla="*/ 0 h 163"/>
                <a:gd name="T2" fmla="*/ 83 w 163"/>
                <a:gd name="T3" fmla="*/ 163 h 163"/>
                <a:gd name="T4" fmla="*/ 163 w 163"/>
                <a:gd name="T5" fmla="*/ 0 h 163"/>
                <a:gd name="T6" fmla="*/ 0 w 163"/>
                <a:gd name="T7" fmla="*/ 0 h 163"/>
                <a:gd name="T8" fmla="*/ 0 60000 65536"/>
                <a:gd name="T9" fmla="*/ 0 60000 65536"/>
                <a:gd name="T10" fmla="*/ 0 60000 65536"/>
                <a:gd name="T11" fmla="*/ 0 60000 65536"/>
                <a:gd name="T12" fmla="*/ 0 w 163"/>
                <a:gd name="T13" fmla="*/ 0 h 163"/>
                <a:gd name="T14" fmla="*/ 163 w 163"/>
                <a:gd name="T15" fmla="*/ 163 h 163"/>
              </a:gdLst>
              <a:ahLst/>
              <a:cxnLst>
                <a:cxn ang="T8">
                  <a:pos x="T0" y="T1"/>
                </a:cxn>
                <a:cxn ang="T9">
                  <a:pos x="T2" y="T3"/>
                </a:cxn>
                <a:cxn ang="T10">
                  <a:pos x="T4" y="T5"/>
                </a:cxn>
                <a:cxn ang="T11">
                  <a:pos x="T6" y="T7"/>
                </a:cxn>
              </a:cxnLst>
              <a:rect l="T12" t="T13" r="T14" b="T15"/>
              <a:pathLst>
                <a:path w="163" h="163">
                  <a:moveTo>
                    <a:pt x="0" y="0"/>
                  </a:moveTo>
                  <a:lnTo>
                    <a:pt x="83" y="163"/>
                  </a:lnTo>
                  <a:lnTo>
                    <a:pt x="163" y="0"/>
                  </a:lnTo>
                  <a:lnTo>
                    <a:pt x="0" y="0"/>
                  </a:lnTo>
                  <a:close/>
                </a:path>
              </a:pathLst>
            </a:custGeom>
            <a:solidFill>
              <a:srgbClr val="0076CC"/>
            </a:solidFill>
            <a:ln w="9525">
              <a:solidFill>
                <a:srgbClr val="0076CC"/>
              </a:solidFill>
              <a:round/>
              <a:headEnd/>
              <a:tailEnd/>
            </a:ln>
          </p:spPr>
          <p:txBody>
            <a:bodyPr/>
            <a:lstStyle/>
            <a:p>
              <a:endParaRPr lang="fr-FR"/>
            </a:p>
          </p:txBody>
        </p:sp>
      </p:grpSp>
      <p:sp>
        <p:nvSpPr>
          <p:cNvPr id="6211" name="Line 387">
            <a:extLst>
              <a:ext uri="{FF2B5EF4-FFF2-40B4-BE49-F238E27FC236}">
                <a16:creationId xmlns:a16="http://schemas.microsoft.com/office/drawing/2014/main" id="{E7086E28-A0F8-4532-90CC-0FDF5D2F092E}"/>
              </a:ext>
            </a:extLst>
          </p:cNvPr>
          <p:cNvSpPr>
            <a:spLocks noChangeShapeType="1"/>
          </p:cNvSpPr>
          <p:nvPr/>
        </p:nvSpPr>
        <p:spPr bwMode="auto">
          <a:xfrm>
            <a:off x="5553075" y="2968625"/>
            <a:ext cx="153988" cy="1588"/>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12" name="Group 390">
            <a:extLst>
              <a:ext uri="{FF2B5EF4-FFF2-40B4-BE49-F238E27FC236}">
                <a16:creationId xmlns:a16="http://schemas.microsoft.com/office/drawing/2014/main" id="{7481135F-FD1E-4F19-A54D-44B9BCAF2219}"/>
              </a:ext>
            </a:extLst>
          </p:cNvPr>
          <p:cNvGrpSpPr>
            <a:grpSpLocks/>
          </p:cNvGrpSpPr>
          <p:nvPr/>
        </p:nvGrpSpPr>
        <p:grpSpPr bwMode="auto">
          <a:xfrm>
            <a:off x="5426075" y="2968625"/>
            <a:ext cx="258763" cy="623888"/>
            <a:chOff x="3418" y="1870"/>
            <a:chExt cx="163" cy="393"/>
          </a:xfrm>
        </p:grpSpPr>
        <p:sp>
          <p:nvSpPr>
            <p:cNvPr id="6372" name="Line 388">
              <a:extLst>
                <a:ext uri="{FF2B5EF4-FFF2-40B4-BE49-F238E27FC236}">
                  <a16:creationId xmlns:a16="http://schemas.microsoft.com/office/drawing/2014/main" id="{A0184B0C-6F9F-4A9D-953C-830B6B56DA80}"/>
                </a:ext>
              </a:extLst>
            </p:cNvPr>
            <p:cNvSpPr>
              <a:spLocks noChangeShapeType="1"/>
            </p:cNvSpPr>
            <p:nvPr/>
          </p:nvSpPr>
          <p:spPr bwMode="auto">
            <a:xfrm>
              <a:off x="3498" y="1870"/>
              <a:ext cx="1" cy="234"/>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3" name="Freeform 389">
              <a:extLst>
                <a:ext uri="{FF2B5EF4-FFF2-40B4-BE49-F238E27FC236}">
                  <a16:creationId xmlns:a16="http://schemas.microsoft.com/office/drawing/2014/main" id="{A847C4F9-167C-4BAF-9E95-9340FE604007}"/>
                </a:ext>
              </a:extLst>
            </p:cNvPr>
            <p:cNvSpPr>
              <a:spLocks/>
            </p:cNvSpPr>
            <p:nvPr/>
          </p:nvSpPr>
          <p:spPr bwMode="auto">
            <a:xfrm>
              <a:off x="3418" y="2099"/>
              <a:ext cx="163" cy="164"/>
            </a:xfrm>
            <a:custGeom>
              <a:avLst/>
              <a:gdLst>
                <a:gd name="T0" fmla="*/ 0 w 163"/>
                <a:gd name="T1" fmla="*/ 0 h 164"/>
                <a:gd name="T2" fmla="*/ 83 w 163"/>
                <a:gd name="T3" fmla="*/ 164 h 164"/>
                <a:gd name="T4" fmla="*/ 163 w 163"/>
                <a:gd name="T5" fmla="*/ 0 h 164"/>
                <a:gd name="T6" fmla="*/ 0 w 163"/>
                <a:gd name="T7" fmla="*/ 0 h 164"/>
                <a:gd name="T8" fmla="*/ 0 60000 65536"/>
                <a:gd name="T9" fmla="*/ 0 60000 65536"/>
                <a:gd name="T10" fmla="*/ 0 60000 65536"/>
                <a:gd name="T11" fmla="*/ 0 60000 65536"/>
                <a:gd name="T12" fmla="*/ 0 w 163"/>
                <a:gd name="T13" fmla="*/ 0 h 164"/>
                <a:gd name="T14" fmla="*/ 163 w 163"/>
                <a:gd name="T15" fmla="*/ 164 h 164"/>
              </a:gdLst>
              <a:ahLst/>
              <a:cxnLst>
                <a:cxn ang="T8">
                  <a:pos x="T0" y="T1"/>
                </a:cxn>
                <a:cxn ang="T9">
                  <a:pos x="T2" y="T3"/>
                </a:cxn>
                <a:cxn ang="T10">
                  <a:pos x="T4" y="T5"/>
                </a:cxn>
                <a:cxn ang="T11">
                  <a:pos x="T6" y="T7"/>
                </a:cxn>
              </a:cxnLst>
              <a:rect l="T12" t="T13" r="T14" b="T15"/>
              <a:pathLst>
                <a:path w="163" h="164">
                  <a:moveTo>
                    <a:pt x="0" y="0"/>
                  </a:moveTo>
                  <a:lnTo>
                    <a:pt x="83" y="164"/>
                  </a:lnTo>
                  <a:lnTo>
                    <a:pt x="163" y="0"/>
                  </a:lnTo>
                  <a:lnTo>
                    <a:pt x="0" y="0"/>
                  </a:lnTo>
                  <a:close/>
                </a:path>
              </a:pathLst>
            </a:custGeom>
            <a:solidFill>
              <a:srgbClr val="0076CC"/>
            </a:solidFill>
            <a:ln w="9525">
              <a:solidFill>
                <a:srgbClr val="0076CC"/>
              </a:solidFill>
              <a:round/>
              <a:headEnd/>
              <a:tailEnd/>
            </a:ln>
          </p:spPr>
          <p:txBody>
            <a:bodyPr/>
            <a:lstStyle/>
            <a:p>
              <a:endParaRPr lang="fr-FR"/>
            </a:p>
          </p:txBody>
        </p:sp>
      </p:grpSp>
      <p:sp>
        <p:nvSpPr>
          <p:cNvPr id="6213" name="Line 391">
            <a:extLst>
              <a:ext uri="{FF2B5EF4-FFF2-40B4-BE49-F238E27FC236}">
                <a16:creationId xmlns:a16="http://schemas.microsoft.com/office/drawing/2014/main" id="{9C6733EF-9534-4F02-B6E8-E9B3D98E609A}"/>
              </a:ext>
            </a:extLst>
          </p:cNvPr>
          <p:cNvSpPr>
            <a:spLocks noChangeShapeType="1"/>
          </p:cNvSpPr>
          <p:nvPr/>
        </p:nvSpPr>
        <p:spPr bwMode="auto">
          <a:xfrm>
            <a:off x="5553075" y="3587750"/>
            <a:ext cx="153988" cy="1588"/>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14" name="Group 394">
            <a:extLst>
              <a:ext uri="{FF2B5EF4-FFF2-40B4-BE49-F238E27FC236}">
                <a16:creationId xmlns:a16="http://schemas.microsoft.com/office/drawing/2014/main" id="{23517BA9-FFF9-430D-8E0D-6EAB39A2523B}"/>
              </a:ext>
            </a:extLst>
          </p:cNvPr>
          <p:cNvGrpSpPr>
            <a:grpSpLocks/>
          </p:cNvGrpSpPr>
          <p:nvPr/>
        </p:nvGrpSpPr>
        <p:grpSpPr bwMode="auto">
          <a:xfrm>
            <a:off x="5426075" y="3587750"/>
            <a:ext cx="258763" cy="609600"/>
            <a:chOff x="3418" y="2260"/>
            <a:chExt cx="163" cy="384"/>
          </a:xfrm>
        </p:grpSpPr>
        <p:sp>
          <p:nvSpPr>
            <p:cNvPr id="6370" name="Line 392">
              <a:extLst>
                <a:ext uri="{FF2B5EF4-FFF2-40B4-BE49-F238E27FC236}">
                  <a16:creationId xmlns:a16="http://schemas.microsoft.com/office/drawing/2014/main" id="{C1E97AEC-5991-4543-A09A-FF943F536CCC}"/>
                </a:ext>
              </a:extLst>
            </p:cNvPr>
            <p:cNvSpPr>
              <a:spLocks noChangeShapeType="1"/>
            </p:cNvSpPr>
            <p:nvPr/>
          </p:nvSpPr>
          <p:spPr bwMode="auto">
            <a:xfrm>
              <a:off x="3498" y="2260"/>
              <a:ext cx="1" cy="225"/>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71" name="Freeform 393">
              <a:extLst>
                <a:ext uri="{FF2B5EF4-FFF2-40B4-BE49-F238E27FC236}">
                  <a16:creationId xmlns:a16="http://schemas.microsoft.com/office/drawing/2014/main" id="{0291EF05-E25A-4FDF-B676-B269BBEF56FE}"/>
                </a:ext>
              </a:extLst>
            </p:cNvPr>
            <p:cNvSpPr>
              <a:spLocks/>
            </p:cNvSpPr>
            <p:nvPr/>
          </p:nvSpPr>
          <p:spPr bwMode="auto">
            <a:xfrm>
              <a:off x="3418" y="2481"/>
              <a:ext cx="163" cy="163"/>
            </a:xfrm>
            <a:custGeom>
              <a:avLst/>
              <a:gdLst>
                <a:gd name="T0" fmla="*/ 0 w 163"/>
                <a:gd name="T1" fmla="*/ 0 h 163"/>
                <a:gd name="T2" fmla="*/ 83 w 163"/>
                <a:gd name="T3" fmla="*/ 163 h 163"/>
                <a:gd name="T4" fmla="*/ 163 w 163"/>
                <a:gd name="T5" fmla="*/ 0 h 163"/>
                <a:gd name="T6" fmla="*/ 0 w 163"/>
                <a:gd name="T7" fmla="*/ 0 h 163"/>
                <a:gd name="T8" fmla="*/ 0 60000 65536"/>
                <a:gd name="T9" fmla="*/ 0 60000 65536"/>
                <a:gd name="T10" fmla="*/ 0 60000 65536"/>
                <a:gd name="T11" fmla="*/ 0 60000 65536"/>
                <a:gd name="T12" fmla="*/ 0 w 163"/>
                <a:gd name="T13" fmla="*/ 0 h 163"/>
                <a:gd name="T14" fmla="*/ 163 w 163"/>
                <a:gd name="T15" fmla="*/ 163 h 163"/>
              </a:gdLst>
              <a:ahLst/>
              <a:cxnLst>
                <a:cxn ang="T8">
                  <a:pos x="T0" y="T1"/>
                </a:cxn>
                <a:cxn ang="T9">
                  <a:pos x="T2" y="T3"/>
                </a:cxn>
                <a:cxn ang="T10">
                  <a:pos x="T4" y="T5"/>
                </a:cxn>
                <a:cxn ang="T11">
                  <a:pos x="T6" y="T7"/>
                </a:cxn>
              </a:cxnLst>
              <a:rect l="T12" t="T13" r="T14" b="T15"/>
              <a:pathLst>
                <a:path w="163" h="163">
                  <a:moveTo>
                    <a:pt x="0" y="0"/>
                  </a:moveTo>
                  <a:lnTo>
                    <a:pt x="83" y="163"/>
                  </a:lnTo>
                  <a:lnTo>
                    <a:pt x="163" y="0"/>
                  </a:lnTo>
                  <a:lnTo>
                    <a:pt x="0" y="0"/>
                  </a:lnTo>
                  <a:close/>
                </a:path>
              </a:pathLst>
            </a:custGeom>
            <a:solidFill>
              <a:srgbClr val="0076CC"/>
            </a:solidFill>
            <a:ln w="9525">
              <a:solidFill>
                <a:srgbClr val="0076CC"/>
              </a:solidFill>
              <a:round/>
              <a:headEnd/>
              <a:tailEnd/>
            </a:ln>
          </p:spPr>
          <p:txBody>
            <a:bodyPr/>
            <a:lstStyle/>
            <a:p>
              <a:endParaRPr lang="fr-FR"/>
            </a:p>
          </p:txBody>
        </p:sp>
      </p:grpSp>
      <p:sp>
        <p:nvSpPr>
          <p:cNvPr id="6215" name="Line 395">
            <a:extLst>
              <a:ext uri="{FF2B5EF4-FFF2-40B4-BE49-F238E27FC236}">
                <a16:creationId xmlns:a16="http://schemas.microsoft.com/office/drawing/2014/main" id="{F81642A9-FE55-43D2-BE74-9BD10D44B2CB}"/>
              </a:ext>
            </a:extLst>
          </p:cNvPr>
          <p:cNvSpPr>
            <a:spLocks noChangeShapeType="1"/>
          </p:cNvSpPr>
          <p:nvPr/>
        </p:nvSpPr>
        <p:spPr bwMode="auto">
          <a:xfrm flipV="1">
            <a:off x="5553075" y="4192588"/>
            <a:ext cx="153988" cy="4762"/>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16" name="Group 398">
            <a:extLst>
              <a:ext uri="{FF2B5EF4-FFF2-40B4-BE49-F238E27FC236}">
                <a16:creationId xmlns:a16="http://schemas.microsoft.com/office/drawing/2014/main" id="{A64FCF95-6860-40A1-8BFF-D531D0657C42}"/>
              </a:ext>
            </a:extLst>
          </p:cNvPr>
          <p:cNvGrpSpPr>
            <a:grpSpLocks/>
          </p:cNvGrpSpPr>
          <p:nvPr/>
        </p:nvGrpSpPr>
        <p:grpSpPr bwMode="auto">
          <a:xfrm>
            <a:off x="5426075" y="4192588"/>
            <a:ext cx="258763" cy="995362"/>
            <a:chOff x="3418" y="2641"/>
            <a:chExt cx="163" cy="627"/>
          </a:xfrm>
        </p:grpSpPr>
        <p:sp>
          <p:nvSpPr>
            <p:cNvPr id="6368" name="Line 396">
              <a:extLst>
                <a:ext uri="{FF2B5EF4-FFF2-40B4-BE49-F238E27FC236}">
                  <a16:creationId xmlns:a16="http://schemas.microsoft.com/office/drawing/2014/main" id="{674D3A8D-EA8A-482C-AD31-87943821A7F9}"/>
                </a:ext>
              </a:extLst>
            </p:cNvPr>
            <p:cNvSpPr>
              <a:spLocks noChangeShapeType="1"/>
            </p:cNvSpPr>
            <p:nvPr/>
          </p:nvSpPr>
          <p:spPr bwMode="auto">
            <a:xfrm>
              <a:off x="3498" y="2641"/>
              <a:ext cx="1" cy="471"/>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69" name="Freeform 397">
              <a:extLst>
                <a:ext uri="{FF2B5EF4-FFF2-40B4-BE49-F238E27FC236}">
                  <a16:creationId xmlns:a16="http://schemas.microsoft.com/office/drawing/2014/main" id="{00818944-A840-4392-B26F-2FA682D14CF9}"/>
                </a:ext>
              </a:extLst>
            </p:cNvPr>
            <p:cNvSpPr>
              <a:spLocks/>
            </p:cNvSpPr>
            <p:nvPr/>
          </p:nvSpPr>
          <p:spPr bwMode="auto">
            <a:xfrm>
              <a:off x="3418" y="3108"/>
              <a:ext cx="163" cy="160"/>
            </a:xfrm>
            <a:custGeom>
              <a:avLst/>
              <a:gdLst>
                <a:gd name="T0" fmla="*/ 0 w 163"/>
                <a:gd name="T1" fmla="*/ 0 h 160"/>
                <a:gd name="T2" fmla="*/ 83 w 163"/>
                <a:gd name="T3" fmla="*/ 160 h 160"/>
                <a:gd name="T4" fmla="*/ 163 w 163"/>
                <a:gd name="T5" fmla="*/ 0 h 160"/>
                <a:gd name="T6" fmla="*/ 0 w 163"/>
                <a:gd name="T7" fmla="*/ 0 h 160"/>
                <a:gd name="T8" fmla="*/ 0 60000 65536"/>
                <a:gd name="T9" fmla="*/ 0 60000 65536"/>
                <a:gd name="T10" fmla="*/ 0 60000 65536"/>
                <a:gd name="T11" fmla="*/ 0 60000 65536"/>
                <a:gd name="T12" fmla="*/ 0 w 163"/>
                <a:gd name="T13" fmla="*/ 0 h 160"/>
                <a:gd name="T14" fmla="*/ 163 w 163"/>
                <a:gd name="T15" fmla="*/ 160 h 160"/>
              </a:gdLst>
              <a:ahLst/>
              <a:cxnLst>
                <a:cxn ang="T8">
                  <a:pos x="T0" y="T1"/>
                </a:cxn>
                <a:cxn ang="T9">
                  <a:pos x="T2" y="T3"/>
                </a:cxn>
                <a:cxn ang="T10">
                  <a:pos x="T4" y="T5"/>
                </a:cxn>
                <a:cxn ang="T11">
                  <a:pos x="T6" y="T7"/>
                </a:cxn>
              </a:cxnLst>
              <a:rect l="T12" t="T13" r="T14" b="T15"/>
              <a:pathLst>
                <a:path w="163" h="160">
                  <a:moveTo>
                    <a:pt x="0" y="0"/>
                  </a:moveTo>
                  <a:lnTo>
                    <a:pt x="83" y="160"/>
                  </a:lnTo>
                  <a:lnTo>
                    <a:pt x="163" y="0"/>
                  </a:lnTo>
                  <a:lnTo>
                    <a:pt x="0" y="0"/>
                  </a:lnTo>
                  <a:close/>
                </a:path>
              </a:pathLst>
            </a:custGeom>
            <a:solidFill>
              <a:srgbClr val="0076CC"/>
            </a:solidFill>
            <a:ln w="9525">
              <a:solidFill>
                <a:srgbClr val="0076CC"/>
              </a:solidFill>
              <a:round/>
              <a:headEnd/>
              <a:tailEnd/>
            </a:ln>
          </p:spPr>
          <p:txBody>
            <a:bodyPr/>
            <a:lstStyle/>
            <a:p>
              <a:endParaRPr lang="fr-FR"/>
            </a:p>
          </p:txBody>
        </p:sp>
      </p:grpSp>
      <p:sp>
        <p:nvSpPr>
          <p:cNvPr id="6217" name="Line 399">
            <a:extLst>
              <a:ext uri="{FF2B5EF4-FFF2-40B4-BE49-F238E27FC236}">
                <a16:creationId xmlns:a16="http://schemas.microsoft.com/office/drawing/2014/main" id="{C2A90532-4FB3-4185-8B90-690A29B60C33}"/>
              </a:ext>
            </a:extLst>
          </p:cNvPr>
          <p:cNvSpPr>
            <a:spLocks noChangeShapeType="1"/>
          </p:cNvSpPr>
          <p:nvPr/>
        </p:nvSpPr>
        <p:spPr bwMode="auto">
          <a:xfrm flipH="1">
            <a:off x="5005388" y="3208338"/>
            <a:ext cx="214312" cy="1587"/>
          </a:xfrm>
          <a:prstGeom prst="line">
            <a:avLst/>
          </a:prstGeom>
          <a:noFill/>
          <a:ln w="28575">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6218" name="Group 445">
            <a:extLst>
              <a:ext uri="{FF2B5EF4-FFF2-40B4-BE49-F238E27FC236}">
                <a16:creationId xmlns:a16="http://schemas.microsoft.com/office/drawing/2014/main" id="{E1B49573-03EE-460D-8B07-88345C34063B}"/>
              </a:ext>
            </a:extLst>
          </p:cNvPr>
          <p:cNvGrpSpPr>
            <a:grpSpLocks/>
          </p:cNvGrpSpPr>
          <p:nvPr/>
        </p:nvGrpSpPr>
        <p:grpSpPr bwMode="auto">
          <a:xfrm>
            <a:off x="2341563" y="3179763"/>
            <a:ext cx="2125662" cy="258762"/>
            <a:chOff x="1475" y="2003"/>
            <a:chExt cx="1339" cy="163"/>
          </a:xfrm>
        </p:grpSpPr>
        <p:sp>
          <p:nvSpPr>
            <p:cNvPr id="6366" name="Line 443">
              <a:extLst>
                <a:ext uri="{FF2B5EF4-FFF2-40B4-BE49-F238E27FC236}">
                  <a16:creationId xmlns:a16="http://schemas.microsoft.com/office/drawing/2014/main" id="{ECF2CB90-D7D7-4A52-A405-0F57ED54949C}"/>
                </a:ext>
              </a:extLst>
            </p:cNvPr>
            <p:cNvSpPr>
              <a:spLocks noChangeShapeType="1"/>
            </p:cNvSpPr>
            <p:nvPr/>
          </p:nvSpPr>
          <p:spPr bwMode="auto">
            <a:xfrm>
              <a:off x="1475" y="2083"/>
              <a:ext cx="1183" cy="1"/>
            </a:xfrm>
            <a:prstGeom prst="line">
              <a:avLst/>
            </a:prstGeom>
            <a:noFill/>
            <a:ln w="28575">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67" name="Freeform 444">
              <a:extLst>
                <a:ext uri="{FF2B5EF4-FFF2-40B4-BE49-F238E27FC236}">
                  <a16:creationId xmlns:a16="http://schemas.microsoft.com/office/drawing/2014/main" id="{E56B10CC-D251-40C5-BB56-15DDEE46D1EB}"/>
                </a:ext>
              </a:extLst>
            </p:cNvPr>
            <p:cNvSpPr>
              <a:spLocks/>
            </p:cNvSpPr>
            <p:nvPr/>
          </p:nvSpPr>
          <p:spPr bwMode="auto">
            <a:xfrm>
              <a:off x="2654" y="2003"/>
              <a:ext cx="160" cy="163"/>
            </a:xfrm>
            <a:custGeom>
              <a:avLst/>
              <a:gdLst>
                <a:gd name="T0" fmla="*/ 0 w 160"/>
                <a:gd name="T1" fmla="*/ 163 h 163"/>
                <a:gd name="T2" fmla="*/ 160 w 160"/>
                <a:gd name="T3" fmla="*/ 80 h 163"/>
                <a:gd name="T4" fmla="*/ 0 w 160"/>
                <a:gd name="T5" fmla="*/ 0 h 163"/>
                <a:gd name="T6" fmla="*/ 0 w 160"/>
                <a:gd name="T7" fmla="*/ 163 h 163"/>
                <a:gd name="T8" fmla="*/ 0 60000 65536"/>
                <a:gd name="T9" fmla="*/ 0 60000 65536"/>
                <a:gd name="T10" fmla="*/ 0 60000 65536"/>
                <a:gd name="T11" fmla="*/ 0 60000 65536"/>
                <a:gd name="T12" fmla="*/ 0 w 160"/>
                <a:gd name="T13" fmla="*/ 0 h 163"/>
                <a:gd name="T14" fmla="*/ 160 w 160"/>
                <a:gd name="T15" fmla="*/ 163 h 163"/>
              </a:gdLst>
              <a:ahLst/>
              <a:cxnLst>
                <a:cxn ang="T8">
                  <a:pos x="T0" y="T1"/>
                </a:cxn>
                <a:cxn ang="T9">
                  <a:pos x="T2" y="T3"/>
                </a:cxn>
                <a:cxn ang="T10">
                  <a:pos x="T4" y="T5"/>
                </a:cxn>
                <a:cxn ang="T11">
                  <a:pos x="T6" y="T7"/>
                </a:cxn>
              </a:cxnLst>
              <a:rect l="T12" t="T13" r="T14" b="T15"/>
              <a:pathLst>
                <a:path w="160" h="163">
                  <a:moveTo>
                    <a:pt x="0" y="163"/>
                  </a:moveTo>
                  <a:lnTo>
                    <a:pt x="160" y="80"/>
                  </a:lnTo>
                  <a:lnTo>
                    <a:pt x="0" y="0"/>
                  </a:lnTo>
                  <a:lnTo>
                    <a:pt x="0" y="163"/>
                  </a:lnTo>
                  <a:close/>
                </a:path>
              </a:pathLst>
            </a:custGeom>
            <a:solidFill>
              <a:srgbClr val="3391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219" name="Group 448">
            <a:extLst>
              <a:ext uri="{FF2B5EF4-FFF2-40B4-BE49-F238E27FC236}">
                <a16:creationId xmlns:a16="http://schemas.microsoft.com/office/drawing/2014/main" id="{1C6CEDF7-B29D-41EA-AD04-57748AFD1DA5}"/>
              </a:ext>
            </a:extLst>
          </p:cNvPr>
          <p:cNvGrpSpPr>
            <a:grpSpLocks/>
          </p:cNvGrpSpPr>
          <p:nvPr/>
        </p:nvGrpSpPr>
        <p:grpSpPr bwMode="auto">
          <a:xfrm>
            <a:off x="2665413" y="3795713"/>
            <a:ext cx="1801812" cy="258762"/>
            <a:chOff x="1679" y="2391"/>
            <a:chExt cx="1135" cy="163"/>
          </a:xfrm>
        </p:grpSpPr>
        <p:sp>
          <p:nvSpPr>
            <p:cNvPr id="6364" name="Line 446">
              <a:extLst>
                <a:ext uri="{FF2B5EF4-FFF2-40B4-BE49-F238E27FC236}">
                  <a16:creationId xmlns:a16="http://schemas.microsoft.com/office/drawing/2014/main" id="{9471745C-724C-4C60-9D09-AF8DB1E65D72}"/>
                </a:ext>
              </a:extLst>
            </p:cNvPr>
            <p:cNvSpPr>
              <a:spLocks noChangeShapeType="1"/>
            </p:cNvSpPr>
            <p:nvPr/>
          </p:nvSpPr>
          <p:spPr bwMode="auto">
            <a:xfrm>
              <a:off x="1679" y="2471"/>
              <a:ext cx="979" cy="1"/>
            </a:xfrm>
            <a:prstGeom prst="line">
              <a:avLst/>
            </a:prstGeom>
            <a:noFill/>
            <a:ln w="28575">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65" name="Freeform 447">
              <a:extLst>
                <a:ext uri="{FF2B5EF4-FFF2-40B4-BE49-F238E27FC236}">
                  <a16:creationId xmlns:a16="http://schemas.microsoft.com/office/drawing/2014/main" id="{4B2628F4-A8A1-4F51-B781-7011B02DC0CE}"/>
                </a:ext>
              </a:extLst>
            </p:cNvPr>
            <p:cNvSpPr>
              <a:spLocks/>
            </p:cNvSpPr>
            <p:nvPr/>
          </p:nvSpPr>
          <p:spPr bwMode="auto">
            <a:xfrm>
              <a:off x="2654" y="2391"/>
              <a:ext cx="160" cy="163"/>
            </a:xfrm>
            <a:custGeom>
              <a:avLst/>
              <a:gdLst>
                <a:gd name="T0" fmla="*/ 0 w 160"/>
                <a:gd name="T1" fmla="*/ 163 h 163"/>
                <a:gd name="T2" fmla="*/ 160 w 160"/>
                <a:gd name="T3" fmla="*/ 83 h 163"/>
                <a:gd name="T4" fmla="*/ 0 w 160"/>
                <a:gd name="T5" fmla="*/ 0 h 163"/>
                <a:gd name="T6" fmla="*/ 0 w 160"/>
                <a:gd name="T7" fmla="*/ 163 h 163"/>
                <a:gd name="T8" fmla="*/ 0 60000 65536"/>
                <a:gd name="T9" fmla="*/ 0 60000 65536"/>
                <a:gd name="T10" fmla="*/ 0 60000 65536"/>
                <a:gd name="T11" fmla="*/ 0 60000 65536"/>
                <a:gd name="T12" fmla="*/ 0 w 160"/>
                <a:gd name="T13" fmla="*/ 0 h 163"/>
                <a:gd name="T14" fmla="*/ 160 w 160"/>
                <a:gd name="T15" fmla="*/ 163 h 163"/>
              </a:gdLst>
              <a:ahLst/>
              <a:cxnLst>
                <a:cxn ang="T8">
                  <a:pos x="T0" y="T1"/>
                </a:cxn>
                <a:cxn ang="T9">
                  <a:pos x="T2" y="T3"/>
                </a:cxn>
                <a:cxn ang="T10">
                  <a:pos x="T4" y="T5"/>
                </a:cxn>
                <a:cxn ang="T11">
                  <a:pos x="T6" y="T7"/>
                </a:cxn>
              </a:cxnLst>
              <a:rect l="T12" t="T13" r="T14" b="T15"/>
              <a:pathLst>
                <a:path w="160" h="163">
                  <a:moveTo>
                    <a:pt x="0" y="163"/>
                  </a:moveTo>
                  <a:lnTo>
                    <a:pt x="160" y="83"/>
                  </a:lnTo>
                  <a:lnTo>
                    <a:pt x="0" y="0"/>
                  </a:lnTo>
                  <a:lnTo>
                    <a:pt x="0" y="163"/>
                  </a:lnTo>
                  <a:close/>
                </a:path>
              </a:pathLst>
            </a:custGeom>
            <a:solidFill>
              <a:srgbClr val="3391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220" name="Group 451">
            <a:extLst>
              <a:ext uri="{FF2B5EF4-FFF2-40B4-BE49-F238E27FC236}">
                <a16:creationId xmlns:a16="http://schemas.microsoft.com/office/drawing/2014/main" id="{5B47CFE0-FEAE-4982-819D-D9A308978B76}"/>
              </a:ext>
            </a:extLst>
          </p:cNvPr>
          <p:cNvGrpSpPr>
            <a:grpSpLocks/>
          </p:cNvGrpSpPr>
          <p:nvPr/>
        </p:nvGrpSpPr>
        <p:grpSpPr bwMode="auto">
          <a:xfrm>
            <a:off x="2341563" y="4529138"/>
            <a:ext cx="2125662" cy="258762"/>
            <a:chOff x="1475" y="2853"/>
            <a:chExt cx="1339" cy="163"/>
          </a:xfrm>
        </p:grpSpPr>
        <p:sp>
          <p:nvSpPr>
            <p:cNvPr id="6362" name="Line 449">
              <a:extLst>
                <a:ext uri="{FF2B5EF4-FFF2-40B4-BE49-F238E27FC236}">
                  <a16:creationId xmlns:a16="http://schemas.microsoft.com/office/drawing/2014/main" id="{721284AC-C393-4550-AF6E-F871F7C3B5CC}"/>
                </a:ext>
              </a:extLst>
            </p:cNvPr>
            <p:cNvSpPr>
              <a:spLocks noChangeShapeType="1"/>
            </p:cNvSpPr>
            <p:nvPr/>
          </p:nvSpPr>
          <p:spPr bwMode="auto">
            <a:xfrm>
              <a:off x="1475" y="2933"/>
              <a:ext cx="1183" cy="1"/>
            </a:xfrm>
            <a:prstGeom prst="line">
              <a:avLst/>
            </a:prstGeom>
            <a:noFill/>
            <a:ln w="28575">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63" name="Freeform 450">
              <a:extLst>
                <a:ext uri="{FF2B5EF4-FFF2-40B4-BE49-F238E27FC236}">
                  <a16:creationId xmlns:a16="http://schemas.microsoft.com/office/drawing/2014/main" id="{AEEF0457-18C5-48AC-9BA0-3917CC60FD82}"/>
                </a:ext>
              </a:extLst>
            </p:cNvPr>
            <p:cNvSpPr>
              <a:spLocks/>
            </p:cNvSpPr>
            <p:nvPr/>
          </p:nvSpPr>
          <p:spPr bwMode="auto">
            <a:xfrm>
              <a:off x="2654" y="2853"/>
              <a:ext cx="160" cy="163"/>
            </a:xfrm>
            <a:custGeom>
              <a:avLst/>
              <a:gdLst>
                <a:gd name="T0" fmla="*/ 0 w 160"/>
                <a:gd name="T1" fmla="*/ 163 h 163"/>
                <a:gd name="T2" fmla="*/ 160 w 160"/>
                <a:gd name="T3" fmla="*/ 80 h 163"/>
                <a:gd name="T4" fmla="*/ 0 w 160"/>
                <a:gd name="T5" fmla="*/ 0 h 163"/>
                <a:gd name="T6" fmla="*/ 0 w 160"/>
                <a:gd name="T7" fmla="*/ 163 h 163"/>
                <a:gd name="T8" fmla="*/ 0 60000 65536"/>
                <a:gd name="T9" fmla="*/ 0 60000 65536"/>
                <a:gd name="T10" fmla="*/ 0 60000 65536"/>
                <a:gd name="T11" fmla="*/ 0 60000 65536"/>
                <a:gd name="T12" fmla="*/ 0 w 160"/>
                <a:gd name="T13" fmla="*/ 0 h 163"/>
                <a:gd name="T14" fmla="*/ 160 w 160"/>
                <a:gd name="T15" fmla="*/ 163 h 163"/>
              </a:gdLst>
              <a:ahLst/>
              <a:cxnLst>
                <a:cxn ang="T8">
                  <a:pos x="T0" y="T1"/>
                </a:cxn>
                <a:cxn ang="T9">
                  <a:pos x="T2" y="T3"/>
                </a:cxn>
                <a:cxn ang="T10">
                  <a:pos x="T4" y="T5"/>
                </a:cxn>
                <a:cxn ang="T11">
                  <a:pos x="T6" y="T7"/>
                </a:cxn>
              </a:cxnLst>
              <a:rect l="T12" t="T13" r="T14" b="T15"/>
              <a:pathLst>
                <a:path w="160" h="163">
                  <a:moveTo>
                    <a:pt x="0" y="163"/>
                  </a:moveTo>
                  <a:lnTo>
                    <a:pt x="160" y="80"/>
                  </a:lnTo>
                  <a:lnTo>
                    <a:pt x="0" y="0"/>
                  </a:lnTo>
                  <a:lnTo>
                    <a:pt x="0" y="163"/>
                  </a:lnTo>
                  <a:close/>
                </a:path>
              </a:pathLst>
            </a:custGeom>
            <a:solidFill>
              <a:srgbClr val="3391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221" name="Group 587">
            <a:extLst>
              <a:ext uri="{FF2B5EF4-FFF2-40B4-BE49-F238E27FC236}">
                <a16:creationId xmlns:a16="http://schemas.microsoft.com/office/drawing/2014/main" id="{E92A2FC4-E729-4B94-AB76-C016CD179298}"/>
              </a:ext>
            </a:extLst>
          </p:cNvPr>
          <p:cNvGrpSpPr>
            <a:grpSpLocks/>
          </p:cNvGrpSpPr>
          <p:nvPr/>
        </p:nvGrpSpPr>
        <p:grpSpPr bwMode="auto">
          <a:xfrm>
            <a:off x="4356100" y="4437063"/>
            <a:ext cx="288925" cy="398462"/>
            <a:chOff x="2712" y="1801"/>
            <a:chExt cx="504" cy="695"/>
          </a:xfrm>
        </p:grpSpPr>
        <p:sp>
          <p:nvSpPr>
            <p:cNvPr id="6330" name="Freeform 588">
              <a:extLst>
                <a:ext uri="{FF2B5EF4-FFF2-40B4-BE49-F238E27FC236}">
                  <a16:creationId xmlns:a16="http://schemas.microsoft.com/office/drawing/2014/main" id="{6A5C1D58-A988-40DE-B6BA-94C495A0CFD2}"/>
                </a:ext>
              </a:extLst>
            </p:cNvPr>
            <p:cNvSpPr>
              <a:spLocks/>
            </p:cNvSpPr>
            <p:nvPr/>
          </p:nvSpPr>
          <p:spPr bwMode="auto">
            <a:xfrm>
              <a:off x="3046" y="2363"/>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0076CC"/>
            </a:solidFill>
            <a:ln w="0">
              <a:solidFill>
                <a:srgbClr val="000000"/>
              </a:solidFill>
              <a:prstDash val="solid"/>
              <a:round/>
              <a:headEnd/>
              <a:tailEnd/>
            </a:ln>
          </p:spPr>
          <p:txBody>
            <a:bodyPr/>
            <a:lstStyle/>
            <a:p>
              <a:endParaRPr lang="fr-FR"/>
            </a:p>
          </p:txBody>
        </p:sp>
        <p:sp>
          <p:nvSpPr>
            <p:cNvPr id="6331" name="Freeform 589">
              <a:extLst>
                <a:ext uri="{FF2B5EF4-FFF2-40B4-BE49-F238E27FC236}">
                  <a16:creationId xmlns:a16="http://schemas.microsoft.com/office/drawing/2014/main" id="{9945F641-7097-42BB-9B6C-AC201ED2A6F5}"/>
                </a:ext>
              </a:extLst>
            </p:cNvPr>
            <p:cNvSpPr>
              <a:spLocks/>
            </p:cNvSpPr>
            <p:nvPr/>
          </p:nvSpPr>
          <p:spPr bwMode="auto">
            <a:xfrm>
              <a:off x="2849" y="2363"/>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0076CC"/>
            </a:solidFill>
            <a:ln w="0">
              <a:solidFill>
                <a:srgbClr val="000000"/>
              </a:solidFill>
              <a:prstDash val="solid"/>
              <a:round/>
              <a:headEnd/>
              <a:tailEnd/>
            </a:ln>
          </p:spPr>
          <p:txBody>
            <a:bodyPr/>
            <a:lstStyle/>
            <a:p>
              <a:endParaRPr lang="fr-FR"/>
            </a:p>
          </p:txBody>
        </p:sp>
        <p:sp>
          <p:nvSpPr>
            <p:cNvPr id="6332" name="Freeform 590">
              <a:extLst>
                <a:ext uri="{FF2B5EF4-FFF2-40B4-BE49-F238E27FC236}">
                  <a16:creationId xmlns:a16="http://schemas.microsoft.com/office/drawing/2014/main" id="{975EBF22-459A-4437-9636-FFB10A1A3318}"/>
                </a:ext>
              </a:extLst>
            </p:cNvPr>
            <p:cNvSpPr>
              <a:spLocks/>
            </p:cNvSpPr>
            <p:nvPr/>
          </p:nvSpPr>
          <p:spPr bwMode="auto">
            <a:xfrm>
              <a:off x="2712" y="1813"/>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33" name="Freeform 591">
              <a:extLst>
                <a:ext uri="{FF2B5EF4-FFF2-40B4-BE49-F238E27FC236}">
                  <a16:creationId xmlns:a16="http://schemas.microsoft.com/office/drawing/2014/main" id="{97DC5E35-8348-40DC-87E8-101D16B62403}"/>
                </a:ext>
              </a:extLst>
            </p:cNvPr>
            <p:cNvSpPr>
              <a:spLocks/>
            </p:cNvSpPr>
            <p:nvPr/>
          </p:nvSpPr>
          <p:spPr bwMode="auto">
            <a:xfrm>
              <a:off x="2712" y="1812"/>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6334" name="Freeform 592">
              <a:extLst>
                <a:ext uri="{FF2B5EF4-FFF2-40B4-BE49-F238E27FC236}">
                  <a16:creationId xmlns:a16="http://schemas.microsoft.com/office/drawing/2014/main" id="{4CB79348-69FC-4135-993F-393C3582C982}"/>
                </a:ext>
              </a:extLst>
            </p:cNvPr>
            <p:cNvSpPr>
              <a:spLocks/>
            </p:cNvSpPr>
            <p:nvPr/>
          </p:nvSpPr>
          <p:spPr bwMode="auto">
            <a:xfrm>
              <a:off x="2849" y="1826"/>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6335" name="Freeform 593">
              <a:extLst>
                <a:ext uri="{FF2B5EF4-FFF2-40B4-BE49-F238E27FC236}">
                  <a16:creationId xmlns:a16="http://schemas.microsoft.com/office/drawing/2014/main" id="{9D4A1B0A-803F-457D-9C65-6378B1C1E7EA}"/>
                </a:ext>
              </a:extLst>
            </p:cNvPr>
            <p:cNvSpPr>
              <a:spLocks/>
            </p:cNvSpPr>
            <p:nvPr/>
          </p:nvSpPr>
          <p:spPr bwMode="auto">
            <a:xfrm>
              <a:off x="2847" y="1802"/>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36" name="Freeform 594">
              <a:extLst>
                <a:ext uri="{FF2B5EF4-FFF2-40B4-BE49-F238E27FC236}">
                  <a16:creationId xmlns:a16="http://schemas.microsoft.com/office/drawing/2014/main" id="{CD74A6A6-465E-4553-903C-9E770AFAACE3}"/>
                </a:ext>
              </a:extLst>
            </p:cNvPr>
            <p:cNvSpPr>
              <a:spLocks/>
            </p:cNvSpPr>
            <p:nvPr/>
          </p:nvSpPr>
          <p:spPr bwMode="auto">
            <a:xfrm>
              <a:off x="2855" y="1936"/>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37" name="Freeform 595">
              <a:extLst>
                <a:ext uri="{FF2B5EF4-FFF2-40B4-BE49-F238E27FC236}">
                  <a16:creationId xmlns:a16="http://schemas.microsoft.com/office/drawing/2014/main" id="{DB0841A2-8B1A-4456-843A-0AFD611FF5A3}"/>
                </a:ext>
              </a:extLst>
            </p:cNvPr>
            <p:cNvSpPr>
              <a:spLocks/>
            </p:cNvSpPr>
            <p:nvPr/>
          </p:nvSpPr>
          <p:spPr bwMode="auto">
            <a:xfrm>
              <a:off x="2847" y="1801"/>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0076CC"/>
            </a:solidFill>
            <a:ln w="0">
              <a:solidFill>
                <a:srgbClr val="000000"/>
              </a:solidFill>
              <a:prstDash val="solid"/>
              <a:round/>
              <a:headEnd/>
              <a:tailEnd/>
            </a:ln>
          </p:spPr>
          <p:txBody>
            <a:bodyPr/>
            <a:lstStyle/>
            <a:p>
              <a:endParaRPr lang="fr-FR"/>
            </a:p>
          </p:txBody>
        </p:sp>
        <p:sp>
          <p:nvSpPr>
            <p:cNvPr id="6338" name="Freeform 596">
              <a:extLst>
                <a:ext uri="{FF2B5EF4-FFF2-40B4-BE49-F238E27FC236}">
                  <a16:creationId xmlns:a16="http://schemas.microsoft.com/office/drawing/2014/main" id="{0F174103-2DC1-47A8-BC95-05A992EDADAB}"/>
                </a:ext>
              </a:extLst>
            </p:cNvPr>
            <p:cNvSpPr>
              <a:spLocks/>
            </p:cNvSpPr>
            <p:nvPr/>
          </p:nvSpPr>
          <p:spPr bwMode="auto">
            <a:xfrm>
              <a:off x="2893" y="1826"/>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solidFill>
              <a:srgbClr val="0076CC"/>
            </a:solidFill>
            <a:ln w="0">
              <a:solidFill>
                <a:srgbClr val="000000"/>
              </a:solidFill>
              <a:prstDash val="solid"/>
              <a:round/>
              <a:headEnd/>
              <a:tailEnd/>
            </a:ln>
          </p:spPr>
          <p:txBody>
            <a:bodyPr/>
            <a:lstStyle/>
            <a:p>
              <a:endParaRPr lang="fr-FR"/>
            </a:p>
          </p:txBody>
        </p:sp>
        <p:sp>
          <p:nvSpPr>
            <p:cNvPr id="6339" name="Freeform 597">
              <a:extLst>
                <a:ext uri="{FF2B5EF4-FFF2-40B4-BE49-F238E27FC236}">
                  <a16:creationId xmlns:a16="http://schemas.microsoft.com/office/drawing/2014/main" id="{835A44A0-A2EE-4D74-B67E-FB056AB1CF08}"/>
                </a:ext>
              </a:extLst>
            </p:cNvPr>
            <p:cNvSpPr>
              <a:spLocks/>
            </p:cNvSpPr>
            <p:nvPr/>
          </p:nvSpPr>
          <p:spPr bwMode="auto">
            <a:xfrm>
              <a:off x="2810" y="2119"/>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0076CC"/>
            </a:solidFill>
            <a:ln w="0">
              <a:solidFill>
                <a:srgbClr val="000000"/>
              </a:solidFill>
              <a:prstDash val="solid"/>
              <a:round/>
              <a:headEnd/>
              <a:tailEnd/>
            </a:ln>
          </p:spPr>
          <p:txBody>
            <a:bodyPr/>
            <a:lstStyle/>
            <a:p>
              <a:endParaRPr lang="fr-FR"/>
            </a:p>
          </p:txBody>
        </p:sp>
        <p:sp>
          <p:nvSpPr>
            <p:cNvPr id="6340" name="Freeform 598">
              <a:extLst>
                <a:ext uri="{FF2B5EF4-FFF2-40B4-BE49-F238E27FC236}">
                  <a16:creationId xmlns:a16="http://schemas.microsoft.com/office/drawing/2014/main" id="{11709630-9F68-4406-8224-2BC0F75F5196}"/>
                </a:ext>
              </a:extLst>
            </p:cNvPr>
            <p:cNvSpPr>
              <a:spLocks/>
            </p:cNvSpPr>
            <p:nvPr/>
          </p:nvSpPr>
          <p:spPr bwMode="auto">
            <a:xfrm>
              <a:off x="2934" y="2265"/>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6341" name="Freeform 599">
              <a:extLst>
                <a:ext uri="{FF2B5EF4-FFF2-40B4-BE49-F238E27FC236}">
                  <a16:creationId xmlns:a16="http://schemas.microsoft.com/office/drawing/2014/main" id="{49E10A86-AAB8-4306-B937-15575BD034BA}"/>
                </a:ext>
              </a:extLst>
            </p:cNvPr>
            <p:cNvSpPr>
              <a:spLocks/>
            </p:cNvSpPr>
            <p:nvPr/>
          </p:nvSpPr>
          <p:spPr bwMode="auto">
            <a:xfrm>
              <a:off x="2926" y="2326"/>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76CC"/>
            </a:solidFill>
            <a:ln w="0">
              <a:solidFill>
                <a:srgbClr val="000000"/>
              </a:solidFill>
              <a:prstDash val="solid"/>
              <a:round/>
              <a:headEnd/>
              <a:tailEnd/>
            </a:ln>
          </p:spPr>
          <p:txBody>
            <a:bodyPr/>
            <a:lstStyle/>
            <a:p>
              <a:endParaRPr lang="fr-FR"/>
            </a:p>
          </p:txBody>
        </p:sp>
        <p:sp>
          <p:nvSpPr>
            <p:cNvPr id="6342" name="Freeform 600">
              <a:extLst>
                <a:ext uri="{FF2B5EF4-FFF2-40B4-BE49-F238E27FC236}">
                  <a16:creationId xmlns:a16="http://schemas.microsoft.com/office/drawing/2014/main" id="{4054BD8B-D15F-4B6D-B81C-8E19540423DC}"/>
                </a:ext>
              </a:extLst>
            </p:cNvPr>
            <p:cNvSpPr>
              <a:spLocks/>
            </p:cNvSpPr>
            <p:nvPr/>
          </p:nvSpPr>
          <p:spPr bwMode="auto">
            <a:xfrm>
              <a:off x="2943" y="2087"/>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343" name="Oval 601">
              <a:extLst>
                <a:ext uri="{FF2B5EF4-FFF2-40B4-BE49-F238E27FC236}">
                  <a16:creationId xmlns:a16="http://schemas.microsoft.com/office/drawing/2014/main" id="{35B89BA2-7DE8-4C59-BA83-519519DDD931}"/>
                </a:ext>
              </a:extLst>
            </p:cNvPr>
            <p:cNvSpPr>
              <a:spLocks noChangeArrowheads="1"/>
            </p:cNvSpPr>
            <p:nvPr/>
          </p:nvSpPr>
          <p:spPr bwMode="auto">
            <a:xfrm>
              <a:off x="2856" y="2408"/>
              <a:ext cx="102"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44" name="Oval 602">
              <a:extLst>
                <a:ext uri="{FF2B5EF4-FFF2-40B4-BE49-F238E27FC236}">
                  <a16:creationId xmlns:a16="http://schemas.microsoft.com/office/drawing/2014/main" id="{26949656-5275-487E-9195-89023D9B99C8}"/>
                </a:ext>
              </a:extLst>
            </p:cNvPr>
            <p:cNvSpPr>
              <a:spLocks noChangeArrowheads="1"/>
            </p:cNvSpPr>
            <p:nvPr/>
          </p:nvSpPr>
          <p:spPr bwMode="auto">
            <a:xfrm>
              <a:off x="2883"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45" name="Oval 603">
              <a:extLst>
                <a:ext uri="{FF2B5EF4-FFF2-40B4-BE49-F238E27FC236}">
                  <a16:creationId xmlns:a16="http://schemas.microsoft.com/office/drawing/2014/main" id="{61D4AAF9-CFC4-4330-9B0B-E3849FCA2008}"/>
                </a:ext>
              </a:extLst>
            </p:cNvPr>
            <p:cNvSpPr>
              <a:spLocks noChangeArrowheads="1"/>
            </p:cNvSpPr>
            <p:nvPr/>
          </p:nvSpPr>
          <p:spPr bwMode="auto">
            <a:xfrm>
              <a:off x="3068" y="2408"/>
              <a:ext cx="103"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46" name="Oval 604">
              <a:extLst>
                <a:ext uri="{FF2B5EF4-FFF2-40B4-BE49-F238E27FC236}">
                  <a16:creationId xmlns:a16="http://schemas.microsoft.com/office/drawing/2014/main" id="{2A87CF85-5E32-4BC5-906C-7855383FB92B}"/>
                </a:ext>
              </a:extLst>
            </p:cNvPr>
            <p:cNvSpPr>
              <a:spLocks noChangeArrowheads="1"/>
            </p:cNvSpPr>
            <p:nvPr/>
          </p:nvSpPr>
          <p:spPr bwMode="auto">
            <a:xfrm>
              <a:off x="3095"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347" name="Freeform 605">
              <a:extLst>
                <a:ext uri="{FF2B5EF4-FFF2-40B4-BE49-F238E27FC236}">
                  <a16:creationId xmlns:a16="http://schemas.microsoft.com/office/drawing/2014/main" id="{D7D2C359-99CD-442A-B5E8-0F065BD210FB}"/>
                </a:ext>
              </a:extLst>
            </p:cNvPr>
            <p:cNvSpPr>
              <a:spLocks/>
            </p:cNvSpPr>
            <p:nvPr/>
          </p:nvSpPr>
          <p:spPr bwMode="auto">
            <a:xfrm>
              <a:off x="2833" y="2350"/>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0076CC"/>
            </a:solidFill>
            <a:ln w="0">
              <a:solidFill>
                <a:srgbClr val="000000"/>
              </a:solidFill>
              <a:prstDash val="solid"/>
              <a:round/>
              <a:headEnd/>
              <a:tailEnd/>
            </a:ln>
          </p:spPr>
          <p:txBody>
            <a:bodyPr/>
            <a:lstStyle/>
            <a:p>
              <a:endParaRPr lang="fr-FR"/>
            </a:p>
          </p:txBody>
        </p:sp>
        <p:sp>
          <p:nvSpPr>
            <p:cNvPr id="6348" name="Freeform 606">
              <a:extLst>
                <a:ext uri="{FF2B5EF4-FFF2-40B4-BE49-F238E27FC236}">
                  <a16:creationId xmlns:a16="http://schemas.microsoft.com/office/drawing/2014/main" id="{539F0104-DC72-409D-B480-CA6FA967E633}"/>
                </a:ext>
              </a:extLst>
            </p:cNvPr>
            <p:cNvSpPr>
              <a:spLocks/>
            </p:cNvSpPr>
            <p:nvPr/>
          </p:nvSpPr>
          <p:spPr bwMode="auto">
            <a:xfrm>
              <a:off x="3176" y="2272"/>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349" name="Freeform 607">
              <a:extLst>
                <a:ext uri="{FF2B5EF4-FFF2-40B4-BE49-F238E27FC236}">
                  <a16:creationId xmlns:a16="http://schemas.microsoft.com/office/drawing/2014/main" id="{42B6684B-76D4-4B5C-ADE7-124E995C7FFD}"/>
                </a:ext>
              </a:extLst>
            </p:cNvPr>
            <p:cNvSpPr>
              <a:spLocks/>
            </p:cNvSpPr>
            <p:nvPr/>
          </p:nvSpPr>
          <p:spPr bwMode="auto">
            <a:xfrm>
              <a:off x="3196" y="2267"/>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350" name="Freeform 608">
              <a:extLst>
                <a:ext uri="{FF2B5EF4-FFF2-40B4-BE49-F238E27FC236}">
                  <a16:creationId xmlns:a16="http://schemas.microsoft.com/office/drawing/2014/main" id="{8B18D68F-6B67-4148-B965-100BF113C0AB}"/>
                </a:ext>
              </a:extLst>
            </p:cNvPr>
            <p:cNvSpPr>
              <a:spLocks/>
            </p:cNvSpPr>
            <p:nvPr/>
          </p:nvSpPr>
          <p:spPr bwMode="auto">
            <a:xfrm>
              <a:off x="2984" y="2279"/>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0076CC"/>
            </a:solidFill>
            <a:ln w="0">
              <a:solidFill>
                <a:srgbClr val="000000"/>
              </a:solidFill>
              <a:prstDash val="solid"/>
              <a:round/>
              <a:headEnd/>
              <a:tailEnd/>
            </a:ln>
          </p:spPr>
          <p:txBody>
            <a:bodyPr/>
            <a:lstStyle/>
            <a:p>
              <a:endParaRPr lang="fr-FR"/>
            </a:p>
          </p:txBody>
        </p:sp>
        <p:sp>
          <p:nvSpPr>
            <p:cNvPr id="6351" name="Freeform 609">
              <a:extLst>
                <a:ext uri="{FF2B5EF4-FFF2-40B4-BE49-F238E27FC236}">
                  <a16:creationId xmlns:a16="http://schemas.microsoft.com/office/drawing/2014/main" id="{BEBFBCD4-9FD8-4DB9-A8C7-D55706CB40A9}"/>
                </a:ext>
              </a:extLst>
            </p:cNvPr>
            <p:cNvSpPr>
              <a:spLocks/>
            </p:cNvSpPr>
            <p:nvPr/>
          </p:nvSpPr>
          <p:spPr bwMode="auto">
            <a:xfrm>
              <a:off x="2844" y="2259"/>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0076CC"/>
            </a:solidFill>
            <a:ln w="0">
              <a:solidFill>
                <a:srgbClr val="000000"/>
              </a:solidFill>
              <a:prstDash val="solid"/>
              <a:round/>
              <a:headEnd/>
              <a:tailEnd/>
            </a:ln>
          </p:spPr>
          <p:txBody>
            <a:bodyPr/>
            <a:lstStyle/>
            <a:p>
              <a:endParaRPr lang="fr-FR"/>
            </a:p>
          </p:txBody>
        </p:sp>
        <p:sp>
          <p:nvSpPr>
            <p:cNvPr id="6352" name="Freeform 610">
              <a:extLst>
                <a:ext uri="{FF2B5EF4-FFF2-40B4-BE49-F238E27FC236}">
                  <a16:creationId xmlns:a16="http://schemas.microsoft.com/office/drawing/2014/main" id="{4861EC6B-435C-4AA1-B5D4-EF22BC36A29E}"/>
                </a:ext>
              </a:extLst>
            </p:cNvPr>
            <p:cNvSpPr>
              <a:spLocks/>
            </p:cNvSpPr>
            <p:nvPr/>
          </p:nvSpPr>
          <p:spPr bwMode="auto">
            <a:xfrm>
              <a:off x="2929" y="2249"/>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6353" name="Freeform 611">
              <a:extLst>
                <a:ext uri="{FF2B5EF4-FFF2-40B4-BE49-F238E27FC236}">
                  <a16:creationId xmlns:a16="http://schemas.microsoft.com/office/drawing/2014/main" id="{7CA8EF55-A379-42F7-8158-22AA3B5F204D}"/>
                </a:ext>
              </a:extLst>
            </p:cNvPr>
            <p:cNvSpPr>
              <a:spLocks/>
            </p:cNvSpPr>
            <p:nvPr/>
          </p:nvSpPr>
          <p:spPr bwMode="auto">
            <a:xfrm>
              <a:off x="2859" y="2249"/>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354" name="Freeform 612">
              <a:extLst>
                <a:ext uri="{FF2B5EF4-FFF2-40B4-BE49-F238E27FC236}">
                  <a16:creationId xmlns:a16="http://schemas.microsoft.com/office/drawing/2014/main" id="{3B7A1DC8-DACB-4F6D-AD2F-5CB003BFBFAA}"/>
                </a:ext>
              </a:extLst>
            </p:cNvPr>
            <p:cNvSpPr>
              <a:spLocks/>
            </p:cNvSpPr>
            <p:nvPr/>
          </p:nvSpPr>
          <p:spPr bwMode="auto">
            <a:xfrm>
              <a:off x="3035" y="2267"/>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76CC"/>
            </a:solidFill>
            <a:ln w="0">
              <a:solidFill>
                <a:srgbClr val="000000"/>
              </a:solidFill>
              <a:prstDash val="solid"/>
              <a:round/>
              <a:headEnd/>
              <a:tailEnd/>
            </a:ln>
          </p:spPr>
          <p:txBody>
            <a:bodyPr/>
            <a:lstStyle/>
            <a:p>
              <a:endParaRPr lang="fr-FR"/>
            </a:p>
          </p:txBody>
        </p:sp>
        <p:sp>
          <p:nvSpPr>
            <p:cNvPr id="6355" name="Freeform 613">
              <a:extLst>
                <a:ext uri="{FF2B5EF4-FFF2-40B4-BE49-F238E27FC236}">
                  <a16:creationId xmlns:a16="http://schemas.microsoft.com/office/drawing/2014/main" id="{F4DDF086-ED4A-4AE6-89CA-CA8672E6DB08}"/>
                </a:ext>
              </a:extLst>
            </p:cNvPr>
            <p:cNvSpPr>
              <a:spLocks/>
            </p:cNvSpPr>
            <p:nvPr/>
          </p:nvSpPr>
          <p:spPr bwMode="auto">
            <a:xfrm>
              <a:off x="3081" y="2210"/>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0076CC"/>
            </a:solidFill>
            <a:ln w="0">
              <a:solidFill>
                <a:srgbClr val="000000"/>
              </a:solidFill>
              <a:prstDash val="solid"/>
              <a:round/>
              <a:headEnd/>
              <a:tailEnd/>
            </a:ln>
          </p:spPr>
          <p:txBody>
            <a:bodyPr/>
            <a:lstStyle/>
            <a:p>
              <a:endParaRPr lang="fr-FR"/>
            </a:p>
          </p:txBody>
        </p:sp>
        <p:sp>
          <p:nvSpPr>
            <p:cNvPr id="6356" name="Freeform 614">
              <a:extLst>
                <a:ext uri="{FF2B5EF4-FFF2-40B4-BE49-F238E27FC236}">
                  <a16:creationId xmlns:a16="http://schemas.microsoft.com/office/drawing/2014/main" id="{FB6A7A5D-3FB5-4A0A-AB41-0129B92BD59A}"/>
                </a:ext>
              </a:extLst>
            </p:cNvPr>
            <p:cNvSpPr>
              <a:spLocks/>
            </p:cNvSpPr>
            <p:nvPr/>
          </p:nvSpPr>
          <p:spPr bwMode="auto">
            <a:xfrm>
              <a:off x="3093" y="2199"/>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76CC"/>
            </a:solidFill>
            <a:ln w="0">
              <a:solidFill>
                <a:srgbClr val="000000"/>
              </a:solidFill>
              <a:prstDash val="solid"/>
              <a:round/>
              <a:headEnd/>
              <a:tailEnd/>
            </a:ln>
          </p:spPr>
          <p:txBody>
            <a:bodyPr/>
            <a:lstStyle/>
            <a:p>
              <a:endParaRPr lang="fr-FR"/>
            </a:p>
          </p:txBody>
        </p:sp>
        <p:sp>
          <p:nvSpPr>
            <p:cNvPr id="6357" name="Freeform 615">
              <a:extLst>
                <a:ext uri="{FF2B5EF4-FFF2-40B4-BE49-F238E27FC236}">
                  <a16:creationId xmlns:a16="http://schemas.microsoft.com/office/drawing/2014/main" id="{130D85C2-A381-4CE8-959A-88F8B1163322}"/>
                </a:ext>
              </a:extLst>
            </p:cNvPr>
            <p:cNvSpPr>
              <a:spLocks/>
            </p:cNvSpPr>
            <p:nvPr/>
          </p:nvSpPr>
          <p:spPr bwMode="auto">
            <a:xfrm>
              <a:off x="3094" y="2196"/>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0076CC"/>
            </a:solidFill>
            <a:ln w="0">
              <a:solidFill>
                <a:srgbClr val="000000"/>
              </a:solidFill>
              <a:prstDash val="solid"/>
              <a:round/>
              <a:headEnd/>
              <a:tailEnd/>
            </a:ln>
          </p:spPr>
          <p:txBody>
            <a:bodyPr/>
            <a:lstStyle/>
            <a:p>
              <a:endParaRPr lang="fr-FR"/>
            </a:p>
          </p:txBody>
        </p:sp>
        <p:sp>
          <p:nvSpPr>
            <p:cNvPr id="6358" name="Freeform 616">
              <a:extLst>
                <a:ext uri="{FF2B5EF4-FFF2-40B4-BE49-F238E27FC236}">
                  <a16:creationId xmlns:a16="http://schemas.microsoft.com/office/drawing/2014/main" id="{0B225929-E2EA-4A8A-A0FB-10B9049437A8}"/>
                </a:ext>
              </a:extLst>
            </p:cNvPr>
            <p:cNvSpPr>
              <a:spLocks/>
            </p:cNvSpPr>
            <p:nvPr/>
          </p:nvSpPr>
          <p:spPr bwMode="auto">
            <a:xfrm>
              <a:off x="3093" y="2256"/>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0076CC"/>
            </a:solidFill>
            <a:ln w="0">
              <a:solidFill>
                <a:srgbClr val="000000"/>
              </a:solidFill>
              <a:prstDash val="solid"/>
              <a:round/>
              <a:headEnd/>
              <a:tailEnd/>
            </a:ln>
          </p:spPr>
          <p:txBody>
            <a:bodyPr/>
            <a:lstStyle/>
            <a:p>
              <a:endParaRPr lang="fr-FR"/>
            </a:p>
          </p:txBody>
        </p:sp>
        <p:sp>
          <p:nvSpPr>
            <p:cNvPr id="6359" name="Freeform 617">
              <a:extLst>
                <a:ext uri="{FF2B5EF4-FFF2-40B4-BE49-F238E27FC236}">
                  <a16:creationId xmlns:a16="http://schemas.microsoft.com/office/drawing/2014/main" id="{62810F1C-62EF-413E-868E-A203F25EA0EE}"/>
                </a:ext>
              </a:extLst>
            </p:cNvPr>
            <p:cNvSpPr>
              <a:spLocks/>
            </p:cNvSpPr>
            <p:nvPr/>
          </p:nvSpPr>
          <p:spPr bwMode="auto">
            <a:xfrm>
              <a:off x="2950" y="2217"/>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0076CC"/>
            </a:solidFill>
            <a:ln w="0">
              <a:solidFill>
                <a:srgbClr val="000000"/>
              </a:solidFill>
              <a:prstDash val="solid"/>
              <a:round/>
              <a:headEnd/>
              <a:tailEnd/>
            </a:ln>
          </p:spPr>
          <p:txBody>
            <a:bodyPr/>
            <a:lstStyle/>
            <a:p>
              <a:endParaRPr lang="fr-FR"/>
            </a:p>
          </p:txBody>
        </p:sp>
        <p:sp>
          <p:nvSpPr>
            <p:cNvPr id="6360" name="Freeform 618">
              <a:extLst>
                <a:ext uri="{FF2B5EF4-FFF2-40B4-BE49-F238E27FC236}">
                  <a16:creationId xmlns:a16="http://schemas.microsoft.com/office/drawing/2014/main" id="{7CA42E3B-E2A8-44A6-A7B4-A9ED5AC893DE}"/>
                </a:ext>
              </a:extLst>
            </p:cNvPr>
            <p:cNvSpPr>
              <a:spLocks/>
            </p:cNvSpPr>
            <p:nvPr/>
          </p:nvSpPr>
          <p:spPr bwMode="auto">
            <a:xfrm>
              <a:off x="2950" y="2200"/>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76CC"/>
            </a:solidFill>
            <a:ln w="0">
              <a:solidFill>
                <a:srgbClr val="000000"/>
              </a:solidFill>
              <a:prstDash val="solid"/>
              <a:round/>
              <a:headEnd/>
              <a:tailEnd/>
            </a:ln>
          </p:spPr>
          <p:txBody>
            <a:bodyPr/>
            <a:lstStyle/>
            <a:p>
              <a:endParaRPr lang="fr-FR"/>
            </a:p>
          </p:txBody>
        </p:sp>
        <p:sp>
          <p:nvSpPr>
            <p:cNvPr id="6361" name="Freeform 619">
              <a:extLst>
                <a:ext uri="{FF2B5EF4-FFF2-40B4-BE49-F238E27FC236}">
                  <a16:creationId xmlns:a16="http://schemas.microsoft.com/office/drawing/2014/main" id="{4E6E3E9F-FB3E-46B7-BA86-944B668B76FC}"/>
                </a:ext>
              </a:extLst>
            </p:cNvPr>
            <p:cNvSpPr>
              <a:spLocks/>
            </p:cNvSpPr>
            <p:nvPr/>
          </p:nvSpPr>
          <p:spPr bwMode="auto">
            <a:xfrm>
              <a:off x="2887" y="2083"/>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0076CC"/>
            </a:solidFill>
            <a:ln w="0">
              <a:solidFill>
                <a:srgbClr val="000000"/>
              </a:solidFill>
              <a:prstDash val="solid"/>
              <a:round/>
              <a:headEnd/>
              <a:tailEnd/>
            </a:ln>
          </p:spPr>
          <p:txBody>
            <a:bodyPr/>
            <a:lstStyle/>
            <a:p>
              <a:endParaRPr lang="fr-FR"/>
            </a:p>
          </p:txBody>
        </p:sp>
      </p:grpSp>
      <p:grpSp>
        <p:nvGrpSpPr>
          <p:cNvPr id="6222" name="Group 620">
            <a:extLst>
              <a:ext uri="{FF2B5EF4-FFF2-40B4-BE49-F238E27FC236}">
                <a16:creationId xmlns:a16="http://schemas.microsoft.com/office/drawing/2014/main" id="{3840E8F1-2383-4F55-B63D-A6AA3D88AA17}"/>
              </a:ext>
            </a:extLst>
          </p:cNvPr>
          <p:cNvGrpSpPr>
            <a:grpSpLocks/>
          </p:cNvGrpSpPr>
          <p:nvPr/>
        </p:nvGrpSpPr>
        <p:grpSpPr bwMode="auto">
          <a:xfrm>
            <a:off x="5148263" y="5229225"/>
            <a:ext cx="187325" cy="468313"/>
            <a:chOff x="4195" y="754"/>
            <a:chExt cx="1243" cy="3107"/>
          </a:xfrm>
        </p:grpSpPr>
        <p:sp>
          <p:nvSpPr>
            <p:cNvPr id="6289" name="Freeform 621">
              <a:extLst>
                <a:ext uri="{FF2B5EF4-FFF2-40B4-BE49-F238E27FC236}">
                  <a16:creationId xmlns:a16="http://schemas.microsoft.com/office/drawing/2014/main" id="{E476D96E-0EAE-4983-870B-1D37C96DF863}"/>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0" name="Freeform 622">
              <a:extLst>
                <a:ext uri="{FF2B5EF4-FFF2-40B4-BE49-F238E27FC236}">
                  <a16:creationId xmlns:a16="http://schemas.microsoft.com/office/drawing/2014/main" id="{CBDA0E1F-76EE-421C-92D9-7DDB338CADBE}"/>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1" name="Freeform 623">
              <a:extLst>
                <a:ext uri="{FF2B5EF4-FFF2-40B4-BE49-F238E27FC236}">
                  <a16:creationId xmlns:a16="http://schemas.microsoft.com/office/drawing/2014/main" id="{B50BD31C-E044-41D8-BB86-2A5FCF0421BA}"/>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2" name="Freeform 624">
              <a:extLst>
                <a:ext uri="{FF2B5EF4-FFF2-40B4-BE49-F238E27FC236}">
                  <a16:creationId xmlns:a16="http://schemas.microsoft.com/office/drawing/2014/main" id="{06B492A5-2DF9-41C7-8767-C0BE2EBCA827}"/>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3" name="Freeform 625">
              <a:extLst>
                <a:ext uri="{FF2B5EF4-FFF2-40B4-BE49-F238E27FC236}">
                  <a16:creationId xmlns:a16="http://schemas.microsoft.com/office/drawing/2014/main" id="{1C9C48AB-DCB6-4685-B459-693B2A4C881C}"/>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4" name="Freeform 626">
              <a:extLst>
                <a:ext uri="{FF2B5EF4-FFF2-40B4-BE49-F238E27FC236}">
                  <a16:creationId xmlns:a16="http://schemas.microsoft.com/office/drawing/2014/main" id="{0DC0B218-99B6-453A-9AE1-A469C0C34584}"/>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5" name="Freeform 627">
              <a:extLst>
                <a:ext uri="{FF2B5EF4-FFF2-40B4-BE49-F238E27FC236}">
                  <a16:creationId xmlns:a16="http://schemas.microsoft.com/office/drawing/2014/main" id="{78772F29-1554-4E90-A63D-AE43F61DD539}"/>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6" name="Freeform 628">
              <a:extLst>
                <a:ext uri="{FF2B5EF4-FFF2-40B4-BE49-F238E27FC236}">
                  <a16:creationId xmlns:a16="http://schemas.microsoft.com/office/drawing/2014/main" id="{B3FF0B3B-41A0-4566-8751-A579772556E2}"/>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7" name="Freeform 629">
              <a:extLst>
                <a:ext uri="{FF2B5EF4-FFF2-40B4-BE49-F238E27FC236}">
                  <a16:creationId xmlns:a16="http://schemas.microsoft.com/office/drawing/2014/main" id="{CDBED4DF-2434-469B-B988-D2BC9D77E85B}"/>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8" name="Freeform 630">
              <a:extLst>
                <a:ext uri="{FF2B5EF4-FFF2-40B4-BE49-F238E27FC236}">
                  <a16:creationId xmlns:a16="http://schemas.microsoft.com/office/drawing/2014/main" id="{0964905F-830C-4477-9B08-0277B371DA79}"/>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99" name="Freeform 631">
              <a:extLst>
                <a:ext uri="{FF2B5EF4-FFF2-40B4-BE49-F238E27FC236}">
                  <a16:creationId xmlns:a16="http://schemas.microsoft.com/office/drawing/2014/main" id="{77FCE801-DE66-4176-AF37-966BDC4EA0F4}"/>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0" name="Freeform 632">
              <a:extLst>
                <a:ext uri="{FF2B5EF4-FFF2-40B4-BE49-F238E27FC236}">
                  <a16:creationId xmlns:a16="http://schemas.microsoft.com/office/drawing/2014/main" id="{77D12443-8798-424F-8E61-4156AB71ACC7}"/>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1" name="Freeform 633">
              <a:extLst>
                <a:ext uri="{FF2B5EF4-FFF2-40B4-BE49-F238E27FC236}">
                  <a16:creationId xmlns:a16="http://schemas.microsoft.com/office/drawing/2014/main" id="{7638814D-2647-4EF1-B80F-01FAA56AB042}"/>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2" name="Freeform 634">
              <a:extLst>
                <a:ext uri="{FF2B5EF4-FFF2-40B4-BE49-F238E27FC236}">
                  <a16:creationId xmlns:a16="http://schemas.microsoft.com/office/drawing/2014/main" id="{AC4505E0-7755-47CC-922E-2D082F6159C9}"/>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3" name="Freeform 635">
              <a:extLst>
                <a:ext uri="{FF2B5EF4-FFF2-40B4-BE49-F238E27FC236}">
                  <a16:creationId xmlns:a16="http://schemas.microsoft.com/office/drawing/2014/main" id="{85E250DA-DE87-431C-BAB3-FDA9AFD7F3B6}"/>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4" name="Freeform 636">
              <a:extLst>
                <a:ext uri="{FF2B5EF4-FFF2-40B4-BE49-F238E27FC236}">
                  <a16:creationId xmlns:a16="http://schemas.microsoft.com/office/drawing/2014/main" id="{91B863E5-3673-4112-A648-E4D7CAC2C09A}"/>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5" name="Freeform 637">
              <a:extLst>
                <a:ext uri="{FF2B5EF4-FFF2-40B4-BE49-F238E27FC236}">
                  <a16:creationId xmlns:a16="http://schemas.microsoft.com/office/drawing/2014/main" id="{36D428FE-1B5F-4423-B203-59C9A7FE02B2}"/>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6" name="Freeform 638">
              <a:extLst>
                <a:ext uri="{FF2B5EF4-FFF2-40B4-BE49-F238E27FC236}">
                  <a16:creationId xmlns:a16="http://schemas.microsoft.com/office/drawing/2014/main" id="{0C286330-9268-4DFF-93E2-7BFA01A71F24}"/>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7" name="Freeform 639">
              <a:extLst>
                <a:ext uri="{FF2B5EF4-FFF2-40B4-BE49-F238E27FC236}">
                  <a16:creationId xmlns:a16="http://schemas.microsoft.com/office/drawing/2014/main" id="{AEF558BC-EB2B-4BC4-BD8F-D3A75D8D6F42}"/>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8" name="Freeform 640">
              <a:extLst>
                <a:ext uri="{FF2B5EF4-FFF2-40B4-BE49-F238E27FC236}">
                  <a16:creationId xmlns:a16="http://schemas.microsoft.com/office/drawing/2014/main" id="{F287CD7F-BE7A-4CA0-81FB-B76043F79555}"/>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09" name="Freeform 641">
              <a:extLst>
                <a:ext uri="{FF2B5EF4-FFF2-40B4-BE49-F238E27FC236}">
                  <a16:creationId xmlns:a16="http://schemas.microsoft.com/office/drawing/2014/main" id="{ED3F9E0F-C524-4959-A5FE-8E73C53F8275}"/>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0" name="Freeform 642">
              <a:extLst>
                <a:ext uri="{FF2B5EF4-FFF2-40B4-BE49-F238E27FC236}">
                  <a16:creationId xmlns:a16="http://schemas.microsoft.com/office/drawing/2014/main" id="{DAFEC6AF-48B7-4FD8-83F9-48567BC68578}"/>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1" name="Freeform 643">
              <a:extLst>
                <a:ext uri="{FF2B5EF4-FFF2-40B4-BE49-F238E27FC236}">
                  <a16:creationId xmlns:a16="http://schemas.microsoft.com/office/drawing/2014/main" id="{4D9FB038-39A7-4023-A3B2-6E836BED90D5}"/>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2" name="Freeform 644">
              <a:extLst>
                <a:ext uri="{FF2B5EF4-FFF2-40B4-BE49-F238E27FC236}">
                  <a16:creationId xmlns:a16="http://schemas.microsoft.com/office/drawing/2014/main" id="{BE46C290-9AC2-4BA1-83EC-E77EB327AF29}"/>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3" name="Freeform 645">
              <a:extLst>
                <a:ext uri="{FF2B5EF4-FFF2-40B4-BE49-F238E27FC236}">
                  <a16:creationId xmlns:a16="http://schemas.microsoft.com/office/drawing/2014/main" id="{41C37252-C908-4FAA-A334-2F4201F3B9C0}"/>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4" name="Freeform 646">
              <a:extLst>
                <a:ext uri="{FF2B5EF4-FFF2-40B4-BE49-F238E27FC236}">
                  <a16:creationId xmlns:a16="http://schemas.microsoft.com/office/drawing/2014/main" id="{A0025C80-B6B1-4E64-AA6B-CEA3E359CC8B}"/>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5" name="Freeform 647">
              <a:extLst>
                <a:ext uri="{FF2B5EF4-FFF2-40B4-BE49-F238E27FC236}">
                  <a16:creationId xmlns:a16="http://schemas.microsoft.com/office/drawing/2014/main" id="{174FC125-7A44-4248-A3F0-2BFA1B856450}"/>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6" name="Freeform 648">
              <a:extLst>
                <a:ext uri="{FF2B5EF4-FFF2-40B4-BE49-F238E27FC236}">
                  <a16:creationId xmlns:a16="http://schemas.microsoft.com/office/drawing/2014/main" id="{BB41A4EE-C5C4-49AD-B08E-1EB89E3C214D}"/>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7" name="Freeform 649">
              <a:extLst>
                <a:ext uri="{FF2B5EF4-FFF2-40B4-BE49-F238E27FC236}">
                  <a16:creationId xmlns:a16="http://schemas.microsoft.com/office/drawing/2014/main" id="{EA5B7088-D096-4829-85F1-0EE3C2E989FE}"/>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8" name="Freeform 650">
              <a:extLst>
                <a:ext uri="{FF2B5EF4-FFF2-40B4-BE49-F238E27FC236}">
                  <a16:creationId xmlns:a16="http://schemas.microsoft.com/office/drawing/2014/main" id="{091D8CDC-9B13-4F91-B576-663A54B9E0CA}"/>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19" name="Freeform 651">
              <a:extLst>
                <a:ext uri="{FF2B5EF4-FFF2-40B4-BE49-F238E27FC236}">
                  <a16:creationId xmlns:a16="http://schemas.microsoft.com/office/drawing/2014/main" id="{EE1B506C-614E-43B8-B15E-89C934FCB025}"/>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0" name="Freeform 652">
              <a:extLst>
                <a:ext uri="{FF2B5EF4-FFF2-40B4-BE49-F238E27FC236}">
                  <a16:creationId xmlns:a16="http://schemas.microsoft.com/office/drawing/2014/main" id="{2137A64A-D7BE-4CC5-9090-06D0AB1EEC08}"/>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1" name="Freeform 653">
              <a:extLst>
                <a:ext uri="{FF2B5EF4-FFF2-40B4-BE49-F238E27FC236}">
                  <a16:creationId xmlns:a16="http://schemas.microsoft.com/office/drawing/2014/main" id="{731FB5EB-4499-48A3-B8AE-010F43D54073}"/>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2" name="Freeform 654">
              <a:extLst>
                <a:ext uri="{FF2B5EF4-FFF2-40B4-BE49-F238E27FC236}">
                  <a16:creationId xmlns:a16="http://schemas.microsoft.com/office/drawing/2014/main" id="{1F1171E4-8458-43AE-8952-E100F3503B30}"/>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3" name="Freeform 655">
              <a:extLst>
                <a:ext uri="{FF2B5EF4-FFF2-40B4-BE49-F238E27FC236}">
                  <a16:creationId xmlns:a16="http://schemas.microsoft.com/office/drawing/2014/main" id="{521869D7-DDA0-41A3-BE6C-0F5EE7415906}"/>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4" name="Freeform 656">
              <a:extLst>
                <a:ext uri="{FF2B5EF4-FFF2-40B4-BE49-F238E27FC236}">
                  <a16:creationId xmlns:a16="http://schemas.microsoft.com/office/drawing/2014/main" id="{566024C4-A093-4A13-987D-FC6783DBFB66}"/>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5" name="Freeform 657">
              <a:extLst>
                <a:ext uri="{FF2B5EF4-FFF2-40B4-BE49-F238E27FC236}">
                  <a16:creationId xmlns:a16="http://schemas.microsoft.com/office/drawing/2014/main" id="{BA8607BA-86B9-48F3-8E4F-AB4F76F61A02}"/>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6" name="Freeform 658">
              <a:extLst>
                <a:ext uri="{FF2B5EF4-FFF2-40B4-BE49-F238E27FC236}">
                  <a16:creationId xmlns:a16="http://schemas.microsoft.com/office/drawing/2014/main" id="{AC2F26AF-2203-4373-B662-67E1DD5C09B6}"/>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7" name="Freeform 659">
              <a:extLst>
                <a:ext uri="{FF2B5EF4-FFF2-40B4-BE49-F238E27FC236}">
                  <a16:creationId xmlns:a16="http://schemas.microsoft.com/office/drawing/2014/main" id="{C1DB7C43-CBEE-4830-8910-33CED638CFD7}"/>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8" name="Freeform 660">
              <a:extLst>
                <a:ext uri="{FF2B5EF4-FFF2-40B4-BE49-F238E27FC236}">
                  <a16:creationId xmlns:a16="http://schemas.microsoft.com/office/drawing/2014/main" id="{7DD9B2F9-8EDB-4BA2-A809-A00A7A5C362C}"/>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329" name="Freeform 661">
              <a:extLst>
                <a:ext uri="{FF2B5EF4-FFF2-40B4-BE49-F238E27FC236}">
                  <a16:creationId xmlns:a16="http://schemas.microsoft.com/office/drawing/2014/main" id="{20F277B3-A4E0-4FA0-985D-868F0FE8BE09}"/>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6223" name="Group 662">
            <a:extLst>
              <a:ext uri="{FF2B5EF4-FFF2-40B4-BE49-F238E27FC236}">
                <a16:creationId xmlns:a16="http://schemas.microsoft.com/office/drawing/2014/main" id="{40FD4CA7-60B4-4A7D-9B07-D2C584E8D30E}"/>
              </a:ext>
            </a:extLst>
          </p:cNvPr>
          <p:cNvGrpSpPr>
            <a:grpSpLocks/>
          </p:cNvGrpSpPr>
          <p:nvPr/>
        </p:nvGrpSpPr>
        <p:grpSpPr bwMode="auto">
          <a:xfrm>
            <a:off x="4356100" y="3716338"/>
            <a:ext cx="288925" cy="398462"/>
            <a:chOff x="2712" y="1801"/>
            <a:chExt cx="504" cy="695"/>
          </a:xfrm>
        </p:grpSpPr>
        <p:sp>
          <p:nvSpPr>
            <p:cNvPr id="6257" name="Freeform 663">
              <a:extLst>
                <a:ext uri="{FF2B5EF4-FFF2-40B4-BE49-F238E27FC236}">
                  <a16:creationId xmlns:a16="http://schemas.microsoft.com/office/drawing/2014/main" id="{13AF0343-0064-4338-B62C-3C76A1DB9442}"/>
                </a:ext>
              </a:extLst>
            </p:cNvPr>
            <p:cNvSpPr>
              <a:spLocks/>
            </p:cNvSpPr>
            <p:nvPr/>
          </p:nvSpPr>
          <p:spPr bwMode="auto">
            <a:xfrm>
              <a:off x="3046" y="2363"/>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0076CC"/>
            </a:solidFill>
            <a:ln w="0">
              <a:solidFill>
                <a:srgbClr val="000000"/>
              </a:solidFill>
              <a:prstDash val="solid"/>
              <a:round/>
              <a:headEnd/>
              <a:tailEnd/>
            </a:ln>
          </p:spPr>
          <p:txBody>
            <a:bodyPr/>
            <a:lstStyle/>
            <a:p>
              <a:endParaRPr lang="fr-FR"/>
            </a:p>
          </p:txBody>
        </p:sp>
        <p:sp>
          <p:nvSpPr>
            <p:cNvPr id="6258" name="Freeform 664">
              <a:extLst>
                <a:ext uri="{FF2B5EF4-FFF2-40B4-BE49-F238E27FC236}">
                  <a16:creationId xmlns:a16="http://schemas.microsoft.com/office/drawing/2014/main" id="{25B88280-B843-49D4-B2FD-D62568D0A32D}"/>
                </a:ext>
              </a:extLst>
            </p:cNvPr>
            <p:cNvSpPr>
              <a:spLocks/>
            </p:cNvSpPr>
            <p:nvPr/>
          </p:nvSpPr>
          <p:spPr bwMode="auto">
            <a:xfrm>
              <a:off x="2849" y="2363"/>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0076CC"/>
            </a:solidFill>
            <a:ln w="0">
              <a:solidFill>
                <a:srgbClr val="000000"/>
              </a:solidFill>
              <a:prstDash val="solid"/>
              <a:round/>
              <a:headEnd/>
              <a:tailEnd/>
            </a:ln>
          </p:spPr>
          <p:txBody>
            <a:bodyPr/>
            <a:lstStyle/>
            <a:p>
              <a:endParaRPr lang="fr-FR"/>
            </a:p>
          </p:txBody>
        </p:sp>
        <p:sp>
          <p:nvSpPr>
            <p:cNvPr id="6259" name="Freeform 665">
              <a:extLst>
                <a:ext uri="{FF2B5EF4-FFF2-40B4-BE49-F238E27FC236}">
                  <a16:creationId xmlns:a16="http://schemas.microsoft.com/office/drawing/2014/main" id="{2507D93A-8AF0-497A-9F6C-F0CD5C46E053}"/>
                </a:ext>
              </a:extLst>
            </p:cNvPr>
            <p:cNvSpPr>
              <a:spLocks/>
            </p:cNvSpPr>
            <p:nvPr/>
          </p:nvSpPr>
          <p:spPr bwMode="auto">
            <a:xfrm>
              <a:off x="2712" y="1813"/>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0" name="Freeform 666">
              <a:extLst>
                <a:ext uri="{FF2B5EF4-FFF2-40B4-BE49-F238E27FC236}">
                  <a16:creationId xmlns:a16="http://schemas.microsoft.com/office/drawing/2014/main" id="{A219ADFD-146F-4D61-B10B-B5EEF8FE9CF0}"/>
                </a:ext>
              </a:extLst>
            </p:cNvPr>
            <p:cNvSpPr>
              <a:spLocks/>
            </p:cNvSpPr>
            <p:nvPr/>
          </p:nvSpPr>
          <p:spPr bwMode="auto">
            <a:xfrm>
              <a:off x="2712" y="1812"/>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6261" name="Freeform 667">
              <a:extLst>
                <a:ext uri="{FF2B5EF4-FFF2-40B4-BE49-F238E27FC236}">
                  <a16:creationId xmlns:a16="http://schemas.microsoft.com/office/drawing/2014/main" id="{DCB9513C-EB87-4431-8605-8045FA3ED531}"/>
                </a:ext>
              </a:extLst>
            </p:cNvPr>
            <p:cNvSpPr>
              <a:spLocks/>
            </p:cNvSpPr>
            <p:nvPr/>
          </p:nvSpPr>
          <p:spPr bwMode="auto">
            <a:xfrm>
              <a:off x="2849" y="1826"/>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6262" name="Freeform 668">
              <a:extLst>
                <a:ext uri="{FF2B5EF4-FFF2-40B4-BE49-F238E27FC236}">
                  <a16:creationId xmlns:a16="http://schemas.microsoft.com/office/drawing/2014/main" id="{C7749E89-49AA-478F-A1B1-48B6BA377C39}"/>
                </a:ext>
              </a:extLst>
            </p:cNvPr>
            <p:cNvSpPr>
              <a:spLocks/>
            </p:cNvSpPr>
            <p:nvPr/>
          </p:nvSpPr>
          <p:spPr bwMode="auto">
            <a:xfrm>
              <a:off x="2847" y="1802"/>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3" name="Freeform 669">
              <a:extLst>
                <a:ext uri="{FF2B5EF4-FFF2-40B4-BE49-F238E27FC236}">
                  <a16:creationId xmlns:a16="http://schemas.microsoft.com/office/drawing/2014/main" id="{32D11B42-AE9C-435B-93A5-4ECD8BBFDD3D}"/>
                </a:ext>
              </a:extLst>
            </p:cNvPr>
            <p:cNvSpPr>
              <a:spLocks/>
            </p:cNvSpPr>
            <p:nvPr/>
          </p:nvSpPr>
          <p:spPr bwMode="auto">
            <a:xfrm>
              <a:off x="2855" y="1936"/>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64" name="Freeform 670">
              <a:extLst>
                <a:ext uri="{FF2B5EF4-FFF2-40B4-BE49-F238E27FC236}">
                  <a16:creationId xmlns:a16="http://schemas.microsoft.com/office/drawing/2014/main" id="{344D2C89-7F6A-4AE2-A84F-BDFDADDE60D9}"/>
                </a:ext>
              </a:extLst>
            </p:cNvPr>
            <p:cNvSpPr>
              <a:spLocks/>
            </p:cNvSpPr>
            <p:nvPr/>
          </p:nvSpPr>
          <p:spPr bwMode="auto">
            <a:xfrm>
              <a:off x="2847" y="1801"/>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0076CC"/>
            </a:solidFill>
            <a:ln w="0">
              <a:solidFill>
                <a:srgbClr val="000000"/>
              </a:solidFill>
              <a:prstDash val="solid"/>
              <a:round/>
              <a:headEnd/>
              <a:tailEnd/>
            </a:ln>
          </p:spPr>
          <p:txBody>
            <a:bodyPr/>
            <a:lstStyle/>
            <a:p>
              <a:endParaRPr lang="fr-FR"/>
            </a:p>
          </p:txBody>
        </p:sp>
        <p:sp>
          <p:nvSpPr>
            <p:cNvPr id="6265" name="Freeform 671">
              <a:extLst>
                <a:ext uri="{FF2B5EF4-FFF2-40B4-BE49-F238E27FC236}">
                  <a16:creationId xmlns:a16="http://schemas.microsoft.com/office/drawing/2014/main" id="{EA20C4A3-0129-4F5F-B157-6E16A8DF881E}"/>
                </a:ext>
              </a:extLst>
            </p:cNvPr>
            <p:cNvSpPr>
              <a:spLocks/>
            </p:cNvSpPr>
            <p:nvPr/>
          </p:nvSpPr>
          <p:spPr bwMode="auto">
            <a:xfrm>
              <a:off x="2893" y="1826"/>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solidFill>
              <a:srgbClr val="0076CC"/>
            </a:solidFill>
            <a:ln w="0">
              <a:solidFill>
                <a:srgbClr val="000000"/>
              </a:solidFill>
              <a:prstDash val="solid"/>
              <a:round/>
              <a:headEnd/>
              <a:tailEnd/>
            </a:ln>
          </p:spPr>
          <p:txBody>
            <a:bodyPr/>
            <a:lstStyle/>
            <a:p>
              <a:endParaRPr lang="fr-FR"/>
            </a:p>
          </p:txBody>
        </p:sp>
        <p:sp>
          <p:nvSpPr>
            <p:cNvPr id="6266" name="Freeform 672">
              <a:extLst>
                <a:ext uri="{FF2B5EF4-FFF2-40B4-BE49-F238E27FC236}">
                  <a16:creationId xmlns:a16="http://schemas.microsoft.com/office/drawing/2014/main" id="{9C061969-315F-4E24-BA2C-35FB25D21A21}"/>
                </a:ext>
              </a:extLst>
            </p:cNvPr>
            <p:cNvSpPr>
              <a:spLocks/>
            </p:cNvSpPr>
            <p:nvPr/>
          </p:nvSpPr>
          <p:spPr bwMode="auto">
            <a:xfrm>
              <a:off x="2810" y="2119"/>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0076CC"/>
            </a:solidFill>
            <a:ln w="0">
              <a:solidFill>
                <a:srgbClr val="000000"/>
              </a:solidFill>
              <a:prstDash val="solid"/>
              <a:round/>
              <a:headEnd/>
              <a:tailEnd/>
            </a:ln>
          </p:spPr>
          <p:txBody>
            <a:bodyPr/>
            <a:lstStyle/>
            <a:p>
              <a:endParaRPr lang="fr-FR"/>
            </a:p>
          </p:txBody>
        </p:sp>
        <p:sp>
          <p:nvSpPr>
            <p:cNvPr id="6267" name="Freeform 673">
              <a:extLst>
                <a:ext uri="{FF2B5EF4-FFF2-40B4-BE49-F238E27FC236}">
                  <a16:creationId xmlns:a16="http://schemas.microsoft.com/office/drawing/2014/main" id="{719312F5-7D92-4789-8215-0747A66FF847}"/>
                </a:ext>
              </a:extLst>
            </p:cNvPr>
            <p:cNvSpPr>
              <a:spLocks/>
            </p:cNvSpPr>
            <p:nvPr/>
          </p:nvSpPr>
          <p:spPr bwMode="auto">
            <a:xfrm>
              <a:off x="2934" y="2265"/>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6268" name="Freeform 674">
              <a:extLst>
                <a:ext uri="{FF2B5EF4-FFF2-40B4-BE49-F238E27FC236}">
                  <a16:creationId xmlns:a16="http://schemas.microsoft.com/office/drawing/2014/main" id="{B16F4E5C-97DB-41B8-B53D-0BCDFE7DF542}"/>
                </a:ext>
              </a:extLst>
            </p:cNvPr>
            <p:cNvSpPr>
              <a:spLocks/>
            </p:cNvSpPr>
            <p:nvPr/>
          </p:nvSpPr>
          <p:spPr bwMode="auto">
            <a:xfrm>
              <a:off x="2926" y="2326"/>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76CC"/>
            </a:solidFill>
            <a:ln w="0">
              <a:solidFill>
                <a:srgbClr val="000000"/>
              </a:solidFill>
              <a:prstDash val="solid"/>
              <a:round/>
              <a:headEnd/>
              <a:tailEnd/>
            </a:ln>
          </p:spPr>
          <p:txBody>
            <a:bodyPr/>
            <a:lstStyle/>
            <a:p>
              <a:endParaRPr lang="fr-FR"/>
            </a:p>
          </p:txBody>
        </p:sp>
        <p:sp>
          <p:nvSpPr>
            <p:cNvPr id="6269" name="Freeform 675">
              <a:extLst>
                <a:ext uri="{FF2B5EF4-FFF2-40B4-BE49-F238E27FC236}">
                  <a16:creationId xmlns:a16="http://schemas.microsoft.com/office/drawing/2014/main" id="{29263498-D3BF-4E3F-9AB7-A38A3CDE04B9}"/>
                </a:ext>
              </a:extLst>
            </p:cNvPr>
            <p:cNvSpPr>
              <a:spLocks/>
            </p:cNvSpPr>
            <p:nvPr/>
          </p:nvSpPr>
          <p:spPr bwMode="auto">
            <a:xfrm>
              <a:off x="2943" y="2087"/>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270" name="Oval 676">
              <a:extLst>
                <a:ext uri="{FF2B5EF4-FFF2-40B4-BE49-F238E27FC236}">
                  <a16:creationId xmlns:a16="http://schemas.microsoft.com/office/drawing/2014/main" id="{3040598F-354B-4C49-A8E7-F333D13F896C}"/>
                </a:ext>
              </a:extLst>
            </p:cNvPr>
            <p:cNvSpPr>
              <a:spLocks noChangeArrowheads="1"/>
            </p:cNvSpPr>
            <p:nvPr/>
          </p:nvSpPr>
          <p:spPr bwMode="auto">
            <a:xfrm>
              <a:off x="2856" y="2408"/>
              <a:ext cx="102"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71" name="Oval 677">
              <a:extLst>
                <a:ext uri="{FF2B5EF4-FFF2-40B4-BE49-F238E27FC236}">
                  <a16:creationId xmlns:a16="http://schemas.microsoft.com/office/drawing/2014/main" id="{06AEAA17-4BA2-4D99-B173-026F4FA9B3AD}"/>
                </a:ext>
              </a:extLst>
            </p:cNvPr>
            <p:cNvSpPr>
              <a:spLocks noChangeArrowheads="1"/>
            </p:cNvSpPr>
            <p:nvPr/>
          </p:nvSpPr>
          <p:spPr bwMode="auto">
            <a:xfrm>
              <a:off x="2883"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72" name="Oval 678">
              <a:extLst>
                <a:ext uri="{FF2B5EF4-FFF2-40B4-BE49-F238E27FC236}">
                  <a16:creationId xmlns:a16="http://schemas.microsoft.com/office/drawing/2014/main" id="{8F3F1200-C93F-4F97-A229-F76578075BD1}"/>
                </a:ext>
              </a:extLst>
            </p:cNvPr>
            <p:cNvSpPr>
              <a:spLocks noChangeArrowheads="1"/>
            </p:cNvSpPr>
            <p:nvPr/>
          </p:nvSpPr>
          <p:spPr bwMode="auto">
            <a:xfrm>
              <a:off x="3068" y="2408"/>
              <a:ext cx="103"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73" name="Oval 679">
              <a:extLst>
                <a:ext uri="{FF2B5EF4-FFF2-40B4-BE49-F238E27FC236}">
                  <a16:creationId xmlns:a16="http://schemas.microsoft.com/office/drawing/2014/main" id="{29ECBE1B-34A9-4D3C-92EA-AAE38508D6F8}"/>
                </a:ext>
              </a:extLst>
            </p:cNvPr>
            <p:cNvSpPr>
              <a:spLocks noChangeArrowheads="1"/>
            </p:cNvSpPr>
            <p:nvPr/>
          </p:nvSpPr>
          <p:spPr bwMode="auto">
            <a:xfrm>
              <a:off x="3095"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74" name="Freeform 680">
              <a:extLst>
                <a:ext uri="{FF2B5EF4-FFF2-40B4-BE49-F238E27FC236}">
                  <a16:creationId xmlns:a16="http://schemas.microsoft.com/office/drawing/2014/main" id="{6E5F4C70-CE0A-4D98-AA19-CC839626FF5D}"/>
                </a:ext>
              </a:extLst>
            </p:cNvPr>
            <p:cNvSpPr>
              <a:spLocks/>
            </p:cNvSpPr>
            <p:nvPr/>
          </p:nvSpPr>
          <p:spPr bwMode="auto">
            <a:xfrm>
              <a:off x="2833" y="2350"/>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0076CC"/>
            </a:solidFill>
            <a:ln w="0">
              <a:solidFill>
                <a:srgbClr val="000000"/>
              </a:solidFill>
              <a:prstDash val="solid"/>
              <a:round/>
              <a:headEnd/>
              <a:tailEnd/>
            </a:ln>
          </p:spPr>
          <p:txBody>
            <a:bodyPr/>
            <a:lstStyle/>
            <a:p>
              <a:endParaRPr lang="fr-FR"/>
            </a:p>
          </p:txBody>
        </p:sp>
        <p:sp>
          <p:nvSpPr>
            <p:cNvPr id="6275" name="Freeform 681">
              <a:extLst>
                <a:ext uri="{FF2B5EF4-FFF2-40B4-BE49-F238E27FC236}">
                  <a16:creationId xmlns:a16="http://schemas.microsoft.com/office/drawing/2014/main" id="{59AEE217-50BF-473B-A5EB-802D991ACC12}"/>
                </a:ext>
              </a:extLst>
            </p:cNvPr>
            <p:cNvSpPr>
              <a:spLocks/>
            </p:cNvSpPr>
            <p:nvPr/>
          </p:nvSpPr>
          <p:spPr bwMode="auto">
            <a:xfrm>
              <a:off x="3176" y="2272"/>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276" name="Freeform 682">
              <a:extLst>
                <a:ext uri="{FF2B5EF4-FFF2-40B4-BE49-F238E27FC236}">
                  <a16:creationId xmlns:a16="http://schemas.microsoft.com/office/drawing/2014/main" id="{EFF157E3-274C-4C52-8C1C-B55D5C27B32D}"/>
                </a:ext>
              </a:extLst>
            </p:cNvPr>
            <p:cNvSpPr>
              <a:spLocks/>
            </p:cNvSpPr>
            <p:nvPr/>
          </p:nvSpPr>
          <p:spPr bwMode="auto">
            <a:xfrm>
              <a:off x="3196" y="2267"/>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277" name="Freeform 683">
              <a:extLst>
                <a:ext uri="{FF2B5EF4-FFF2-40B4-BE49-F238E27FC236}">
                  <a16:creationId xmlns:a16="http://schemas.microsoft.com/office/drawing/2014/main" id="{21C11081-669E-471F-BF9D-C5A96E38A23B}"/>
                </a:ext>
              </a:extLst>
            </p:cNvPr>
            <p:cNvSpPr>
              <a:spLocks/>
            </p:cNvSpPr>
            <p:nvPr/>
          </p:nvSpPr>
          <p:spPr bwMode="auto">
            <a:xfrm>
              <a:off x="2984" y="2279"/>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0076CC"/>
            </a:solidFill>
            <a:ln w="0">
              <a:solidFill>
                <a:srgbClr val="000000"/>
              </a:solidFill>
              <a:prstDash val="solid"/>
              <a:round/>
              <a:headEnd/>
              <a:tailEnd/>
            </a:ln>
          </p:spPr>
          <p:txBody>
            <a:bodyPr/>
            <a:lstStyle/>
            <a:p>
              <a:endParaRPr lang="fr-FR"/>
            </a:p>
          </p:txBody>
        </p:sp>
        <p:sp>
          <p:nvSpPr>
            <p:cNvPr id="6278" name="Freeform 684">
              <a:extLst>
                <a:ext uri="{FF2B5EF4-FFF2-40B4-BE49-F238E27FC236}">
                  <a16:creationId xmlns:a16="http://schemas.microsoft.com/office/drawing/2014/main" id="{DAD7B475-7423-409A-B1B6-825989AA65AD}"/>
                </a:ext>
              </a:extLst>
            </p:cNvPr>
            <p:cNvSpPr>
              <a:spLocks/>
            </p:cNvSpPr>
            <p:nvPr/>
          </p:nvSpPr>
          <p:spPr bwMode="auto">
            <a:xfrm>
              <a:off x="2844" y="2259"/>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0076CC"/>
            </a:solidFill>
            <a:ln w="0">
              <a:solidFill>
                <a:srgbClr val="000000"/>
              </a:solidFill>
              <a:prstDash val="solid"/>
              <a:round/>
              <a:headEnd/>
              <a:tailEnd/>
            </a:ln>
          </p:spPr>
          <p:txBody>
            <a:bodyPr/>
            <a:lstStyle/>
            <a:p>
              <a:endParaRPr lang="fr-FR"/>
            </a:p>
          </p:txBody>
        </p:sp>
        <p:sp>
          <p:nvSpPr>
            <p:cNvPr id="6279" name="Freeform 685">
              <a:extLst>
                <a:ext uri="{FF2B5EF4-FFF2-40B4-BE49-F238E27FC236}">
                  <a16:creationId xmlns:a16="http://schemas.microsoft.com/office/drawing/2014/main" id="{B41744D8-3F23-44B4-B780-7C1DFA5D9169}"/>
                </a:ext>
              </a:extLst>
            </p:cNvPr>
            <p:cNvSpPr>
              <a:spLocks/>
            </p:cNvSpPr>
            <p:nvPr/>
          </p:nvSpPr>
          <p:spPr bwMode="auto">
            <a:xfrm>
              <a:off x="2929" y="2249"/>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6280" name="Freeform 686">
              <a:extLst>
                <a:ext uri="{FF2B5EF4-FFF2-40B4-BE49-F238E27FC236}">
                  <a16:creationId xmlns:a16="http://schemas.microsoft.com/office/drawing/2014/main" id="{D114E4CA-B9C8-475C-A46F-F498C3472540}"/>
                </a:ext>
              </a:extLst>
            </p:cNvPr>
            <p:cNvSpPr>
              <a:spLocks/>
            </p:cNvSpPr>
            <p:nvPr/>
          </p:nvSpPr>
          <p:spPr bwMode="auto">
            <a:xfrm>
              <a:off x="2859" y="2249"/>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281" name="Freeform 687">
              <a:extLst>
                <a:ext uri="{FF2B5EF4-FFF2-40B4-BE49-F238E27FC236}">
                  <a16:creationId xmlns:a16="http://schemas.microsoft.com/office/drawing/2014/main" id="{7C5FD237-6615-42CB-AC1F-FBE93CDA98A5}"/>
                </a:ext>
              </a:extLst>
            </p:cNvPr>
            <p:cNvSpPr>
              <a:spLocks/>
            </p:cNvSpPr>
            <p:nvPr/>
          </p:nvSpPr>
          <p:spPr bwMode="auto">
            <a:xfrm>
              <a:off x="3035" y="2267"/>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76CC"/>
            </a:solidFill>
            <a:ln w="0">
              <a:solidFill>
                <a:srgbClr val="000000"/>
              </a:solidFill>
              <a:prstDash val="solid"/>
              <a:round/>
              <a:headEnd/>
              <a:tailEnd/>
            </a:ln>
          </p:spPr>
          <p:txBody>
            <a:bodyPr/>
            <a:lstStyle/>
            <a:p>
              <a:endParaRPr lang="fr-FR"/>
            </a:p>
          </p:txBody>
        </p:sp>
        <p:sp>
          <p:nvSpPr>
            <p:cNvPr id="6282" name="Freeform 688">
              <a:extLst>
                <a:ext uri="{FF2B5EF4-FFF2-40B4-BE49-F238E27FC236}">
                  <a16:creationId xmlns:a16="http://schemas.microsoft.com/office/drawing/2014/main" id="{62597B57-1550-4C89-A399-B4F2578D1E4A}"/>
                </a:ext>
              </a:extLst>
            </p:cNvPr>
            <p:cNvSpPr>
              <a:spLocks/>
            </p:cNvSpPr>
            <p:nvPr/>
          </p:nvSpPr>
          <p:spPr bwMode="auto">
            <a:xfrm>
              <a:off x="3081" y="2210"/>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0076CC"/>
            </a:solidFill>
            <a:ln w="0">
              <a:solidFill>
                <a:srgbClr val="000000"/>
              </a:solidFill>
              <a:prstDash val="solid"/>
              <a:round/>
              <a:headEnd/>
              <a:tailEnd/>
            </a:ln>
          </p:spPr>
          <p:txBody>
            <a:bodyPr/>
            <a:lstStyle/>
            <a:p>
              <a:endParaRPr lang="fr-FR"/>
            </a:p>
          </p:txBody>
        </p:sp>
        <p:sp>
          <p:nvSpPr>
            <p:cNvPr id="6283" name="Freeform 689">
              <a:extLst>
                <a:ext uri="{FF2B5EF4-FFF2-40B4-BE49-F238E27FC236}">
                  <a16:creationId xmlns:a16="http://schemas.microsoft.com/office/drawing/2014/main" id="{E8CD3466-C9A6-444A-82FC-AD448FF6F38D}"/>
                </a:ext>
              </a:extLst>
            </p:cNvPr>
            <p:cNvSpPr>
              <a:spLocks/>
            </p:cNvSpPr>
            <p:nvPr/>
          </p:nvSpPr>
          <p:spPr bwMode="auto">
            <a:xfrm>
              <a:off x="3093" y="2199"/>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76CC"/>
            </a:solidFill>
            <a:ln w="0">
              <a:solidFill>
                <a:srgbClr val="000000"/>
              </a:solidFill>
              <a:prstDash val="solid"/>
              <a:round/>
              <a:headEnd/>
              <a:tailEnd/>
            </a:ln>
          </p:spPr>
          <p:txBody>
            <a:bodyPr/>
            <a:lstStyle/>
            <a:p>
              <a:endParaRPr lang="fr-FR"/>
            </a:p>
          </p:txBody>
        </p:sp>
        <p:sp>
          <p:nvSpPr>
            <p:cNvPr id="6284" name="Freeform 690">
              <a:extLst>
                <a:ext uri="{FF2B5EF4-FFF2-40B4-BE49-F238E27FC236}">
                  <a16:creationId xmlns:a16="http://schemas.microsoft.com/office/drawing/2014/main" id="{E4935C41-6C4E-4FD2-8649-D1D6C69CF162}"/>
                </a:ext>
              </a:extLst>
            </p:cNvPr>
            <p:cNvSpPr>
              <a:spLocks/>
            </p:cNvSpPr>
            <p:nvPr/>
          </p:nvSpPr>
          <p:spPr bwMode="auto">
            <a:xfrm>
              <a:off x="3094" y="2196"/>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0076CC"/>
            </a:solidFill>
            <a:ln w="0">
              <a:solidFill>
                <a:srgbClr val="000000"/>
              </a:solidFill>
              <a:prstDash val="solid"/>
              <a:round/>
              <a:headEnd/>
              <a:tailEnd/>
            </a:ln>
          </p:spPr>
          <p:txBody>
            <a:bodyPr/>
            <a:lstStyle/>
            <a:p>
              <a:endParaRPr lang="fr-FR"/>
            </a:p>
          </p:txBody>
        </p:sp>
        <p:sp>
          <p:nvSpPr>
            <p:cNvPr id="6285" name="Freeform 691">
              <a:extLst>
                <a:ext uri="{FF2B5EF4-FFF2-40B4-BE49-F238E27FC236}">
                  <a16:creationId xmlns:a16="http://schemas.microsoft.com/office/drawing/2014/main" id="{0CF02AA4-ADE7-4C65-8F45-4B010174338C}"/>
                </a:ext>
              </a:extLst>
            </p:cNvPr>
            <p:cNvSpPr>
              <a:spLocks/>
            </p:cNvSpPr>
            <p:nvPr/>
          </p:nvSpPr>
          <p:spPr bwMode="auto">
            <a:xfrm>
              <a:off x="3093" y="2256"/>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0076CC"/>
            </a:solidFill>
            <a:ln w="0">
              <a:solidFill>
                <a:srgbClr val="000000"/>
              </a:solidFill>
              <a:prstDash val="solid"/>
              <a:round/>
              <a:headEnd/>
              <a:tailEnd/>
            </a:ln>
          </p:spPr>
          <p:txBody>
            <a:bodyPr/>
            <a:lstStyle/>
            <a:p>
              <a:endParaRPr lang="fr-FR"/>
            </a:p>
          </p:txBody>
        </p:sp>
        <p:sp>
          <p:nvSpPr>
            <p:cNvPr id="6286" name="Freeform 692">
              <a:extLst>
                <a:ext uri="{FF2B5EF4-FFF2-40B4-BE49-F238E27FC236}">
                  <a16:creationId xmlns:a16="http://schemas.microsoft.com/office/drawing/2014/main" id="{3DE950DC-8912-4D23-83DE-C3A420409B8D}"/>
                </a:ext>
              </a:extLst>
            </p:cNvPr>
            <p:cNvSpPr>
              <a:spLocks/>
            </p:cNvSpPr>
            <p:nvPr/>
          </p:nvSpPr>
          <p:spPr bwMode="auto">
            <a:xfrm>
              <a:off x="2950" y="2217"/>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0076CC"/>
            </a:solidFill>
            <a:ln w="0">
              <a:solidFill>
                <a:srgbClr val="000000"/>
              </a:solidFill>
              <a:prstDash val="solid"/>
              <a:round/>
              <a:headEnd/>
              <a:tailEnd/>
            </a:ln>
          </p:spPr>
          <p:txBody>
            <a:bodyPr/>
            <a:lstStyle/>
            <a:p>
              <a:endParaRPr lang="fr-FR"/>
            </a:p>
          </p:txBody>
        </p:sp>
        <p:sp>
          <p:nvSpPr>
            <p:cNvPr id="6287" name="Freeform 693">
              <a:extLst>
                <a:ext uri="{FF2B5EF4-FFF2-40B4-BE49-F238E27FC236}">
                  <a16:creationId xmlns:a16="http://schemas.microsoft.com/office/drawing/2014/main" id="{09DA89A1-68EC-4641-887A-1117B255B82C}"/>
                </a:ext>
              </a:extLst>
            </p:cNvPr>
            <p:cNvSpPr>
              <a:spLocks/>
            </p:cNvSpPr>
            <p:nvPr/>
          </p:nvSpPr>
          <p:spPr bwMode="auto">
            <a:xfrm>
              <a:off x="2950" y="2200"/>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76CC"/>
            </a:solidFill>
            <a:ln w="0">
              <a:solidFill>
                <a:srgbClr val="000000"/>
              </a:solidFill>
              <a:prstDash val="solid"/>
              <a:round/>
              <a:headEnd/>
              <a:tailEnd/>
            </a:ln>
          </p:spPr>
          <p:txBody>
            <a:bodyPr/>
            <a:lstStyle/>
            <a:p>
              <a:endParaRPr lang="fr-FR"/>
            </a:p>
          </p:txBody>
        </p:sp>
        <p:sp>
          <p:nvSpPr>
            <p:cNvPr id="6288" name="Freeform 694">
              <a:extLst>
                <a:ext uri="{FF2B5EF4-FFF2-40B4-BE49-F238E27FC236}">
                  <a16:creationId xmlns:a16="http://schemas.microsoft.com/office/drawing/2014/main" id="{72CFE5FF-2612-4D75-A017-24E55ABCF647}"/>
                </a:ext>
              </a:extLst>
            </p:cNvPr>
            <p:cNvSpPr>
              <a:spLocks/>
            </p:cNvSpPr>
            <p:nvPr/>
          </p:nvSpPr>
          <p:spPr bwMode="auto">
            <a:xfrm>
              <a:off x="2887" y="2083"/>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0076CC"/>
            </a:solidFill>
            <a:ln w="0">
              <a:solidFill>
                <a:srgbClr val="000000"/>
              </a:solidFill>
              <a:prstDash val="solid"/>
              <a:round/>
              <a:headEnd/>
              <a:tailEnd/>
            </a:ln>
          </p:spPr>
          <p:txBody>
            <a:bodyPr/>
            <a:lstStyle/>
            <a:p>
              <a:endParaRPr lang="fr-FR"/>
            </a:p>
          </p:txBody>
        </p:sp>
      </p:grpSp>
      <p:grpSp>
        <p:nvGrpSpPr>
          <p:cNvPr id="6224" name="Group 695">
            <a:extLst>
              <a:ext uri="{FF2B5EF4-FFF2-40B4-BE49-F238E27FC236}">
                <a16:creationId xmlns:a16="http://schemas.microsoft.com/office/drawing/2014/main" id="{650C0598-DEEA-4546-9AB8-09E5731DDA43}"/>
              </a:ext>
            </a:extLst>
          </p:cNvPr>
          <p:cNvGrpSpPr>
            <a:grpSpLocks/>
          </p:cNvGrpSpPr>
          <p:nvPr/>
        </p:nvGrpSpPr>
        <p:grpSpPr bwMode="auto">
          <a:xfrm>
            <a:off x="4356100" y="3068638"/>
            <a:ext cx="288925" cy="398462"/>
            <a:chOff x="2712" y="1801"/>
            <a:chExt cx="504" cy="695"/>
          </a:xfrm>
        </p:grpSpPr>
        <p:sp>
          <p:nvSpPr>
            <p:cNvPr id="6225" name="Freeform 696">
              <a:extLst>
                <a:ext uri="{FF2B5EF4-FFF2-40B4-BE49-F238E27FC236}">
                  <a16:creationId xmlns:a16="http://schemas.microsoft.com/office/drawing/2014/main" id="{1073A437-4C6F-4D42-93D6-AC535B450BC9}"/>
                </a:ext>
              </a:extLst>
            </p:cNvPr>
            <p:cNvSpPr>
              <a:spLocks/>
            </p:cNvSpPr>
            <p:nvPr/>
          </p:nvSpPr>
          <p:spPr bwMode="auto">
            <a:xfrm>
              <a:off x="3046" y="2363"/>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0076CC"/>
            </a:solidFill>
            <a:ln w="0">
              <a:solidFill>
                <a:srgbClr val="000000"/>
              </a:solidFill>
              <a:prstDash val="solid"/>
              <a:round/>
              <a:headEnd/>
              <a:tailEnd/>
            </a:ln>
          </p:spPr>
          <p:txBody>
            <a:bodyPr/>
            <a:lstStyle/>
            <a:p>
              <a:endParaRPr lang="fr-FR"/>
            </a:p>
          </p:txBody>
        </p:sp>
        <p:sp>
          <p:nvSpPr>
            <p:cNvPr id="6226" name="Freeform 697">
              <a:extLst>
                <a:ext uri="{FF2B5EF4-FFF2-40B4-BE49-F238E27FC236}">
                  <a16:creationId xmlns:a16="http://schemas.microsoft.com/office/drawing/2014/main" id="{435F7562-DB13-444F-AC13-3D680300CF2E}"/>
                </a:ext>
              </a:extLst>
            </p:cNvPr>
            <p:cNvSpPr>
              <a:spLocks/>
            </p:cNvSpPr>
            <p:nvPr/>
          </p:nvSpPr>
          <p:spPr bwMode="auto">
            <a:xfrm>
              <a:off x="2849" y="2363"/>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0076CC"/>
            </a:solidFill>
            <a:ln w="0">
              <a:solidFill>
                <a:srgbClr val="000000"/>
              </a:solidFill>
              <a:prstDash val="solid"/>
              <a:round/>
              <a:headEnd/>
              <a:tailEnd/>
            </a:ln>
          </p:spPr>
          <p:txBody>
            <a:bodyPr/>
            <a:lstStyle/>
            <a:p>
              <a:endParaRPr lang="fr-FR"/>
            </a:p>
          </p:txBody>
        </p:sp>
        <p:sp>
          <p:nvSpPr>
            <p:cNvPr id="6227" name="Freeform 698">
              <a:extLst>
                <a:ext uri="{FF2B5EF4-FFF2-40B4-BE49-F238E27FC236}">
                  <a16:creationId xmlns:a16="http://schemas.microsoft.com/office/drawing/2014/main" id="{06883D73-8F22-4610-90A1-EE84AC10F2CD}"/>
                </a:ext>
              </a:extLst>
            </p:cNvPr>
            <p:cNvSpPr>
              <a:spLocks/>
            </p:cNvSpPr>
            <p:nvPr/>
          </p:nvSpPr>
          <p:spPr bwMode="auto">
            <a:xfrm>
              <a:off x="2712" y="1813"/>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28" name="Freeform 699">
              <a:extLst>
                <a:ext uri="{FF2B5EF4-FFF2-40B4-BE49-F238E27FC236}">
                  <a16:creationId xmlns:a16="http://schemas.microsoft.com/office/drawing/2014/main" id="{7F962BD2-28F5-45CD-A381-5C1B5A34447F}"/>
                </a:ext>
              </a:extLst>
            </p:cNvPr>
            <p:cNvSpPr>
              <a:spLocks/>
            </p:cNvSpPr>
            <p:nvPr/>
          </p:nvSpPr>
          <p:spPr bwMode="auto">
            <a:xfrm>
              <a:off x="2712" y="1812"/>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6229" name="Freeform 700">
              <a:extLst>
                <a:ext uri="{FF2B5EF4-FFF2-40B4-BE49-F238E27FC236}">
                  <a16:creationId xmlns:a16="http://schemas.microsoft.com/office/drawing/2014/main" id="{D5835E41-52C2-4BF9-9264-1C26C47E77BD}"/>
                </a:ext>
              </a:extLst>
            </p:cNvPr>
            <p:cNvSpPr>
              <a:spLocks/>
            </p:cNvSpPr>
            <p:nvPr/>
          </p:nvSpPr>
          <p:spPr bwMode="auto">
            <a:xfrm>
              <a:off x="2849" y="1826"/>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6230" name="Freeform 701">
              <a:extLst>
                <a:ext uri="{FF2B5EF4-FFF2-40B4-BE49-F238E27FC236}">
                  <a16:creationId xmlns:a16="http://schemas.microsoft.com/office/drawing/2014/main" id="{6CFF9EA7-ABA1-471E-9571-5119F4D0FA76}"/>
                </a:ext>
              </a:extLst>
            </p:cNvPr>
            <p:cNvSpPr>
              <a:spLocks/>
            </p:cNvSpPr>
            <p:nvPr/>
          </p:nvSpPr>
          <p:spPr bwMode="auto">
            <a:xfrm>
              <a:off x="2847" y="1802"/>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1" name="Freeform 702">
              <a:extLst>
                <a:ext uri="{FF2B5EF4-FFF2-40B4-BE49-F238E27FC236}">
                  <a16:creationId xmlns:a16="http://schemas.microsoft.com/office/drawing/2014/main" id="{C4CE5E02-964C-45DF-A475-6DE02041A5C0}"/>
                </a:ext>
              </a:extLst>
            </p:cNvPr>
            <p:cNvSpPr>
              <a:spLocks/>
            </p:cNvSpPr>
            <p:nvPr/>
          </p:nvSpPr>
          <p:spPr bwMode="auto">
            <a:xfrm>
              <a:off x="2855" y="1936"/>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232" name="Freeform 703">
              <a:extLst>
                <a:ext uri="{FF2B5EF4-FFF2-40B4-BE49-F238E27FC236}">
                  <a16:creationId xmlns:a16="http://schemas.microsoft.com/office/drawing/2014/main" id="{780A86EA-F3AB-465A-B13F-5362EA8AB33C}"/>
                </a:ext>
              </a:extLst>
            </p:cNvPr>
            <p:cNvSpPr>
              <a:spLocks/>
            </p:cNvSpPr>
            <p:nvPr/>
          </p:nvSpPr>
          <p:spPr bwMode="auto">
            <a:xfrm>
              <a:off x="2847" y="1801"/>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0076CC"/>
            </a:solidFill>
            <a:ln w="0">
              <a:solidFill>
                <a:srgbClr val="000000"/>
              </a:solidFill>
              <a:prstDash val="solid"/>
              <a:round/>
              <a:headEnd/>
              <a:tailEnd/>
            </a:ln>
          </p:spPr>
          <p:txBody>
            <a:bodyPr/>
            <a:lstStyle/>
            <a:p>
              <a:endParaRPr lang="fr-FR"/>
            </a:p>
          </p:txBody>
        </p:sp>
        <p:sp>
          <p:nvSpPr>
            <p:cNvPr id="6233" name="Freeform 704">
              <a:extLst>
                <a:ext uri="{FF2B5EF4-FFF2-40B4-BE49-F238E27FC236}">
                  <a16:creationId xmlns:a16="http://schemas.microsoft.com/office/drawing/2014/main" id="{4F709D00-61FE-46E2-858A-5D39A73FF807}"/>
                </a:ext>
              </a:extLst>
            </p:cNvPr>
            <p:cNvSpPr>
              <a:spLocks/>
            </p:cNvSpPr>
            <p:nvPr/>
          </p:nvSpPr>
          <p:spPr bwMode="auto">
            <a:xfrm>
              <a:off x="2893" y="1826"/>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solidFill>
              <a:srgbClr val="0076CC"/>
            </a:solidFill>
            <a:ln w="0">
              <a:solidFill>
                <a:srgbClr val="000000"/>
              </a:solidFill>
              <a:prstDash val="solid"/>
              <a:round/>
              <a:headEnd/>
              <a:tailEnd/>
            </a:ln>
          </p:spPr>
          <p:txBody>
            <a:bodyPr/>
            <a:lstStyle/>
            <a:p>
              <a:endParaRPr lang="fr-FR"/>
            </a:p>
          </p:txBody>
        </p:sp>
        <p:sp>
          <p:nvSpPr>
            <p:cNvPr id="6234" name="Freeform 705">
              <a:extLst>
                <a:ext uri="{FF2B5EF4-FFF2-40B4-BE49-F238E27FC236}">
                  <a16:creationId xmlns:a16="http://schemas.microsoft.com/office/drawing/2014/main" id="{F546DCF9-DF39-4DA4-BD28-BC7EC5D1D2F3}"/>
                </a:ext>
              </a:extLst>
            </p:cNvPr>
            <p:cNvSpPr>
              <a:spLocks/>
            </p:cNvSpPr>
            <p:nvPr/>
          </p:nvSpPr>
          <p:spPr bwMode="auto">
            <a:xfrm>
              <a:off x="2810" y="2119"/>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0076CC"/>
            </a:solidFill>
            <a:ln w="0">
              <a:solidFill>
                <a:srgbClr val="000000"/>
              </a:solidFill>
              <a:prstDash val="solid"/>
              <a:round/>
              <a:headEnd/>
              <a:tailEnd/>
            </a:ln>
          </p:spPr>
          <p:txBody>
            <a:bodyPr/>
            <a:lstStyle/>
            <a:p>
              <a:endParaRPr lang="fr-FR"/>
            </a:p>
          </p:txBody>
        </p:sp>
        <p:sp>
          <p:nvSpPr>
            <p:cNvPr id="6235" name="Freeform 706">
              <a:extLst>
                <a:ext uri="{FF2B5EF4-FFF2-40B4-BE49-F238E27FC236}">
                  <a16:creationId xmlns:a16="http://schemas.microsoft.com/office/drawing/2014/main" id="{7B8229FE-4B8B-45EF-AA73-F7020BD05106}"/>
                </a:ext>
              </a:extLst>
            </p:cNvPr>
            <p:cNvSpPr>
              <a:spLocks/>
            </p:cNvSpPr>
            <p:nvPr/>
          </p:nvSpPr>
          <p:spPr bwMode="auto">
            <a:xfrm>
              <a:off x="2934" y="2265"/>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6236" name="Freeform 707">
              <a:extLst>
                <a:ext uri="{FF2B5EF4-FFF2-40B4-BE49-F238E27FC236}">
                  <a16:creationId xmlns:a16="http://schemas.microsoft.com/office/drawing/2014/main" id="{106D9B45-2A71-4026-A48E-510A9A0A11EA}"/>
                </a:ext>
              </a:extLst>
            </p:cNvPr>
            <p:cNvSpPr>
              <a:spLocks/>
            </p:cNvSpPr>
            <p:nvPr/>
          </p:nvSpPr>
          <p:spPr bwMode="auto">
            <a:xfrm>
              <a:off x="2926" y="2326"/>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76CC"/>
            </a:solidFill>
            <a:ln w="0">
              <a:solidFill>
                <a:srgbClr val="000000"/>
              </a:solidFill>
              <a:prstDash val="solid"/>
              <a:round/>
              <a:headEnd/>
              <a:tailEnd/>
            </a:ln>
          </p:spPr>
          <p:txBody>
            <a:bodyPr/>
            <a:lstStyle/>
            <a:p>
              <a:endParaRPr lang="fr-FR"/>
            </a:p>
          </p:txBody>
        </p:sp>
        <p:sp>
          <p:nvSpPr>
            <p:cNvPr id="6237" name="Freeform 708">
              <a:extLst>
                <a:ext uri="{FF2B5EF4-FFF2-40B4-BE49-F238E27FC236}">
                  <a16:creationId xmlns:a16="http://schemas.microsoft.com/office/drawing/2014/main" id="{E57814E6-BF62-4080-BAA8-CA92ED7D8A58}"/>
                </a:ext>
              </a:extLst>
            </p:cNvPr>
            <p:cNvSpPr>
              <a:spLocks/>
            </p:cNvSpPr>
            <p:nvPr/>
          </p:nvSpPr>
          <p:spPr bwMode="auto">
            <a:xfrm>
              <a:off x="2943" y="2087"/>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238" name="Oval 709">
              <a:extLst>
                <a:ext uri="{FF2B5EF4-FFF2-40B4-BE49-F238E27FC236}">
                  <a16:creationId xmlns:a16="http://schemas.microsoft.com/office/drawing/2014/main" id="{1E443953-D247-4433-AE04-5E04861230F3}"/>
                </a:ext>
              </a:extLst>
            </p:cNvPr>
            <p:cNvSpPr>
              <a:spLocks noChangeArrowheads="1"/>
            </p:cNvSpPr>
            <p:nvPr/>
          </p:nvSpPr>
          <p:spPr bwMode="auto">
            <a:xfrm>
              <a:off x="2856" y="2408"/>
              <a:ext cx="102"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39" name="Oval 710">
              <a:extLst>
                <a:ext uri="{FF2B5EF4-FFF2-40B4-BE49-F238E27FC236}">
                  <a16:creationId xmlns:a16="http://schemas.microsoft.com/office/drawing/2014/main" id="{CC93FA83-55EC-4739-8828-A83CBAF801BA}"/>
                </a:ext>
              </a:extLst>
            </p:cNvPr>
            <p:cNvSpPr>
              <a:spLocks noChangeArrowheads="1"/>
            </p:cNvSpPr>
            <p:nvPr/>
          </p:nvSpPr>
          <p:spPr bwMode="auto">
            <a:xfrm>
              <a:off x="2883"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40" name="Oval 711">
              <a:extLst>
                <a:ext uri="{FF2B5EF4-FFF2-40B4-BE49-F238E27FC236}">
                  <a16:creationId xmlns:a16="http://schemas.microsoft.com/office/drawing/2014/main" id="{5255CAC0-FA3B-4E6D-B70D-7D1166118571}"/>
                </a:ext>
              </a:extLst>
            </p:cNvPr>
            <p:cNvSpPr>
              <a:spLocks noChangeArrowheads="1"/>
            </p:cNvSpPr>
            <p:nvPr/>
          </p:nvSpPr>
          <p:spPr bwMode="auto">
            <a:xfrm>
              <a:off x="3068" y="2408"/>
              <a:ext cx="103"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41" name="Oval 712">
              <a:extLst>
                <a:ext uri="{FF2B5EF4-FFF2-40B4-BE49-F238E27FC236}">
                  <a16:creationId xmlns:a16="http://schemas.microsoft.com/office/drawing/2014/main" id="{456DECEE-4BB3-46B6-B191-FFA96C5C6506}"/>
                </a:ext>
              </a:extLst>
            </p:cNvPr>
            <p:cNvSpPr>
              <a:spLocks noChangeArrowheads="1"/>
            </p:cNvSpPr>
            <p:nvPr/>
          </p:nvSpPr>
          <p:spPr bwMode="auto">
            <a:xfrm>
              <a:off x="3095"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42" name="Freeform 713">
              <a:extLst>
                <a:ext uri="{FF2B5EF4-FFF2-40B4-BE49-F238E27FC236}">
                  <a16:creationId xmlns:a16="http://schemas.microsoft.com/office/drawing/2014/main" id="{74956C26-C62C-46AD-AC63-2A2641990ED7}"/>
                </a:ext>
              </a:extLst>
            </p:cNvPr>
            <p:cNvSpPr>
              <a:spLocks/>
            </p:cNvSpPr>
            <p:nvPr/>
          </p:nvSpPr>
          <p:spPr bwMode="auto">
            <a:xfrm>
              <a:off x="2833" y="2350"/>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0076CC"/>
            </a:solidFill>
            <a:ln w="0">
              <a:solidFill>
                <a:srgbClr val="000000"/>
              </a:solidFill>
              <a:prstDash val="solid"/>
              <a:round/>
              <a:headEnd/>
              <a:tailEnd/>
            </a:ln>
          </p:spPr>
          <p:txBody>
            <a:bodyPr/>
            <a:lstStyle/>
            <a:p>
              <a:endParaRPr lang="fr-FR"/>
            </a:p>
          </p:txBody>
        </p:sp>
        <p:sp>
          <p:nvSpPr>
            <p:cNvPr id="6243" name="Freeform 714">
              <a:extLst>
                <a:ext uri="{FF2B5EF4-FFF2-40B4-BE49-F238E27FC236}">
                  <a16:creationId xmlns:a16="http://schemas.microsoft.com/office/drawing/2014/main" id="{948E2B40-52CD-47B8-869C-C07061D38B08}"/>
                </a:ext>
              </a:extLst>
            </p:cNvPr>
            <p:cNvSpPr>
              <a:spLocks/>
            </p:cNvSpPr>
            <p:nvPr/>
          </p:nvSpPr>
          <p:spPr bwMode="auto">
            <a:xfrm>
              <a:off x="3176" y="2272"/>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244" name="Freeform 715">
              <a:extLst>
                <a:ext uri="{FF2B5EF4-FFF2-40B4-BE49-F238E27FC236}">
                  <a16:creationId xmlns:a16="http://schemas.microsoft.com/office/drawing/2014/main" id="{CA28B98D-C145-4636-B5B2-1EA2B6CD7F9F}"/>
                </a:ext>
              </a:extLst>
            </p:cNvPr>
            <p:cNvSpPr>
              <a:spLocks/>
            </p:cNvSpPr>
            <p:nvPr/>
          </p:nvSpPr>
          <p:spPr bwMode="auto">
            <a:xfrm>
              <a:off x="3196" y="2267"/>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6245" name="Freeform 716">
              <a:extLst>
                <a:ext uri="{FF2B5EF4-FFF2-40B4-BE49-F238E27FC236}">
                  <a16:creationId xmlns:a16="http://schemas.microsoft.com/office/drawing/2014/main" id="{362F1F40-3990-46F8-A0E5-02209DA9E279}"/>
                </a:ext>
              </a:extLst>
            </p:cNvPr>
            <p:cNvSpPr>
              <a:spLocks/>
            </p:cNvSpPr>
            <p:nvPr/>
          </p:nvSpPr>
          <p:spPr bwMode="auto">
            <a:xfrm>
              <a:off x="2984" y="2279"/>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0076CC"/>
            </a:solidFill>
            <a:ln w="0">
              <a:solidFill>
                <a:srgbClr val="000000"/>
              </a:solidFill>
              <a:prstDash val="solid"/>
              <a:round/>
              <a:headEnd/>
              <a:tailEnd/>
            </a:ln>
          </p:spPr>
          <p:txBody>
            <a:bodyPr/>
            <a:lstStyle/>
            <a:p>
              <a:endParaRPr lang="fr-FR"/>
            </a:p>
          </p:txBody>
        </p:sp>
        <p:sp>
          <p:nvSpPr>
            <p:cNvPr id="6246" name="Freeform 717">
              <a:extLst>
                <a:ext uri="{FF2B5EF4-FFF2-40B4-BE49-F238E27FC236}">
                  <a16:creationId xmlns:a16="http://schemas.microsoft.com/office/drawing/2014/main" id="{08AFFBE2-5D88-4317-B350-16BB34D29EBD}"/>
                </a:ext>
              </a:extLst>
            </p:cNvPr>
            <p:cNvSpPr>
              <a:spLocks/>
            </p:cNvSpPr>
            <p:nvPr/>
          </p:nvSpPr>
          <p:spPr bwMode="auto">
            <a:xfrm>
              <a:off x="2844" y="2259"/>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0076CC"/>
            </a:solidFill>
            <a:ln w="0">
              <a:solidFill>
                <a:srgbClr val="000000"/>
              </a:solidFill>
              <a:prstDash val="solid"/>
              <a:round/>
              <a:headEnd/>
              <a:tailEnd/>
            </a:ln>
          </p:spPr>
          <p:txBody>
            <a:bodyPr/>
            <a:lstStyle/>
            <a:p>
              <a:endParaRPr lang="fr-FR"/>
            </a:p>
          </p:txBody>
        </p:sp>
        <p:sp>
          <p:nvSpPr>
            <p:cNvPr id="6247" name="Freeform 718">
              <a:extLst>
                <a:ext uri="{FF2B5EF4-FFF2-40B4-BE49-F238E27FC236}">
                  <a16:creationId xmlns:a16="http://schemas.microsoft.com/office/drawing/2014/main" id="{27B8C88C-3D4F-45CF-9051-B101C2E11588}"/>
                </a:ext>
              </a:extLst>
            </p:cNvPr>
            <p:cNvSpPr>
              <a:spLocks/>
            </p:cNvSpPr>
            <p:nvPr/>
          </p:nvSpPr>
          <p:spPr bwMode="auto">
            <a:xfrm>
              <a:off x="2929" y="2249"/>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6248" name="Freeform 719">
              <a:extLst>
                <a:ext uri="{FF2B5EF4-FFF2-40B4-BE49-F238E27FC236}">
                  <a16:creationId xmlns:a16="http://schemas.microsoft.com/office/drawing/2014/main" id="{BD8AEBAB-FA46-4339-B892-BDC01E136824}"/>
                </a:ext>
              </a:extLst>
            </p:cNvPr>
            <p:cNvSpPr>
              <a:spLocks/>
            </p:cNvSpPr>
            <p:nvPr/>
          </p:nvSpPr>
          <p:spPr bwMode="auto">
            <a:xfrm>
              <a:off x="2859" y="2249"/>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6249" name="Freeform 720">
              <a:extLst>
                <a:ext uri="{FF2B5EF4-FFF2-40B4-BE49-F238E27FC236}">
                  <a16:creationId xmlns:a16="http://schemas.microsoft.com/office/drawing/2014/main" id="{438B2761-EB82-417C-BE9E-6A5E248C77F2}"/>
                </a:ext>
              </a:extLst>
            </p:cNvPr>
            <p:cNvSpPr>
              <a:spLocks/>
            </p:cNvSpPr>
            <p:nvPr/>
          </p:nvSpPr>
          <p:spPr bwMode="auto">
            <a:xfrm>
              <a:off x="3035" y="2267"/>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76CC"/>
            </a:solidFill>
            <a:ln w="0">
              <a:solidFill>
                <a:srgbClr val="000000"/>
              </a:solidFill>
              <a:prstDash val="solid"/>
              <a:round/>
              <a:headEnd/>
              <a:tailEnd/>
            </a:ln>
          </p:spPr>
          <p:txBody>
            <a:bodyPr/>
            <a:lstStyle/>
            <a:p>
              <a:endParaRPr lang="fr-FR"/>
            </a:p>
          </p:txBody>
        </p:sp>
        <p:sp>
          <p:nvSpPr>
            <p:cNvPr id="6250" name="Freeform 721">
              <a:extLst>
                <a:ext uri="{FF2B5EF4-FFF2-40B4-BE49-F238E27FC236}">
                  <a16:creationId xmlns:a16="http://schemas.microsoft.com/office/drawing/2014/main" id="{C4C7E3D4-DD84-47D3-9095-585BB94BA722}"/>
                </a:ext>
              </a:extLst>
            </p:cNvPr>
            <p:cNvSpPr>
              <a:spLocks/>
            </p:cNvSpPr>
            <p:nvPr/>
          </p:nvSpPr>
          <p:spPr bwMode="auto">
            <a:xfrm>
              <a:off x="3081" y="2210"/>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0076CC"/>
            </a:solidFill>
            <a:ln w="0">
              <a:solidFill>
                <a:srgbClr val="000000"/>
              </a:solidFill>
              <a:prstDash val="solid"/>
              <a:round/>
              <a:headEnd/>
              <a:tailEnd/>
            </a:ln>
          </p:spPr>
          <p:txBody>
            <a:bodyPr/>
            <a:lstStyle/>
            <a:p>
              <a:endParaRPr lang="fr-FR"/>
            </a:p>
          </p:txBody>
        </p:sp>
        <p:sp>
          <p:nvSpPr>
            <p:cNvPr id="6251" name="Freeform 722">
              <a:extLst>
                <a:ext uri="{FF2B5EF4-FFF2-40B4-BE49-F238E27FC236}">
                  <a16:creationId xmlns:a16="http://schemas.microsoft.com/office/drawing/2014/main" id="{1C5F23BD-4CFC-44D9-A101-3C8DBAE1C015}"/>
                </a:ext>
              </a:extLst>
            </p:cNvPr>
            <p:cNvSpPr>
              <a:spLocks/>
            </p:cNvSpPr>
            <p:nvPr/>
          </p:nvSpPr>
          <p:spPr bwMode="auto">
            <a:xfrm>
              <a:off x="3093" y="2199"/>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76CC"/>
            </a:solidFill>
            <a:ln w="0">
              <a:solidFill>
                <a:srgbClr val="000000"/>
              </a:solidFill>
              <a:prstDash val="solid"/>
              <a:round/>
              <a:headEnd/>
              <a:tailEnd/>
            </a:ln>
          </p:spPr>
          <p:txBody>
            <a:bodyPr/>
            <a:lstStyle/>
            <a:p>
              <a:endParaRPr lang="fr-FR"/>
            </a:p>
          </p:txBody>
        </p:sp>
        <p:sp>
          <p:nvSpPr>
            <p:cNvPr id="6252" name="Freeform 723">
              <a:extLst>
                <a:ext uri="{FF2B5EF4-FFF2-40B4-BE49-F238E27FC236}">
                  <a16:creationId xmlns:a16="http://schemas.microsoft.com/office/drawing/2014/main" id="{6AC91357-7D36-4F1F-B471-4823EB73F3B3}"/>
                </a:ext>
              </a:extLst>
            </p:cNvPr>
            <p:cNvSpPr>
              <a:spLocks/>
            </p:cNvSpPr>
            <p:nvPr/>
          </p:nvSpPr>
          <p:spPr bwMode="auto">
            <a:xfrm>
              <a:off x="3094" y="2196"/>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0076CC"/>
            </a:solidFill>
            <a:ln w="0">
              <a:solidFill>
                <a:srgbClr val="000000"/>
              </a:solidFill>
              <a:prstDash val="solid"/>
              <a:round/>
              <a:headEnd/>
              <a:tailEnd/>
            </a:ln>
          </p:spPr>
          <p:txBody>
            <a:bodyPr/>
            <a:lstStyle/>
            <a:p>
              <a:endParaRPr lang="fr-FR"/>
            </a:p>
          </p:txBody>
        </p:sp>
        <p:sp>
          <p:nvSpPr>
            <p:cNvPr id="6253" name="Freeform 724">
              <a:extLst>
                <a:ext uri="{FF2B5EF4-FFF2-40B4-BE49-F238E27FC236}">
                  <a16:creationId xmlns:a16="http://schemas.microsoft.com/office/drawing/2014/main" id="{47E05F7E-37B1-41E4-AF3A-A63EFB05CEA1}"/>
                </a:ext>
              </a:extLst>
            </p:cNvPr>
            <p:cNvSpPr>
              <a:spLocks/>
            </p:cNvSpPr>
            <p:nvPr/>
          </p:nvSpPr>
          <p:spPr bwMode="auto">
            <a:xfrm>
              <a:off x="3093" y="2256"/>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0076CC"/>
            </a:solidFill>
            <a:ln w="0">
              <a:solidFill>
                <a:srgbClr val="000000"/>
              </a:solidFill>
              <a:prstDash val="solid"/>
              <a:round/>
              <a:headEnd/>
              <a:tailEnd/>
            </a:ln>
          </p:spPr>
          <p:txBody>
            <a:bodyPr/>
            <a:lstStyle/>
            <a:p>
              <a:endParaRPr lang="fr-FR"/>
            </a:p>
          </p:txBody>
        </p:sp>
        <p:sp>
          <p:nvSpPr>
            <p:cNvPr id="6254" name="Freeform 725">
              <a:extLst>
                <a:ext uri="{FF2B5EF4-FFF2-40B4-BE49-F238E27FC236}">
                  <a16:creationId xmlns:a16="http://schemas.microsoft.com/office/drawing/2014/main" id="{29148415-459D-4C6A-96E3-52473AB24441}"/>
                </a:ext>
              </a:extLst>
            </p:cNvPr>
            <p:cNvSpPr>
              <a:spLocks/>
            </p:cNvSpPr>
            <p:nvPr/>
          </p:nvSpPr>
          <p:spPr bwMode="auto">
            <a:xfrm>
              <a:off x="2950" y="2217"/>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0076CC"/>
            </a:solidFill>
            <a:ln w="0">
              <a:solidFill>
                <a:srgbClr val="000000"/>
              </a:solidFill>
              <a:prstDash val="solid"/>
              <a:round/>
              <a:headEnd/>
              <a:tailEnd/>
            </a:ln>
          </p:spPr>
          <p:txBody>
            <a:bodyPr/>
            <a:lstStyle/>
            <a:p>
              <a:endParaRPr lang="fr-FR"/>
            </a:p>
          </p:txBody>
        </p:sp>
        <p:sp>
          <p:nvSpPr>
            <p:cNvPr id="6255" name="Freeform 726">
              <a:extLst>
                <a:ext uri="{FF2B5EF4-FFF2-40B4-BE49-F238E27FC236}">
                  <a16:creationId xmlns:a16="http://schemas.microsoft.com/office/drawing/2014/main" id="{6CCD0DC2-6560-4EF4-B1DB-C60249E1E0DF}"/>
                </a:ext>
              </a:extLst>
            </p:cNvPr>
            <p:cNvSpPr>
              <a:spLocks/>
            </p:cNvSpPr>
            <p:nvPr/>
          </p:nvSpPr>
          <p:spPr bwMode="auto">
            <a:xfrm>
              <a:off x="2950" y="2200"/>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76CC"/>
            </a:solidFill>
            <a:ln w="0">
              <a:solidFill>
                <a:srgbClr val="000000"/>
              </a:solidFill>
              <a:prstDash val="solid"/>
              <a:round/>
              <a:headEnd/>
              <a:tailEnd/>
            </a:ln>
          </p:spPr>
          <p:txBody>
            <a:bodyPr/>
            <a:lstStyle/>
            <a:p>
              <a:endParaRPr lang="fr-FR"/>
            </a:p>
          </p:txBody>
        </p:sp>
        <p:sp>
          <p:nvSpPr>
            <p:cNvPr id="6256" name="Freeform 727">
              <a:extLst>
                <a:ext uri="{FF2B5EF4-FFF2-40B4-BE49-F238E27FC236}">
                  <a16:creationId xmlns:a16="http://schemas.microsoft.com/office/drawing/2014/main" id="{D4942193-2E7D-4AE2-8FCF-006E29C4D2C8}"/>
                </a:ext>
              </a:extLst>
            </p:cNvPr>
            <p:cNvSpPr>
              <a:spLocks/>
            </p:cNvSpPr>
            <p:nvPr/>
          </p:nvSpPr>
          <p:spPr bwMode="auto">
            <a:xfrm>
              <a:off x="2887" y="2083"/>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0076CC"/>
            </a:solidFill>
            <a:ln w="0">
              <a:solidFill>
                <a:srgbClr val="000000"/>
              </a:solidFill>
              <a:prstDash val="solid"/>
              <a:round/>
              <a:headEnd/>
              <a:tailEnd/>
            </a:ln>
          </p:spPr>
          <p:txBody>
            <a:bodyPr/>
            <a:lstStyle/>
            <a:p>
              <a:endParaRPr lang="fr-FR"/>
            </a:p>
          </p:txBody>
        </p:sp>
      </p:grpSp>
      <p:sp>
        <p:nvSpPr>
          <p:cNvPr id="2" name="Titre 1">
            <a:extLst>
              <a:ext uri="{FF2B5EF4-FFF2-40B4-BE49-F238E27FC236}">
                <a16:creationId xmlns:a16="http://schemas.microsoft.com/office/drawing/2014/main" id="{4C501A23-A620-4649-A1D2-6798A4A2ED54}"/>
              </a:ext>
            </a:extLst>
          </p:cNvPr>
          <p:cNvSpPr>
            <a:spLocks noGrp="1"/>
          </p:cNvSpPr>
          <p:nvPr>
            <p:ph type="title"/>
          </p:nvPr>
        </p:nvSpPr>
        <p:spPr/>
        <p:txBody>
          <a:bodyPr/>
          <a:lstStyle/>
          <a:p>
            <a:r>
              <a:rPr lang="fr-FR" dirty="0"/>
              <a:t>Le prélèvement par article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5">
            <a:extLst>
              <a:ext uri="{FF2B5EF4-FFF2-40B4-BE49-F238E27FC236}">
                <a16:creationId xmlns:a16="http://schemas.microsoft.com/office/drawing/2014/main" id="{F1E8E947-91D4-49C7-AA72-0DF49033AE3B}"/>
              </a:ext>
            </a:extLst>
          </p:cNvPr>
          <p:cNvSpPr>
            <a:spLocks noChangeAspect="1" noChangeArrowheads="1" noTextEdit="1"/>
          </p:cNvSpPr>
          <p:nvPr/>
        </p:nvSpPr>
        <p:spPr bwMode="auto">
          <a:xfrm>
            <a:off x="1116013" y="2205038"/>
            <a:ext cx="554355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7171" name="Rectangle 8">
            <a:extLst>
              <a:ext uri="{FF2B5EF4-FFF2-40B4-BE49-F238E27FC236}">
                <a16:creationId xmlns:a16="http://schemas.microsoft.com/office/drawing/2014/main" id="{58BF55DC-264D-473F-9E68-8E2ED1A4F37E}"/>
              </a:ext>
            </a:extLst>
          </p:cNvPr>
          <p:cNvSpPr>
            <a:spLocks noChangeArrowheads="1"/>
          </p:cNvSpPr>
          <p:nvPr/>
        </p:nvSpPr>
        <p:spPr bwMode="auto">
          <a:xfrm>
            <a:off x="1130300" y="2219325"/>
            <a:ext cx="5518150" cy="367823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7172" name="Group 190">
            <a:extLst>
              <a:ext uri="{FF2B5EF4-FFF2-40B4-BE49-F238E27FC236}">
                <a16:creationId xmlns:a16="http://schemas.microsoft.com/office/drawing/2014/main" id="{8554A204-8DF7-4668-808D-6B35E0149A85}"/>
              </a:ext>
            </a:extLst>
          </p:cNvPr>
          <p:cNvGrpSpPr>
            <a:grpSpLocks/>
          </p:cNvGrpSpPr>
          <p:nvPr/>
        </p:nvGrpSpPr>
        <p:grpSpPr bwMode="auto">
          <a:xfrm>
            <a:off x="4257675" y="2216150"/>
            <a:ext cx="2373313" cy="2932113"/>
            <a:chOff x="2682" y="1396"/>
            <a:chExt cx="1495" cy="1847"/>
          </a:xfrm>
        </p:grpSpPr>
        <p:sp>
          <p:nvSpPr>
            <p:cNvPr id="7801" name="Rectangle 9">
              <a:extLst>
                <a:ext uri="{FF2B5EF4-FFF2-40B4-BE49-F238E27FC236}">
                  <a16:creationId xmlns:a16="http://schemas.microsoft.com/office/drawing/2014/main" id="{76E1330C-6F64-4F77-871F-8E393FC6BD3E}"/>
                </a:ext>
              </a:extLst>
            </p:cNvPr>
            <p:cNvSpPr>
              <a:spLocks noChangeArrowheads="1"/>
            </p:cNvSpPr>
            <p:nvPr/>
          </p:nvSpPr>
          <p:spPr bwMode="auto">
            <a:xfrm>
              <a:off x="2692" y="1405"/>
              <a:ext cx="1476" cy="18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2" name="Rectangle 10">
              <a:extLst>
                <a:ext uri="{FF2B5EF4-FFF2-40B4-BE49-F238E27FC236}">
                  <a16:creationId xmlns:a16="http://schemas.microsoft.com/office/drawing/2014/main" id="{148C0ADE-00A1-45C7-9D18-E40D61FCF768}"/>
                </a:ext>
              </a:extLst>
            </p:cNvPr>
            <p:cNvSpPr>
              <a:spLocks noChangeArrowheads="1"/>
            </p:cNvSpPr>
            <p:nvPr/>
          </p:nvSpPr>
          <p:spPr bwMode="auto">
            <a:xfrm>
              <a:off x="2682" y="140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3" name="Rectangle 11">
              <a:extLst>
                <a:ext uri="{FF2B5EF4-FFF2-40B4-BE49-F238E27FC236}">
                  <a16:creationId xmlns:a16="http://schemas.microsoft.com/office/drawing/2014/main" id="{10D6F555-BC9D-44CF-87F7-FC82D58F067A}"/>
                </a:ext>
              </a:extLst>
            </p:cNvPr>
            <p:cNvSpPr>
              <a:spLocks noChangeArrowheads="1"/>
            </p:cNvSpPr>
            <p:nvPr/>
          </p:nvSpPr>
          <p:spPr bwMode="auto">
            <a:xfrm>
              <a:off x="2682" y="144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4" name="Rectangle 12">
              <a:extLst>
                <a:ext uri="{FF2B5EF4-FFF2-40B4-BE49-F238E27FC236}">
                  <a16:creationId xmlns:a16="http://schemas.microsoft.com/office/drawing/2014/main" id="{89CD051E-4A56-4358-8DF2-CB7CDBC213BB}"/>
                </a:ext>
              </a:extLst>
            </p:cNvPr>
            <p:cNvSpPr>
              <a:spLocks noChangeArrowheads="1"/>
            </p:cNvSpPr>
            <p:nvPr/>
          </p:nvSpPr>
          <p:spPr bwMode="auto">
            <a:xfrm>
              <a:off x="2682" y="14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5" name="Rectangle 13">
              <a:extLst>
                <a:ext uri="{FF2B5EF4-FFF2-40B4-BE49-F238E27FC236}">
                  <a16:creationId xmlns:a16="http://schemas.microsoft.com/office/drawing/2014/main" id="{143834DA-8B27-41E4-AA81-0754B054FBB7}"/>
                </a:ext>
              </a:extLst>
            </p:cNvPr>
            <p:cNvSpPr>
              <a:spLocks noChangeArrowheads="1"/>
            </p:cNvSpPr>
            <p:nvPr/>
          </p:nvSpPr>
          <p:spPr bwMode="auto">
            <a:xfrm>
              <a:off x="2682" y="151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6" name="Rectangle 14">
              <a:extLst>
                <a:ext uri="{FF2B5EF4-FFF2-40B4-BE49-F238E27FC236}">
                  <a16:creationId xmlns:a16="http://schemas.microsoft.com/office/drawing/2014/main" id="{0910F600-C9AD-41A9-B172-474A2BB3004C}"/>
                </a:ext>
              </a:extLst>
            </p:cNvPr>
            <p:cNvSpPr>
              <a:spLocks noChangeArrowheads="1"/>
            </p:cNvSpPr>
            <p:nvPr/>
          </p:nvSpPr>
          <p:spPr bwMode="auto">
            <a:xfrm>
              <a:off x="2682" y="155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7" name="Rectangle 15">
              <a:extLst>
                <a:ext uri="{FF2B5EF4-FFF2-40B4-BE49-F238E27FC236}">
                  <a16:creationId xmlns:a16="http://schemas.microsoft.com/office/drawing/2014/main" id="{B5FB374D-21BB-4CB1-BF98-BCD1FB0F1868}"/>
                </a:ext>
              </a:extLst>
            </p:cNvPr>
            <p:cNvSpPr>
              <a:spLocks noChangeArrowheads="1"/>
            </p:cNvSpPr>
            <p:nvPr/>
          </p:nvSpPr>
          <p:spPr bwMode="auto">
            <a:xfrm>
              <a:off x="2682" y="1589"/>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8" name="Rectangle 16">
              <a:extLst>
                <a:ext uri="{FF2B5EF4-FFF2-40B4-BE49-F238E27FC236}">
                  <a16:creationId xmlns:a16="http://schemas.microsoft.com/office/drawing/2014/main" id="{BD17E11F-257E-4454-8E15-DFC399D64528}"/>
                </a:ext>
              </a:extLst>
            </p:cNvPr>
            <p:cNvSpPr>
              <a:spLocks noChangeArrowheads="1"/>
            </p:cNvSpPr>
            <p:nvPr/>
          </p:nvSpPr>
          <p:spPr bwMode="auto">
            <a:xfrm>
              <a:off x="2682" y="1626"/>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09" name="Rectangle 17">
              <a:extLst>
                <a:ext uri="{FF2B5EF4-FFF2-40B4-BE49-F238E27FC236}">
                  <a16:creationId xmlns:a16="http://schemas.microsoft.com/office/drawing/2014/main" id="{7C077593-50CB-4D49-A893-92B1161C0FFD}"/>
                </a:ext>
              </a:extLst>
            </p:cNvPr>
            <p:cNvSpPr>
              <a:spLocks noChangeArrowheads="1"/>
            </p:cNvSpPr>
            <p:nvPr/>
          </p:nvSpPr>
          <p:spPr bwMode="auto">
            <a:xfrm>
              <a:off x="2682" y="166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0" name="Rectangle 18">
              <a:extLst>
                <a:ext uri="{FF2B5EF4-FFF2-40B4-BE49-F238E27FC236}">
                  <a16:creationId xmlns:a16="http://schemas.microsoft.com/office/drawing/2014/main" id="{D55DDE96-E63E-46AC-B4B6-0D9C03F15C30}"/>
                </a:ext>
              </a:extLst>
            </p:cNvPr>
            <p:cNvSpPr>
              <a:spLocks noChangeArrowheads="1"/>
            </p:cNvSpPr>
            <p:nvPr/>
          </p:nvSpPr>
          <p:spPr bwMode="auto">
            <a:xfrm>
              <a:off x="2682" y="1700"/>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1" name="Rectangle 19">
              <a:extLst>
                <a:ext uri="{FF2B5EF4-FFF2-40B4-BE49-F238E27FC236}">
                  <a16:creationId xmlns:a16="http://schemas.microsoft.com/office/drawing/2014/main" id="{D26629FE-487C-459E-AF6C-56355021F4CB}"/>
                </a:ext>
              </a:extLst>
            </p:cNvPr>
            <p:cNvSpPr>
              <a:spLocks noChangeArrowheads="1"/>
            </p:cNvSpPr>
            <p:nvPr/>
          </p:nvSpPr>
          <p:spPr bwMode="auto">
            <a:xfrm>
              <a:off x="2682" y="1737"/>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2" name="Rectangle 20">
              <a:extLst>
                <a:ext uri="{FF2B5EF4-FFF2-40B4-BE49-F238E27FC236}">
                  <a16:creationId xmlns:a16="http://schemas.microsoft.com/office/drawing/2014/main" id="{DD1F0FA6-ACE8-41B6-9B87-624462BE3433}"/>
                </a:ext>
              </a:extLst>
            </p:cNvPr>
            <p:cNvSpPr>
              <a:spLocks noChangeArrowheads="1"/>
            </p:cNvSpPr>
            <p:nvPr/>
          </p:nvSpPr>
          <p:spPr bwMode="auto">
            <a:xfrm>
              <a:off x="2682" y="1774"/>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3" name="Rectangle 21">
              <a:extLst>
                <a:ext uri="{FF2B5EF4-FFF2-40B4-BE49-F238E27FC236}">
                  <a16:creationId xmlns:a16="http://schemas.microsoft.com/office/drawing/2014/main" id="{F296E148-EF5E-4481-B701-2693EB07B1D7}"/>
                </a:ext>
              </a:extLst>
            </p:cNvPr>
            <p:cNvSpPr>
              <a:spLocks noChangeArrowheads="1"/>
            </p:cNvSpPr>
            <p:nvPr/>
          </p:nvSpPr>
          <p:spPr bwMode="auto">
            <a:xfrm>
              <a:off x="2682" y="1810"/>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4" name="Rectangle 22">
              <a:extLst>
                <a:ext uri="{FF2B5EF4-FFF2-40B4-BE49-F238E27FC236}">
                  <a16:creationId xmlns:a16="http://schemas.microsoft.com/office/drawing/2014/main" id="{0679FF47-84BE-47CF-9F45-C4287E2B967E}"/>
                </a:ext>
              </a:extLst>
            </p:cNvPr>
            <p:cNvSpPr>
              <a:spLocks noChangeArrowheads="1"/>
            </p:cNvSpPr>
            <p:nvPr/>
          </p:nvSpPr>
          <p:spPr bwMode="auto">
            <a:xfrm>
              <a:off x="2682" y="184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5" name="Rectangle 23">
              <a:extLst>
                <a:ext uri="{FF2B5EF4-FFF2-40B4-BE49-F238E27FC236}">
                  <a16:creationId xmlns:a16="http://schemas.microsoft.com/office/drawing/2014/main" id="{DCE50429-14D4-4BBC-A995-0F8BDECCE160}"/>
                </a:ext>
              </a:extLst>
            </p:cNvPr>
            <p:cNvSpPr>
              <a:spLocks noChangeArrowheads="1"/>
            </p:cNvSpPr>
            <p:nvPr/>
          </p:nvSpPr>
          <p:spPr bwMode="auto">
            <a:xfrm>
              <a:off x="2682" y="188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6" name="Rectangle 24">
              <a:extLst>
                <a:ext uri="{FF2B5EF4-FFF2-40B4-BE49-F238E27FC236}">
                  <a16:creationId xmlns:a16="http://schemas.microsoft.com/office/drawing/2014/main" id="{55C108A5-D085-4865-A7AE-20F8395DE20A}"/>
                </a:ext>
              </a:extLst>
            </p:cNvPr>
            <p:cNvSpPr>
              <a:spLocks noChangeArrowheads="1"/>
            </p:cNvSpPr>
            <p:nvPr/>
          </p:nvSpPr>
          <p:spPr bwMode="auto">
            <a:xfrm>
              <a:off x="2682" y="192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7" name="Rectangle 25">
              <a:extLst>
                <a:ext uri="{FF2B5EF4-FFF2-40B4-BE49-F238E27FC236}">
                  <a16:creationId xmlns:a16="http://schemas.microsoft.com/office/drawing/2014/main" id="{52F95BC8-F9A3-4F40-A27B-0B419EA8EE99}"/>
                </a:ext>
              </a:extLst>
            </p:cNvPr>
            <p:cNvSpPr>
              <a:spLocks noChangeArrowheads="1"/>
            </p:cNvSpPr>
            <p:nvPr/>
          </p:nvSpPr>
          <p:spPr bwMode="auto">
            <a:xfrm>
              <a:off x="2682" y="1958"/>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8" name="Rectangle 26">
              <a:extLst>
                <a:ext uri="{FF2B5EF4-FFF2-40B4-BE49-F238E27FC236}">
                  <a16:creationId xmlns:a16="http://schemas.microsoft.com/office/drawing/2014/main" id="{9AE1F0EC-FE88-479F-803E-C24F785C168B}"/>
                </a:ext>
              </a:extLst>
            </p:cNvPr>
            <p:cNvSpPr>
              <a:spLocks noChangeArrowheads="1"/>
            </p:cNvSpPr>
            <p:nvPr/>
          </p:nvSpPr>
          <p:spPr bwMode="auto">
            <a:xfrm>
              <a:off x="2682" y="199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19" name="Rectangle 27">
              <a:extLst>
                <a:ext uri="{FF2B5EF4-FFF2-40B4-BE49-F238E27FC236}">
                  <a16:creationId xmlns:a16="http://schemas.microsoft.com/office/drawing/2014/main" id="{D5F0470A-C593-4E1D-9F0F-B555588A7973}"/>
                </a:ext>
              </a:extLst>
            </p:cNvPr>
            <p:cNvSpPr>
              <a:spLocks noChangeArrowheads="1"/>
            </p:cNvSpPr>
            <p:nvPr/>
          </p:nvSpPr>
          <p:spPr bwMode="auto">
            <a:xfrm>
              <a:off x="2682" y="203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0" name="Rectangle 28">
              <a:extLst>
                <a:ext uri="{FF2B5EF4-FFF2-40B4-BE49-F238E27FC236}">
                  <a16:creationId xmlns:a16="http://schemas.microsoft.com/office/drawing/2014/main" id="{5F1679F3-4379-4E2E-B579-9A91CB72E604}"/>
                </a:ext>
              </a:extLst>
            </p:cNvPr>
            <p:cNvSpPr>
              <a:spLocks noChangeArrowheads="1"/>
            </p:cNvSpPr>
            <p:nvPr/>
          </p:nvSpPr>
          <p:spPr bwMode="auto">
            <a:xfrm>
              <a:off x="2682" y="206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1" name="Rectangle 29">
              <a:extLst>
                <a:ext uri="{FF2B5EF4-FFF2-40B4-BE49-F238E27FC236}">
                  <a16:creationId xmlns:a16="http://schemas.microsoft.com/office/drawing/2014/main" id="{255790B6-84C9-4E87-86BB-821EC59BF0B1}"/>
                </a:ext>
              </a:extLst>
            </p:cNvPr>
            <p:cNvSpPr>
              <a:spLocks noChangeArrowheads="1"/>
            </p:cNvSpPr>
            <p:nvPr/>
          </p:nvSpPr>
          <p:spPr bwMode="auto">
            <a:xfrm>
              <a:off x="2682" y="210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2" name="Rectangle 30">
              <a:extLst>
                <a:ext uri="{FF2B5EF4-FFF2-40B4-BE49-F238E27FC236}">
                  <a16:creationId xmlns:a16="http://schemas.microsoft.com/office/drawing/2014/main" id="{ADA31DD9-A628-434A-B92C-11580F71E4B5}"/>
                </a:ext>
              </a:extLst>
            </p:cNvPr>
            <p:cNvSpPr>
              <a:spLocks noChangeArrowheads="1"/>
            </p:cNvSpPr>
            <p:nvPr/>
          </p:nvSpPr>
          <p:spPr bwMode="auto">
            <a:xfrm>
              <a:off x="2682" y="214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3" name="Rectangle 31">
              <a:extLst>
                <a:ext uri="{FF2B5EF4-FFF2-40B4-BE49-F238E27FC236}">
                  <a16:creationId xmlns:a16="http://schemas.microsoft.com/office/drawing/2014/main" id="{D721AA9A-E92C-432E-8FD9-1DAF0A7E85D8}"/>
                </a:ext>
              </a:extLst>
            </p:cNvPr>
            <p:cNvSpPr>
              <a:spLocks noChangeArrowheads="1"/>
            </p:cNvSpPr>
            <p:nvPr/>
          </p:nvSpPr>
          <p:spPr bwMode="auto">
            <a:xfrm>
              <a:off x="2682" y="217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4" name="Rectangle 32">
              <a:extLst>
                <a:ext uri="{FF2B5EF4-FFF2-40B4-BE49-F238E27FC236}">
                  <a16:creationId xmlns:a16="http://schemas.microsoft.com/office/drawing/2014/main" id="{0367DC3E-196D-41C8-BB83-5B6B074DA492}"/>
                </a:ext>
              </a:extLst>
            </p:cNvPr>
            <p:cNvSpPr>
              <a:spLocks noChangeArrowheads="1"/>
            </p:cNvSpPr>
            <p:nvPr/>
          </p:nvSpPr>
          <p:spPr bwMode="auto">
            <a:xfrm>
              <a:off x="2682" y="221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5" name="Rectangle 33">
              <a:extLst>
                <a:ext uri="{FF2B5EF4-FFF2-40B4-BE49-F238E27FC236}">
                  <a16:creationId xmlns:a16="http://schemas.microsoft.com/office/drawing/2014/main" id="{3AE9E1BB-140C-48AE-AFF3-4020DDD4927A}"/>
                </a:ext>
              </a:extLst>
            </p:cNvPr>
            <p:cNvSpPr>
              <a:spLocks noChangeArrowheads="1"/>
            </p:cNvSpPr>
            <p:nvPr/>
          </p:nvSpPr>
          <p:spPr bwMode="auto">
            <a:xfrm>
              <a:off x="2682" y="225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6" name="Rectangle 34">
              <a:extLst>
                <a:ext uri="{FF2B5EF4-FFF2-40B4-BE49-F238E27FC236}">
                  <a16:creationId xmlns:a16="http://schemas.microsoft.com/office/drawing/2014/main" id="{E219D4FA-1B7B-41C5-81BE-07986F4C3AAA}"/>
                </a:ext>
              </a:extLst>
            </p:cNvPr>
            <p:cNvSpPr>
              <a:spLocks noChangeArrowheads="1"/>
            </p:cNvSpPr>
            <p:nvPr/>
          </p:nvSpPr>
          <p:spPr bwMode="auto">
            <a:xfrm>
              <a:off x="2682" y="2289"/>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7" name="Rectangle 35">
              <a:extLst>
                <a:ext uri="{FF2B5EF4-FFF2-40B4-BE49-F238E27FC236}">
                  <a16:creationId xmlns:a16="http://schemas.microsoft.com/office/drawing/2014/main" id="{AA40784A-80D2-41B2-8DE1-A9B2D6373B39}"/>
                </a:ext>
              </a:extLst>
            </p:cNvPr>
            <p:cNvSpPr>
              <a:spLocks noChangeArrowheads="1"/>
            </p:cNvSpPr>
            <p:nvPr/>
          </p:nvSpPr>
          <p:spPr bwMode="auto">
            <a:xfrm>
              <a:off x="2682" y="2326"/>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8" name="Rectangle 36">
              <a:extLst>
                <a:ext uri="{FF2B5EF4-FFF2-40B4-BE49-F238E27FC236}">
                  <a16:creationId xmlns:a16="http://schemas.microsoft.com/office/drawing/2014/main" id="{AE2A70C8-CCBB-40B7-AEE7-9A788E13B54F}"/>
                </a:ext>
              </a:extLst>
            </p:cNvPr>
            <p:cNvSpPr>
              <a:spLocks noChangeArrowheads="1"/>
            </p:cNvSpPr>
            <p:nvPr/>
          </p:nvSpPr>
          <p:spPr bwMode="auto">
            <a:xfrm>
              <a:off x="2682" y="2363"/>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29" name="Rectangle 37">
              <a:extLst>
                <a:ext uri="{FF2B5EF4-FFF2-40B4-BE49-F238E27FC236}">
                  <a16:creationId xmlns:a16="http://schemas.microsoft.com/office/drawing/2014/main" id="{03291F9D-FFA9-4AB3-B886-B345313DC5BF}"/>
                </a:ext>
              </a:extLst>
            </p:cNvPr>
            <p:cNvSpPr>
              <a:spLocks noChangeArrowheads="1"/>
            </p:cNvSpPr>
            <p:nvPr/>
          </p:nvSpPr>
          <p:spPr bwMode="auto">
            <a:xfrm>
              <a:off x="2682" y="2400"/>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0" name="Rectangle 38">
              <a:extLst>
                <a:ext uri="{FF2B5EF4-FFF2-40B4-BE49-F238E27FC236}">
                  <a16:creationId xmlns:a16="http://schemas.microsoft.com/office/drawing/2014/main" id="{83342A2B-9608-455E-9AD5-1937C3F90F52}"/>
                </a:ext>
              </a:extLst>
            </p:cNvPr>
            <p:cNvSpPr>
              <a:spLocks noChangeArrowheads="1"/>
            </p:cNvSpPr>
            <p:nvPr/>
          </p:nvSpPr>
          <p:spPr bwMode="auto">
            <a:xfrm>
              <a:off x="2682" y="2437"/>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1" name="Rectangle 39">
              <a:extLst>
                <a:ext uri="{FF2B5EF4-FFF2-40B4-BE49-F238E27FC236}">
                  <a16:creationId xmlns:a16="http://schemas.microsoft.com/office/drawing/2014/main" id="{78D244BF-CDBF-45BA-B90B-1D4D44A44CF7}"/>
                </a:ext>
              </a:extLst>
            </p:cNvPr>
            <p:cNvSpPr>
              <a:spLocks noChangeArrowheads="1"/>
            </p:cNvSpPr>
            <p:nvPr/>
          </p:nvSpPr>
          <p:spPr bwMode="auto">
            <a:xfrm>
              <a:off x="2682" y="2474"/>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2" name="Rectangle 40">
              <a:extLst>
                <a:ext uri="{FF2B5EF4-FFF2-40B4-BE49-F238E27FC236}">
                  <a16:creationId xmlns:a16="http://schemas.microsoft.com/office/drawing/2014/main" id="{1485D9C2-6D3E-4836-821C-78C6DC0723DC}"/>
                </a:ext>
              </a:extLst>
            </p:cNvPr>
            <p:cNvSpPr>
              <a:spLocks noChangeArrowheads="1"/>
            </p:cNvSpPr>
            <p:nvPr/>
          </p:nvSpPr>
          <p:spPr bwMode="auto">
            <a:xfrm>
              <a:off x="2682" y="251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3" name="Rectangle 41">
              <a:extLst>
                <a:ext uri="{FF2B5EF4-FFF2-40B4-BE49-F238E27FC236}">
                  <a16:creationId xmlns:a16="http://schemas.microsoft.com/office/drawing/2014/main" id="{97EEB091-AFF4-4BA7-A4FC-62B2639C0991}"/>
                </a:ext>
              </a:extLst>
            </p:cNvPr>
            <p:cNvSpPr>
              <a:spLocks noChangeArrowheads="1"/>
            </p:cNvSpPr>
            <p:nvPr/>
          </p:nvSpPr>
          <p:spPr bwMode="auto">
            <a:xfrm>
              <a:off x="2682" y="254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4" name="Rectangle 42">
              <a:extLst>
                <a:ext uri="{FF2B5EF4-FFF2-40B4-BE49-F238E27FC236}">
                  <a16:creationId xmlns:a16="http://schemas.microsoft.com/office/drawing/2014/main" id="{0819B652-9F15-445B-9B2D-24E1D15E6316}"/>
                </a:ext>
              </a:extLst>
            </p:cNvPr>
            <p:cNvSpPr>
              <a:spLocks noChangeArrowheads="1"/>
            </p:cNvSpPr>
            <p:nvPr/>
          </p:nvSpPr>
          <p:spPr bwMode="auto">
            <a:xfrm>
              <a:off x="2682" y="258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5" name="Rectangle 43">
              <a:extLst>
                <a:ext uri="{FF2B5EF4-FFF2-40B4-BE49-F238E27FC236}">
                  <a16:creationId xmlns:a16="http://schemas.microsoft.com/office/drawing/2014/main" id="{ABDF7C25-87CE-47FC-9E0C-7D934B1D9995}"/>
                </a:ext>
              </a:extLst>
            </p:cNvPr>
            <p:cNvSpPr>
              <a:spLocks noChangeArrowheads="1"/>
            </p:cNvSpPr>
            <p:nvPr/>
          </p:nvSpPr>
          <p:spPr bwMode="auto">
            <a:xfrm>
              <a:off x="2682" y="2621"/>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6" name="Rectangle 44">
              <a:extLst>
                <a:ext uri="{FF2B5EF4-FFF2-40B4-BE49-F238E27FC236}">
                  <a16:creationId xmlns:a16="http://schemas.microsoft.com/office/drawing/2014/main" id="{05A5D5FF-ADE8-4C97-89DD-7B7F6B52925D}"/>
                </a:ext>
              </a:extLst>
            </p:cNvPr>
            <p:cNvSpPr>
              <a:spLocks noChangeArrowheads="1"/>
            </p:cNvSpPr>
            <p:nvPr/>
          </p:nvSpPr>
          <p:spPr bwMode="auto">
            <a:xfrm>
              <a:off x="2682" y="2658"/>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7" name="Rectangle 45">
              <a:extLst>
                <a:ext uri="{FF2B5EF4-FFF2-40B4-BE49-F238E27FC236}">
                  <a16:creationId xmlns:a16="http://schemas.microsoft.com/office/drawing/2014/main" id="{6D0A71F9-AA53-47E0-91DC-BDAB5D5D5091}"/>
                </a:ext>
              </a:extLst>
            </p:cNvPr>
            <p:cNvSpPr>
              <a:spLocks noChangeArrowheads="1"/>
            </p:cNvSpPr>
            <p:nvPr/>
          </p:nvSpPr>
          <p:spPr bwMode="auto">
            <a:xfrm>
              <a:off x="2682" y="269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8" name="Rectangle 46">
              <a:extLst>
                <a:ext uri="{FF2B5EF4-FFF2-40B4-BE49-F238E27FC236}">
                  <a16:creationId xmlns:a16="http://schemas.microsoft.com/office/drawing/2014/main" id="{A8665A7F-ADC6-4362-BCB4-FDEBDCF23AB1}"/>
                </a:ext>
              </a:extLst>
            </p:cNvPr>
            <p:cNvSpPr>
              <a:spLocks noChangeArrowheads="1"/>
            </p:cNvSpPr>
            <p:nvPr/>
          </p:nvSpPr>
          <p:spPr bwMode="auto">
            <a:xfrm>
              <a:off x="2682" y="273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39" name="Rectangle 47">
              <a:extLst>
                <a:ext uri="{FF2B5EF4-FFF2-40B4-BE49-F238E27FC236}">
                  <a16:creationId xmlns:a16="http://schemas.microsoft.com/office/drawing/2014/main" id="{FF0BFE8F-0B19-4592-A87F-1CB24ED10B09}"/>
                </a:ext>
              </a:extLst>
            </p:cNvPr>
            <p:cNvSpPr>
              <a:spLocks noChangeArrowheads="1"/>
            </p:cNvSpPr>
            <p:nvPr/>
          </p:nvSpPr>
          <p:spPr bwMode="auto">
            <a:xfrm>
              <a:off x="2682" y="276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0" name="Rectangle 48">
              <a:extLst>
                <a:ext uri="{FF2B5EF4-FFF2-40B4-BE49-F238E27FC236}">
                  <a16:creationId xmlns:a16="http://schemas.microsoft.com/office/drawing/2014/main" id="{5E1AADE3-764F-4D11-A323-CA0E248FA933}"/>
                </a:ext>
              </a:extLst>
            </p:cNvPr>
            <p:cNvSpPr>
              <a:spLocks noChangeArrowheads="1"/>
            </p:cNvSpPr>
            <p:nvPr/>
          </p:nvSpPr>
          <p:spPr bwMode="auto">
            <a:xfrm>
              <a:off x="2682" y="280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1" name="Rectangle 49">
              <a:extLst>
                <a:ext uri="{FF2B5EF4-FFF2-40B4-BE49-F238E27FC236}">
                  <a16:creationId xmlns:a16="http://schemas.microsoft.com/office/drawing/2014/main" id="{E3691FB6-137E-435B-8317-3AA65B4DC4AA}"/>
                </a:ext>
              </a:extLst>
            </p:cNvPr>
            <p:cNvSpPr>
              <a:spLocks noChangeArrowheads="1"/>
            </p:cNvSpPr>
            <p:nvPr/>
          </p:nvSpPr>
          <p:spPr bwMode="auto">
            <a:xfrm>
              <a:off x="2682" y="284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2" name="Rectangle 50">
              <a:extLst>
                <a:ext uri="{FF2B5EF4-FFF2-40B4-BE49-F238E27FC236}">
                  <a16:creationId xmlns:a16="http://schemas.microsoft.com/office/drawing/2014/main" id="{0AFB12DC-6842-44A6-B170-80449B10B3F9}"/>
                </a:ext>
              </a:extLst>
            </p:cNvPr>
            <p:cNvSpPr>
              <a:spLocks noChangeArrowheads="1"/>
            </p:cNvSpPr>
            <p:nvPr/>
          </p:nvSpPr>
          <p:spPr bwMode="auto">
            <a:xfrm>
              <a:off x="2682" y="2879"/>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3" name="Rectangle 51">
              <a:extLst>
                <a:ext uri="{FF2B5EF4-FFF2-40B4-BE49-F238E27FC236}">
                  <a16:creationId xmlns:a16="http://schemas.microsoft.com/office/drawing/2014/main" id="{0584B1A7-A1BF-45AD-A692-0F5D68F1481F}"/>
                </a:ext>
              </a:extLst>
            </p:cNvPr>
            <p:cNvSpPr>
              <a:spLocks noChangeArrowheads="1"/>
            </p:cNvSpPr>
            <p:nvPr/>
          </p:nvSpPr>
          <p:spPr bwMode="auto">
            <a:xfrm>
              <a:off x="2682" y="291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4" name="Rectangle 52">
              <a:extLst>
                <a:ext uri="{FF2B5EF4-FFF2-40B4-BE49-F238E27FC236}">
                  <a16:creationId xmlns:a16="http://schemas.microsoft.com/office/drawing/2014/main" id="{161C3D08-C0DF-4443-B664-AEDCB60D494D}"/>
                </a:ext>
              </a:extLst>
            </p:cNvPr>
            <p:cNvSpPr>
              <a:spLocks noChangeArrowheads="1"/>
            </p:cNvSpPr>
            <p:nvPr/>
          </p:nvSpPr>
          <p:spPr bwMode="auto">
            <a:xfrm>
              <a:off x="2682" y="295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5" name="Rectangle 53">
              <a:extLst>
                <a:ext uri="{FF2B5EF4-FFF2-40B4-BE49-F238E27FC236}">
                  <a16:creationId xmlns:a16="http://schemas.microsoft.com/office/drawing/2014/main" id="{FB114717-F1E0-409E-8FA0-CFBC26CB3C4A}"/>
                </a:ext>
              </a:extLst>
            </p:cNvPr>
            <p:cNvSpPr>
              <a:spLocks noChangeArrowheads="1"/>
            </p:cNvSpPr>
            <p:nvPr/>
          </p:nvSpPr>
          <p:spPr bwMode="auto">
            <a:xfrm>
              <a:off x="2682" y="2990"/>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6" name="Rectangle 54">
              <a:extLst>
                <a:ext uri="{FF2B5EF4-FFF2-40B4-BE49-F238E27FC236}">
                  <a16:creationId xmlns:a16="http://schemas.microsoft.com/office/drawing/2014/main" id="{793B4DD3-C8A4-4926-8EE3-16FC17B80041}"/>
                </a:ext>
              </a:extLst>
            </p:cNvPr>
            <p:cNvSpPr>
              <a:spLocks noChangeArrowheads="1"/>
            </p:cNvSpPr>
            <p:nvPr/>
          </p:nvSpPr>
          <p:spPr bwMode="auto">
            <a:xfrm>
              <a:off x="2682" y="3026"/>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7" name="Rectangle 55">
              <a:extLst>
                <a:ext uri="{FF2B5EF4-FFF2-40B4-BE49-F238E27FC236}">
                  <a16:creationId xmlns:a16="http://schemas.microsoft.com/office/drawing/2014/main" id="{6550B038-CD69-49B3-8E20-67CDA0A0DCBE}"/>
                </a:ext>
              </a:extLst>
            </p:cNvPr>
            <p:cNvSpPr>
              <a:spLocks noChangeArrowheads="1"/>
            </p:cNvSpPr>
            <p:nvPr/>
          </p:nvSpPr>
          <p:spPr bwMode="auto">
            <a:xfrm>
              <a:off x="2682" y="3063"/>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8" name="Rectangle 56">
              <a:extLst>
                <a:ext uri="{FF2B5EF4-FFF2-40B4-BE49-F238E27FC236}">
                  <a16:creationId xmlns:a16="http://schemas.microsoft.com/office/drawing/2014/main" id="{3BACBAB9-99AC-4433-A947-4B21E6AA0866}"/>
                </a:ext>
              </a:extLst>
            </p:cNvPr>
            <p:cNvSpPr>
              <a:spLocks noChangeArrowheads="1"/>
            </p:cNvSpPr>
            <p:nvPr/>
          </p:nvSpPr>
          <p:spPr bwMode="auto">
            <a:xfrm>
              <a:off x="2682" y="3100"/>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49" name="Rectangle 57">
              <a:extLst>
                <a:ext uri="{FF2B5EF4-FFF2-40B4-BE49-F238E27FC236}">
                  <a16:creationId xmlns:a16="http://schemas.microsoft.com/office/drawing/2014/main" id="{FA64621E-B8D7-4981-BA85-275A2BB06C03}"/>
                </a:ext>
              </a:extLst>
            </p:cNvPr>
            <p:cNvSpPr>
              <a:spLocks noChangeArrowheads="1"/>
            </p:cNvSpPr>
            <p:nvPr/>
          </p:nvSpPr>
          <p:spPr bwMode="auto">
            <a:xfrm>
              <a:off x="2682" y="3137"/>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0" name="Rectangle 58">
              <a:extLst>
                <a:ext uri="{FF2B5EF4-FFF2-40B4-BE49-F238E27FC236}">
                  <a16:creationId xmlns:a16="http://schemas.microsoft.com/office/drawing/2014/main" id="{68442CB1-0548-467B-8035-23553D20091C}"/>
                </a:ext>
              </a:extLst>
            </p:cNvPr>
            <p:cNvSpPr>
              <a:spLocks noChangeArrowheads="1"/>
            </p:cNvSpPr>
            <p:nvPr/>
          </p:nvSpPr>
          <p:spPr bwMode="auto">
            <a:xfrm>
              <a:off x="2682" y="3174"/>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1" name="Rectangle 59">
              <a:extLst>
                <a:ext uri="{FF2B5EF4-FFF2-40B4-BE49-F238E27FC236}">
                  <a16:creationId xmlns:a16="http://schemas.microsoft.com/office/drawing/2014/main" id="{2ABDFAA1-33C0-4BFE-908D-086412521FC9}"/>
                </a:ext>
              </a:extLst>
            </p:cNvPr>
            <p:cNvSpPr>
              <a:spLocks noChangeArrowheads="1"/>
            </p:cNvSpPr>
            <p:nvPr/>
          </p:nvSpPr>
          <p:spPr bwMode="auto">
            <a:xfrm>
              <a:off x="2682" y="321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2" name="Rectangle 60">
              <a:extLst>
                <a:ext uri="{FF2B5EF4-FFF2-40B4-BE49-F238E27FC236}">
                  <a16:creationId xmlns:a16="http://schemas.microsoft.com/office/drawing/2014/main" id="{5D6ADCB2-ABD6-4DA7-9BBD-85F0471C6BCB}"/>
                </a:ext>
              </a:extLst>
            </p:cNvPr>
            <p:cNvSpPr>
              <a:spLocks noChangeArrowheads="1"/>
            </p:cNvSpPr>
            <p:nvPr/>
          </p:nvSpPr>
          <p:spPr bwMode="auto">
            <a:xfrm>
              <a:off x="2705"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3" name="Rectangle 61">
              <a:extLst>
                <a:ext uri="{FF2B5EF4-FFF2-40B4-BE49-F238E27FC236}">
                  <a16:creationId xmlns:a16="http://schemas.microsoft.com/office/drawing/2014/main" id="{99F24984-5B8F-4823-8CAD-5388D209A907}"/>
                </a:ext>
              </a:extLst>
            </p:cNvPr>
            <p:cNvSpPr>
              <a:spLocks noChangeArrowheads="1"/>
            </p:cNvSpPr>
            <p:nvPr/>
          </p:nvSpPr>
          <p:spPr bwMode="auto">
            <a:xfrm>
              <a:off x="2742"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4" name="Rectangle 62">
              <a:extLst>
                <a:ext uri="{FF2B5EF4-FFF2-40B4-BE49-F238E27FC236}">
                  <a16:creationId xmlns:a16="http://schemas.microsoft.com/office/drawing/2014/main" id="{10C42194-2518-4189-A499-5D8B86D79715}"/>
                </a:ext>
              </a:extLst>
            </p:cNvPr>
            <p:cNvSpPr>
              <a:spLocks noChangeArrowheads="1"/>
            </p:cNvSpPr>
            <p:nvPr/>
          </p:nvSpPr>
          <p:spPr bwMode="auto">
            <a:xfrm>
              <a:off x="2779"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5" name="Rectangle 63">
              <a:extLst>
                <a:ext uri="{FF2B5EF4-FFF2-40B4-BE49-F238E27FC236}">
                  <a16:creationId xmlns:a16="http://schemas.microsoft.com/office/drawing/2014/main" id="{60169D96-D548-467A-82A6-E7ABE589134F}"/>
                </a:ext>
              </a:extLst>
            </p:cNvPr>
            <p:cNvSpPr>
              <a:spLocks noChangeArrowheads="1"/>
            </p:cNvSpPr>
            <p:nvPr/>
          </p:nvSpPr>
          <p:spPr bwMode="auto">
            <a:xfrm>
              <a:off x="2815"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6" name="Rectangle 64">
              <a:extLst>
                <a:ext uri="{FF2B5EF4-FFF2-40B4-BE49-F238E27FC236}">
                  <a16:creationId xmlns:a16="http://schemas.microsoft.com/office/drawing/2014/main" id="{F54E0EA1-43E3-4D8B-A3C6-122B5F48B5E9}"/>
                </a:ext>
              </a:extLst>
            </p:cNvPr>
            <p:cNvSpPr>
              <a:spLocks noChangeArrowheads="1"/>
            </p:cNvSpPr>
            <p:nvPr/>
          </p:nvSpPr>
          <p:spPr bwMode="auto">
            <a:xfrm>
              <a:off x="2852"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7" name="Rectangle 65">
              <a:extLst>
                <a:ext uri="{FF2B5EF4-FFF2-40B4-BE49-F238E27FC236}">
                  <a16:creationId xmlns:a16="http://schemas.microsoft.com/office/drawing/2014/main" id="{DC3DE91F-D072-4915-B59F-464715278507}"/>
                </a:ext>
              </a:extLst>
            </p:cNvPr>
            <p:cNvSpPr>
              <a:spLocks noChangeArrowheads="1"/>
            </p:cNvSpPr>
            <p:nvPr/>
          </p:nvSpPr>
          <p:spPr bwMode="auto">
            <a:xfrm>
              <a:off x="2888"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8" name="Rectangle 66">
              <a:extLst>
                <a:ext uri="{FF2B5EF4-FFF2-40B4-BE49-F238E27FC236}">
                  <a16:creationId xmlns:a16="http://schemas.microsoft.com/office/drawing/2014/main" id="{48AAEEDD-6A7A-457E-A69B-F536E3A0BACB}"/>
                </a:ext>
              </a:extLst>
            </p:cNvPr>
            <p:cNvSpPr>
              <a:spLocks noChangeArrowheads="1"/>
            </p:cNvSpPr>
            <p:nvPr/>
          </p:nvSpPr>
          <p:spPr bwMode="auto">
            <a:xfrm>
              <a:off x="2925"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59" name="Rectangle 67">
              <a:extLst>
                <a:ext uri="{FF2B5EF4-FFF2-40B4-BE49-F238E27FC236}">
                  <a16:creationId xmlns:a16="http://schemas.microsoft.com/office/drawing/2014/main" id="{6408D64E-A1D1-4F43-9BD5-B282FA840A84}"/>
                </a:ext>
              </a:extLst>
            </p:cNvPr>
            <p:cNvSpPr>
              <a:spLocks noChangeArrowheads="1"/>
            </p:cNvSpPr>
            <p:nvPr/>
          </p:nvSpPr>
          <p:spPr bwMode="auto">
            <a:xfrm>
              <a:off x="2962"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0" name="Rectangle 68">
              <a:extLst>
                <a:ext uri="{FF2B5EF4-FFF2-40B4-BE49-F238E27FC236}">
                  <a16:creationId xmlns:a16="http://schemas.microsoft.com/office/drawing/2014/main" id="{9559EA4E-073F-427C-8EBE-B80F1881FBDF}"/>
                </a:ext>
              </a:extLst>
            </p:cNvPr>
            <p:cNvSpPr>
              <a:spLocks noChangeArrowheads="1"/>
            </p:cNvSpPr>
            <p:nvPr/>
          </p:nvSpPr>
          <p:spPr bwMode="auto">
            <a:xfrm>
              <a:off x="2998"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1" name="Rectangle 69">
              <a:extLst>
                <a:ext uri="{FF2B5EF4-FFF2-40B4-BE49-F238E27FC236}">
                  <a16:creationId xmlns:a16="http://schemas.microsoft.com/office/drawing/2014/main" id="{C72DA3A1-A159-4BAA-93B1-8EFEA63E0302}"/>
                </a:ext>
              </a:extLst>
            </p:cNvPr>
            <p:cNvSpPr>
              <a:spLocks noChangeArrowheads="1"/>
            </p:cNvSpPr>
            <p:nvPr/>
          </p:nvSpPr>
          <p:spPr bwMode="auto">
            <a:xfrm>
              <a:off x="3035"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2" name="Rectangle 70">
              <a:extLst>
                <a:ext uri="{FF2B5EF4-FFF2-40B4-BE49-F238E27FC236}">
                  <a16:creationId xmlns:a16="http://schemas.microsoft.com/office/drawing/2014/main" id="{E085A1B3-5974-470A-95DA-4C26D668CD2C}"/>
                </a:ext>
              </a:extLst>
            </p:cNvPr>
            <p:cNvSpPr>
              <a:spLocks noChangeArrowheads="1"/>
            </p:cNvSpPr>
            <p:nvPr/>
          </p:nvSpPr>
          <p:spPr bwMode="auto">
            <a:xfrm>
              <a:off x="3071"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3" name="Rectangle 71">
              <a:extLst>
                <a:ext uri="{FF2B5EF4-FFF2-40B4-BE49-F238E27FC236}">
                  <a16:creationId xmlns:a16="http://schemas.microsoft.com/office/drawing/2014/main" id="{B1F431E9-C80F-4F32-9C6E-6E978E16603F}"/>
                </a:ext>
              </a:extLst>
            </p:cNvPr>
            <p:cNvSpPr>
              <a:spLocks noChangeArrowheads="1"/>
            </p:cNvSpPr>
            <p:nvPr/>
          </p:nvSpPr>
          <p:spPr bwMode="auto">
            <a:xfrm>
              <a:off x="3108"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4" name="Rectangle 72">
              <a:extLst>
                <a:ext uri="{FF2B5EF4-FFF2-40B4-BE49-F238E27FC236}">
                  <a16:creationId xmlns:a16="http://schemas.microsoft.com/office/drawing/2014/main" id="{65760008-C995-46BD-97A7-7975A415B0C6}"/>
                </a:ext>
              </a:extLst>
            </p:cNvPr>
            <p:cNvSpPr>
              <a:spLocks noChangeArrowheads="1"/>
            </p:cNvSpPr>
            <p:nvPr/>
          </p:nvSpPr>
          <p:spPr bwMode="auto">
            <a:xfrm>
              <a:off x="3145"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5" name="Rectangle 73">
              <a:extLst>
                <a:ext uri="{FF2B5EF4-FFF2-40B4-BE49-F238E27FC236}">
                  <a16:creationId xmlns:a16="http://schemas.microsoft.com/office/drawing/2014/main" id="{80CFC5FE-72ED-42CD-A43A-C0F7C758A108}"/>
                </a:ext>
              </a:extLst>
            </p:cNvPr>
            <p:cNvSpPr>
              <a:spLocks noChangeArrowheads="1"/>
            </p:cNvSpPr>
            <p:nvPr/>
          </p:nvSpPr>
          <p:spPr bwMode="auto">
            <a:xfrm>
              <a:off x="3181"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6" name="Rectangle 74">
              <a:extLst>
                <a:ext uri="{FF2B5EF4-FFF2-40B4-BE49-F238E27FC236}">
                  <a16:creationId xmlns:a16="http://schemas.microsoft.com/office/drawing/2014/main" id="{936E5224-3DB0-4A7A-A95E-3B19ACA403C3}"/>
                </a:ext>
              </a:extLst>
            </p:cNvPr>
            <p:cNvSpPr>
              <a:spLocks noChangeArrowheads="1"/>
            </p:cNvSpPr>
            <p:nvPr/>
          </p:nvSpPr>
          <p:spPr bwMode="auto">
            <a:xfrm>
              <a:off x="3218"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7" name="Rectangle 75">
              <a:extLst>
                <a:ext uri="{FF2B5EF4-FFF2-40B4-BE49-F238E27FC236}">
                  <a16:creationId xmlns:a16="http://schemas.microsoft.com/office/drawing/2014/main" id="{14D9D3FB-314B-4330-8525-3F68DBE20108}"/>
                </a:ext>
              </a:extLst>
            </p:cNvPr>
            <p:cNvSpPr>
              <a:spLocks noChangeArrowheads="1"/>
            </p:cNvSpPr>
            <p:nvPr/>
          </p:nvSpPr>
          <p:spPr bwMode="auto">
            <a:xfrm>
              <a:off x="3254"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8" name="Rectangle 76">
              <a:extLst>
                <a:ext uri="{FF2B5EF4-FFF2-40B4-BE49-F238E27FC236}">
                  <a16:creationId xmlns:a16="http://schemas.microsoft.com/office/drawing/2014/main" id="{67966BD1-98F5-4361-A923-90DB591039CF}"/>
                </a:ext>
              </a:extLst>
            </p:cNvPr>
            <p:cNvSpPr>
              <a:spLocks noChangeArrowheads="1"/>
            </p:cNvSpPr>
            <p:nvPr/>
          </p:nvSpPr>
          <p:spPr bwMode="auto">
            <a:xfrm>
              <a:off x="3291"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69" name="Rectangle 77">
              <a:extLst>
                <a:ext uri="{FF2B5EF4-FFF2-40B4-BE49-F238E27FC236}">
                  <a16:creationId xmlns:a16="http://schemas.microsoft.com/office/drawing/2014/main" id="{2545A113-F14F-4C97-AEB9-0103B0653BCA}"/>
                </a:ext>
              </a:extLst>
            </p:cNvPr>
            <p:cNvSpPr>
              <a:spLocks noChangeArrowheads="1"/>
            </p:cNvSpPr>
            <p:nvPr/>
          </p:nvSpPr>
          <p:spPr bwMode="auto">
            <a:xfrm>
              <a:off x="3328"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0" name="Rectangle 78">
              <a:extLst>
                <a:ext uri="{FF2B5EF4-FFF2-40B4-BE49-F238E27FC236}">
                  <a16:creationId xmlns:a16="http://schemas.microsoft.com/office/drawing/2014/main" id="{05B62330-5B58-4817-81DB-D6E75728E275}"/>
                </a:ext>
              </a:extLst>
            </p:cNvPr>
            <p:cNvSpPr>
              <a:spLocks noChangeArrowheads="1"/>
            </p:cNvSpPr>
            <p:nvPr/>
          </p:nvSpPr>
          <p:spPr bwMode="auto">
            <a:xfrm>
              <a:off x="3364"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1" name="Rectangle 79">
              <a:extLst>
                <a:ext uri="{FF2B5EF4-FFF2-40B4-BE49-F238E27FC236}">
                  <a16:creationId xmlns:a16="http://schemas.microsoft.com/office/drawing/2014/main" id="{C320B09F-82CE-4F07-BC66-B9CB737DC109}"/>
                </a:ext>
              </a:extLst>
            </p:cNvPr>
            <p:cNvSpPr>
              <a:spLocks noChangeArrowheads="1"/>
            </p:cNvSpPr>
            <p:nvPr/>
          </p:nvSpPr>
          <p:spPr bwMode="auto">
            <a:xfrm>
              <a:off x="3401"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2" name="Rectangle 80">
              <a:extLst>
                <a:ext uri="{FF2B5EF4-FFF2-40B4-BE49-F238E27FC236}">
                  <a16:creationId xmlns:a16="http://schemas.microsoft.com/office/drawing/2014/main" id="{2A48BE93-66DC-47C6-B6B4-1E2AF72CA916}"/>
                </a:ext>
              </a:extLst>
            </p:cNvPr>
            <p:cNvSpPr>
              <a:spLocks noChangeArrowheads="1"/>
            </p:cNvSpPr>
            <p:nvPr/>
          </p:nvSpPr>
          <p:spPr bwMode="auto">
            <a:xfrm>
              <a:off x="3438"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3" name="Rectangle 81">
              <a:extLst>
                <a:ext uri="{FF2B5EF4-FFF2-40B4-BE49-F238E27FC236}">
                  <a16:creationId xmlns:a16="http://schemas.microsoft.com/office/drawing/2014/main" id="{947CCF5B-6068-4C89-B614-214D22F47B9E}"/>
                </a:ext>
              </a:extLst>
            </p:cNvPr>
            <p:cNvSpPr>
              <a:spLocks noChangeArrowheads="1"/>
            </p:cNvSpPr>
            <p:nvPr/>
          </p:nvSpPr>
          <p:spPr bwMode="auto">
            <a:xfrm>
              <a:off x="3474"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4" name="Rectangle 82">
              <a:extLst>
                <a:ext uri="{FF2B5EF4-FFF2-40B4-BE49-F238E27FC236}">
                  <a16:creationId xmlns:a16="http://schemas.microsoft.com/office/drawing/2014/main" id="{9E11978E-E4E1-4FA4-9EF2-3FF95B754443}"/>
                </a:ext>
              </a:extLst>
            </p:cNvPr>
            <p:cNvSpPr>
              <a:spLocks noChangeArrowheads="1"/>
            </p:cNvSpPr>
            <p:nvPr/>
          </p:nvSpPr>
          <p:spPr bwMode="auto">
            <a:xfrm>
              <a:off x="3511"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5" name="Rectangle 83">
              <a:extLst>
                <a:ext uri="{FF2B5EF4-FFF2-40B4-BE49-F238E27FC236}">
                  <a16:creationId xmlns:a16="http://schemas.microsoft.com/office/drawing/2014/main" id="{E7A765E5-6059-4D70-9528-F438423AA009}"/>
                </a:ext>
              </a:extLst>
            </p:cNvPr>
            <p:cNvSpPr>
              <a:spLocks noChangeArrowheads="1"/>
            </p:cNvSpPr>
            <p:nvPr/>
          </p:nvSpPr>
          <p:spPr bwMode="auto">
            <a:xfrm>
              <a:off x="3547"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6" name="Rectangle 84">
              <a:extLst>
                <a:ext uri="{FF2B5EF4-FFF2-40B4-BE49-F238E27FC236}">
                  <a16:creationId xmlns:a16="http://schemas.microsoft.com/office/drawing/2014/main" id="{3CBE90AF-2316-413E-91ED-588EB59E7B2B}"/>
                </a:ext>
              </a:extLst>
            </p:cNvPr>
            <p:cNvSpPr>
              <a:spLocks noChangeArrowheads="1"/>
            </p:cNvSpPr>
            <p:nvPr/>
          </p:nvSpPr>
          <p:spPr bwMode="auto">
            <a:xfrm>
              <a:off x="3584"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7" name="Rectangle 85">
              <a:extLst>
                <a:ext uri="{FF2B5EF4-FFF2-40B4-BE49-F238E27FC236}">
                  <a16:creationId xmlns:a16="http://schemas.microsoft.com/office/drawing/2014/main" id="{4590CA8F-853C-4BB7-873E-749BECC17AD3}"/>
                </a:ext>
              </a:extLst>
            </p:cNvPr>
            <p:cNvSpPr>
              <a:spLocks noChangeArrowheads="1"/>
            </p:cNvSpPr>
            <p:nvPr/>
          </p:nvSpPr>
          <p:spPr bwMode="auto">
            <a:xfrm>
              <a:off x="3621"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8" name="Rectangle 86">
              <a:extLst>
                <a:ext uri="{FF2B5EF4-FFF2-40B4-BE49-F238E27FC236}">
                  <a16:creationId xmlns:a16="http://schemas.microsoft.com/office/drawing/2014/main" id="{779463E3-6E65-412C-9BDC-96A2C7409D67}"/>
                </a:ext>
              </a:extLst>
            </p:cNvPr>
            <p:cNvSpPr>
              <a:spLocks noChangeArrowheads="1"/>
            </p:cNvSpPr>
            <p:nvPr/>
          </p:nvSpPr>
          <p:spPr bwMode="auto">
            <a:xfrm>
              <a:off x="3657"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79" name="Rectangle 87">
              <a:extLst>
                <a:ext uri="{FF2B5EF4-FFF2-40B4-BE49-F238E27FC236}">
                  <a16:creationId xmlns:a16="http://schemas.microsoft.com/office/drawing/2014/main" id="{26E550B9-62A3-4D8D-A9A2-596DE68DBB5C}"/>
                </a:ext>
              </a:extLst>
            </p:cNvPr>
            <p:cNvSpPr>
              <a:spLocks noChangeArrowheads="1"/>
            </p:cNvSpPr>
            <p:nvPr/>
          </p:nvSpPr>
          <p:spPr bwMode="auto">
            <a:xfrm>
              <a:off x="3694"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0" name="Rectangle 88">
              <a:extLst>
                <a:ext uri="{FF2B5EF4-FFF2-40B4-BE49-F238E27FC236}">
                  <a16:creationId xmlns:a16="http://schemas.microsoft.com/office/drawing/2014/main" id="{C1BB9ECA-7372-47D2-81C7-29977DB23656}"/>
                </a:ext>
              </a:extLst>
            </p:cNvPr>
            <p:cNvSpPr>
              <a:spLocks noChangeArrowheads="1"/>
            </p:cNvSpPr>
            <p:nvPr/>
          </p:nvSpPr>
          <p:spPr bwMode="auto">
            <a:xfrm>
              <a:off x="3730"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1" name="Rectangle 89">
              <a:extLst>
                <a:ext uri="{FF2B5EF4-FFF2-40B4-BE49-F238E27FC236}">
                  <a16:creationId xmlns:a16="http://schemas.microsoft.com/office/drawing/2014/main" id="{66EDC91E-CC36-40E1-9EDC-7E03132D3751}"/>
                </a:ext>
              </a:extLst>
            </p:cNvPr>
            <p:cNvSpPr>
              <a:spLocks noChangeArrowheads="1"/>
            </p:cNvSpPr>
            <p:nvPr/>
          </p:nvSpPr>
          <p:spPr bwMode="auto">
            <a:xfrm>
              <a:off x="3767"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2" name="Rectangle 90">
              <a:extLst>
                <a:ext uri="{FF2B5EF4-FFF2-40B4-BE49-F238E27FC236}">
                  <a16:creationId xmlns:a16="http://schemas.microsoft.com/office/drawing/2014/main" id="{4F01E9BD-C589-4AD9-ABB7-F88EB96508EE}"/>
                </a:ext>
              </a:extLst>
            </p:cNvPr>
            <p:cNvSpPr>
              <a:spLocks noChangeArrowheads="1"/>
            </p:cNvSpPr>
            <p:nvPr/>
          </p:nvSpPr>
          <p:spPr bwMode="auto">
            <a:xfrm>
              <a:off x="3804"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3" name="Rectangle 91">
              <a:extLst>
                <a:ext uri="{FF2B5EF4-FFF2-40B4-BE49-F238E27FC236}">
                  <a16:creationId xmlns:a16="http://schemas.microsoft.com/office/drawing/2014/main" id="{18FD17DD-CB5B-4F79-BB44-429960ED9CFE}"/>
                </a:ext>
              </a:extLst>
            </p:cNvPr>
            <p:cNvSpPr>
              <a:spLocks noChangeArrowheads="1"/>
            </p:cNvSpPr>
            <p:nvPr/>
          </p:nvSpPr>
          <p:spPr bwMode="auto">
            <a:xfrm>
              <a:off x="3840"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4" name="Rectangle 92">
              <a:extLst>
                <a:ext uri="{FF2B5EF4-FFF2-40B4-BE49-F238E27FC236}">
                  <a16:creationId xmlns:a16="http://schemas.microsoft.com/office/drawing/2014/main" id="{1D73147D-87F7-4479-99B5-80CE01D5A881}"/>
                </a:ext>
              </a:extLst>
            </p:cNvPr>
            <p:cNvSpPr>
              <a:spLocks noChangeArrowheads="1"/>
            </p:cNvSpPr>
            <p:nvPr/>
          </p:nvSpPr>
          <p:spPr bwMode="auto">
            <a:xfrm>
              <a:off x="3877"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5" name="Rectangle 93">
              <a:extLst>
                <a:ext uri="{FF2B5EF4-FFF2-40B4-BE49-F238E27FC236}">
                  <a16:creationId xmlns:a16="http://schemas.microsoft.com/office/drawing/2014/main" id="{7B1C2DB5-3FCF-4888-89AA-CBC036485E24}"/>
                </a:ext>
              </a:extLst>
            </p:cNvPr>
            <p:cNvSpPr>
              <a:spLocks noChangeArrowheads="1"/>
            </p:cNvSpPr>
            <p:nvPr/>
          </p:nvSpPr>
          <p:spPr bwMode="auto">
            <a:xfrm>
              <a:off x="3914"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6" name="Rectangle 94">
              <a:extLst>
                <a:ext uri="{FF2B5EF4-FFF2-40B4-BE49-F238E27FC236}">
                  <a16:creationId xmlns:a16="http://schemas.microsoft.com/office/drawing/2014/main" id="{305DD40F-1171-4BAC-B390-725E496AA449}"/>
                </a:ext>
              </a:extLst>
            </p:cNvPr>
            <p:cNvSpPr>
              <a:spLocks noChangeArrowheads="1"/>
            </p:cNvSpPr>
            <p:nvPr/>
          </p:nvSpPr>
          <p:spPr bwMode="auto">
            <a:xfrm>
              <a:off x="3950"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7" name="Rectangle 95">
              <a:extLst>
                <a:ext uri="{FF2B5EF4-FFF2-40B4-BE49-F238E27FC236}">
                  <a16:creationId xmlns:a16="http://schemas.microsoft.com/office/drawing/2014/main" id="{4D72C421-B34D-4AF4-808E-399E71F7A331}"/>
                </a:ext>
              </a:extLst>
            </p:cNvPr>
            <p:cNvSpPr>
              <a:spLocks noChangeArrowheads="1"/>
            </p:cNvSpPr>
            <p:nvPr/>
          </p:nvSpPr>
          <p:spPr bwMode="auto">
            <a:xfrm>
              <a:off x="3987"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8" name="Rectangle 96">
              <a:extLst>
                <a:ext uri="{FF2B5EF4-FFF2-40B4-BE49-F238E27FC236}">
                  <a16:creationId xmlns:a16="http://schemas.microsoft.com/office/drawing/2014/main" id="{4A519804-6619-41CE-B1F1-6EC3F188D572}"/>
                </a:ext>
              </a:extLst>
            </p:cNvPr>
            <p:cNvSpPr>
              <a:spLocks noChangeArrowheads="1"/>
            </p:cNvSpPr>
            <p:nvPr/>
          </p:nvSpPr>
          <p:spPr bwMode="auto">
            <a:xfrm>
              <a:off x="4023"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89" name="Rectangle 97">
              <a:extLst>
                <a:ext uri="{FF2B5EF4-FFF2-40B4-BE49-F238E27FC236}">
                  <a16:creationId xmlns:a16="http://schemas.microsoft.com/office/drawing/2014/main" id="{84365EB0-FC98-4D25-A268-705C28C8D818}"/>
                </a:ext>
              </a:extLst>
            </p:cNvPr>
            <p:cNvSpPr>
              <a:spLocks noChangeArrowheads="1"/>
            </p:cNvSpPr>
            <p:nvPr/>
          </p:nvSpPr>
          <p:spPr bwMode="auto">
            <a:xfrm>
              <a:off x="4060"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0" name="Rectangle 98">
              <a:extLst>
                <a:ext uri="{FF2B5EF4-FFF2-40B4-BE49-F238E27FC236}">
                  <a16:creationId xmlns:a16="http://schemas.microsoft.com/office/drawing/2014/main" id="{C6E0EEB7-B025-4FC5-AFD6-7B0E58A84363}"/>
                </a:ext>
              </a:extLst>
            </p:cNvPr>
            <p:cNvSpPr>
              <a:spLocks noChangeArrowheads="1"/>
            </p:cNvSpPr>
            <p:nvPr/>
          </p:nvSpPr>
          <p:spPr bwMode="auto">
            <a:xfrm>
              <a:off x="4097" y="3225"/>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1" name="Rectangle 99">
              <a:extLst>
                <a:ext uri="{FF2B5EF4-FFF2-40B4-BE49-F238E27FC236}">
                  <a16:creationId xmlns:a16="http://schemas.microsoft.com/office/drawing/2014/main" id="{2B2BC4FC-3A05-4EAF-BF84-B2C3D890C08B}"/>
                </a:ext>
              </a:extLst>
            </p:cNvPr>
            <p:cNvSpPr>
              <a:spLocks noChangeArrowheads="1"/>
            </p:cNvSpPr>
            <p:nvPr/>
          </p:nvSpPr>
          <p:spPr bwMode="auto">
            <a:xfrm>
              <a:off x="4133" y="322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2" name="Rectangle 100">
              <a:extLst>
                <a:ext uri="{FF2B5EF4-FFF2-40B4-BE49-F238E27FC236}">
                  <a16:creationId xmlns:a16="http://schemas.microsoft.com/office/drawing/2014/main" id="{F3D2D785-108C-4765-A15E-CBC0905E99A6}"/>
                </a:ext>
              </a:extLst>
            </p:cNvPr>
            <p:cNvSpPr>
              <a:spLocks noChangeArrowheads="1"/>
            </p:cNvSpPr>
            <p:nvPr/>
          </p:nvSpPr>
          <p:spPr bwMode="auto">
            <a:xfrm>
              <a:off x="4158" y="321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3" name="Rectangle 101">
              <a:extLst>
                <a:ext uri="{FF2B5EF4-FFF2-40B4-BE49-F238E27FC236}">
                  <a16:creationId xmlns:a16="http://schemas.microsoft.com/office/drawing/2014/main" id="{F4BB93A2-8E75-4204-983F-370EA144E9B5}"/>
                </a:ext>
              </a:extLst>
            </p:cNvPr>
            <p:cNvSpPr>
              <a:spLocks noChangeArrowheads="1"/>
            </p:cNvSpPr>
            <p:nvPr/>
          </p:nvSpPr>
          <p:spPr bwMode="auto">
            <a:xfrm>
              <a:off x="4158" y="3176"/>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4" name="Rectangle 102">
              <a:extLst>
                <a:ext uri="{FF2B5EF4-FFF2-40B4-BE49-F238E27FC236}">
                  <a16:creationId xmlns:a16="http://schemas.microsoft.com/office/drawing/2014/main" id="{D9CA07F3-2A07-4F77-8975-E761CA604A76}"/>
                </a:ext>
              </a:extLst>
            </p:cNvPr>
            <p:cNvSpPr>
              <a:spLocks noChangeArrowheads="1"/>
            </p:cNvSpPr>
            <p:nvPr/>
          </p:nvSpPr>
          <p:spPr bwMode="auto">
            <a:xfrm>
              <a:off x="4158" y="3139"/>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5" name="Rectangle 103">
              <a:extLst>
                <a:ext uri="{FF2B5EF4-FFF2-40B4-BE49-F238E27FC236}">
                  <a16:creationId xmlns:a16="http://schemas.microsoft.com/office/drawing/2014/main" id="{A465D0AB-356A-4B57-AA32-39B405B54A02}"/>
                </a:ext>
              </a:extLst>
            </p:cNvPr>
            <p:cNvSpPr>
              <a:spLocks noChangeArrowheads="1"/>
            </p:cNvSpPr>
            <p:nvPr/>
          </p:nvSpPr>
          <p:spPr bwMode="auto">
            <a:xfrm>
              <a:off x="4158" y="310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6" name="Rectangle 104">
              <a:extLst>
                <a:ext uri="{FF2B5EF4-FFF2-40B4-BE49-F238E27FC236}">
                  <a16:creationId xmlns:a16="http://schemas.microsoft.com/office/drawing/2014/main" id="{7BDFF9D0-380F-4F3C-B434-3BAA6E58E25B}"/>
                </a:ext>
              </a:extLst>
            </p:cNvPr>
            <p:cNvSpPr>
              <a:spLocks noChangeArrowheads="1"/>
            </p:cNvSpPr>
            <p:nvPr/>
          </p:nvSpPr>
          <p:spPr bwMode="auto">
            <a:xfrm>
              <a:off x="4158" y="306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7" name="Rectangle 105">
              <a:extLst>
                <a:ext uri="{FF2B5EF4-FFF2-40B4-BE49-F238E27FC236}">
                  <a16:creationId xmlns:a16="http://schemas.microsoft.com/office/drawing/2014/main" id="{5B0687A4-429B-4F18-846C-975CB4D49C20}"/>
                </a:ext>
              </a:extLst>
            </p:cNvPr>
            <p:cNvSpPr>
              <a:spLocks noChangeArrowheads="1"/>
            </p:cNvSpPr>
            <p:nvPr/>
          </p:nvSpPr>
          <p:spPr bwMode="auto">
            <a:xfrm>
              <a:off x="4158" y="302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8" name="Rectangle 106">
              <a:extLst>
                <a:ext uri="{FF2B5EF4-FFF2-40B4-BE49-F238E27FC236}">
                  <a16:creationId xmlns:a16="http://schemas.microsoft.com/office/drawing/2014/main" id="{F0C4E969-AFE6-4B91-B891-2AC3C269B716}"/>
                </a:ext>
              </a:extLst>
            </p:cNvPr>
            <p:cNvSpPr>
              <a:spLocks noChangeArrowheads="1"/>
            </p:cNvSpPr>
            <p:nvPr/>
          </p:nvSpPr>
          <p:spPr bwMode="auto">
            <a:xfrm>
              <a:off x="4158" y="299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899" name="Rectangle 107">
              <a:extLst>
                <a:ext uri="{FF2B5EF4-FFF2-40B4-BE49-F238E27FC236}">
                  <a16:creationId xmlns:a16="http://schemas.microsoft.com/office/drawing/2014/main" id="{6126918A-3956-49E3-9D43-9E1D4E4DF9A4}"/>
                </a:ext>
              </a:extLst>
            </p:cNvPr>
            <p:cNvSpPr>
              <a:spLocks noChangeArrowheads="1"/>
            </p:cNvSpPr>
            <p:nvPr/>
          </p:nvSpPr>
          <p:spPr bwMode="auto">
            <a:xfrm>
              <a:off x="4158" y="295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0" name="Rectangle 108">
              <a:extLst>
                <a:ext uri="{FF2B5EF4-FFF2-40B4-BE49-F238E27FC236}">
                  <a16:creationId xmlns:a16="http://schemas.microsoft.com/office/drawing/2014/main" id="{04448CDB-13CA-4A95-B10A-EB99118AB3CD}"/>
                </a:ext>
              </a:extLst>
            </p:cNvPr>
            <p:cNvSpPr>
              <a:spLocks noChangeArrowheads="1"/>
            </p:cNvSpPr>
            <p:nvPr/>
          </p:nvSpPr>
          <p:spPr bwMode="auto">
            <a:xfrm>
              <a:off x="4158" y="291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1" name="Rectangle 109">
              <a:extLst>
                <a:ext uri="{FF2B5EF4-FFF2-40B4-BE49-F238E27FC236}">
                  <a16:creationId xmlns:a16="http://schemas.microsoft.com/office/drawing/2014/main" id="{0C584CDF-45C4-4D1F-9C50-7AD2780B13D7}"/>
                </a:ext>
              </a:extLst>
            </p:cNvPr>
            <p:cNvSpPr>
              <a:spLocks noChangeArrowheads="1"/>
            </p:cNvSpPr>
            <p:nvPr/>
          </p:nvSpPr>
          <p:spPr bwMode="auto">
            <a:xfrm>
              <a:off x="4158" y="2881"/>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2" name="Rectangle 110">
              <a:extLst>
                <a:ext uri="{FF2B5EF4-FFF2-40B4-BE49-F238E27FC236}">
                  <a16:creationId xmlns:a16="http://schemas.microsoft.com/office/drawing/2014/main" id="{036C4F47-2D60-41CA-B380-9179A0332BE1}"/>
                </a:ext>
              </a:extLst>
            </p:cNvPr>
            <p:cNvSpPr>
              <a:spLocks noChangeArrowheads="1"/>
            </p:cNvSpPr>
            <p:nvPr/>
          </p:nvSpPr>
          <p:spPr bwMode="auto">
            <a:xfrm>
              <a:off x="4158" y="284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3" name="Rectangle 111">
              <a:extLst>
                <a:ext uri="{FF2B5EF4-FFF2-40B4-BE49-F238E27FC236}">
                  <a16:creationId xmlns:a16="http://schemas.microsoft.com/office/drawing/2014/main" id="{7CC96E41-8866-4B78-A9B7-E7C6EBFFD2E6}"/>
                </a:ext>
              </a:extLst>
            </p:cNvPr>
            <p:cNvSpPr>
              <a:spLocks noChangeArrowheads="1"/>
            </p:cNvSpPr>
            <p:nvPr/>
          </p:nvSpPr>
          <p:spPr bwMode="auto">
            <a:xfrm>
              <a:off x="4158" y="2808"/>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4" name="Rectangle 112">
              <a:extLst>
                <a:ext uri="{FF2B5EF4-FFF2-40B4-BE49-F238E27FC236}">
                  <a16:creationId xmlns:a16="http://schemas.microsoft.com/office/drawing/2014/main" id="{BB49DDF4-529D-41A2-8512-85DB0C38BC00}"/>
                </a:ext>
              </a:extLst>
            </p:cNvPr>
            <p:cNvSpPr>
              <a:spLocks noChangeArrowheads="1"/>
            </p:cNvSpPr>
            <p:nvPr/>
          </p:nvSpPr>
          <p:spPr bwMode="auto">
            <a:xfrm>
              <a:off x="4158" y="277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5" name="Rectangle 113">
              <a:extLst>
                <a:ext uri="{FF2B5EF4-FFF2-40B4-BE49-F238E27FC236}">
                  <a16:creationId xmlns:a16="http://schemas.microsoft.com/office/drawing/2014/main" id="{BE685310-E82C-4DB5-8A8C-0081B6DB8B89}"/>
                </a:ext>
              </a:extLst>
            </p:cNvPr>
            <p:cNvSpPr>
              <a:spLocks noChangeArrowheads="1"/>
            </p:cNvSpPr>
            <p:nvPr/>
          </p:nvSpPr>
          <p:spPr bwMode="auto">
            <a:xfrm>
              <a:off x="4158" y="2734"/>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6" name="Rectangle 114">
              <a:extLst>
                <a:ext uri="{FF2B5EF4-FFF2-40B4-BE49-F238E27FC236}">
                  <a16:creationId xmlns:a16="http://schemas.microsoft.com/office/drawing/2014/main" id="{65B3BEA5-57F8-4090-9D6E-71A12FEF50DD}"/>
                </a:ext>
              </a:extLst>
            </p:cNvPr>
            <p:cNvSpPr>
              <a:spLocks noChangeArrowheads="1"/>
            </p:cNvSpPr>
            <p:nvPr/>
          </p:nvSpPr>
          <p:spPr bwMode="auto">
            <a:xfrm>
              <a:off x="4158" y="269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7" name="Rectangle 115">
              <a:extLst>
                <a:ext uri="{FF2B5EF4-FFF2-40B4-BE49-F238E27FC236}">
                  <a16:creationId xmlns:a16="http://schemas.microsoft.com/office/drawing/2014/main" id="{33F3B5D0-7B2C-41FE-A7C9-2A6DE7B625D5}"/>
                </a:ext>
              </a:extLst>
            </p:cNvPr>
            <p:cNvSpPr>
              <a:spLocks noChangeArrowheads="1"/>
            </p:cNvSpPr>
            <p:nvPr/>
          </p:nvSpPr>
          <p:spPr bwMode="auto">
            <a:xfrm>
              <a:off x="4158" y="2660"/>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8" name="Rectangle 116">
              <a:extLst>
                <a:ext uri="{FF2B5EF4-FFF2-40B4-BE49-F238E27FC236}">
                  <a16:creationId xmlns:a16="http://schemas.microsoft.com/office/drawing/2014/main" id="{4DAD0E91-A888-4F92-92EE-A984ACB5B148}"/>
                </a:ext>
              </a:extLst>
            </p:cNvPr>
            <p:cNvSpPr>
              <a:spLocks noChangeArrowheads="1"/>
            </p:cNvSpPr>
            <p:nvPr/>
          </p:nvSpPr>
          <p:spPr bwMode="auto">
            <a:xfrm>
              <a:off x="4158" y="2623"/>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09" name="Rectangle 117">
              <a:extLst>
                <a:ext uri="{FF2B5EF4-FFF2-40B4-BE49-F238E27FC236}">
                  <a16:creationId xmlns:a16="http://schemas.microsoft.com/office/drawing/2014/main" id="{618A1E5D-3658-43B5-ABCF-5C11791ECEA3}"/>
                </a:ext>
              </a:extLst>
            </p:cNvPr>
            <p:cNvSpPr>
              <a:spLocks noChangeArrowheads="1"/>
            </p:cNvSpPr>
            <p:nvPr/>
          </p:nvSpPr>
          <p:spPr bwMode="auto">
            <a:xfrm>
              <a:off x="4158" y="2587"/>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0" name="Rectangle 118">
              <a:extLst>
                <a:ext uri="{FF2B5EF4-FFF2-40B4-BE49-F238E27FC236}">
                  <a16:creationId xmlns:a16="http://schemas.microsoft.com/office/drawing/2014/main" id="{97988349-958C-426A-9F15-746969C24036}"/>
                </a:ext>
              </a:extLst>
            </p:cNvPr>
            <p:cNvSpPr>
              <a:spLocks noChangeArrowheads="1"/>
            </p:cNvSpPr>
            <p:nvPr/>
          </p:nvSpPr>
          <p:spPr bwMode="auto">
            <a:xfrm>
              <a:off x="4158" y="2550"/>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1" name="Rectangle 119">
              <a:extLst>
                <a:ext uri="{FF2B5EF4-FFF2-40B4-BE49-F238E27FC236}">
                  <a16:creationId xmlns:a16="http://schemas.microsoft.com/office/drawing/2014/main" id="{F3BB5404-B158-40FF-9D43-65C9BFA27059}"/>
                </a:ext>
              </a:extLst>
            </p:cNvPr>
            <p:cNvSpPr>
              <a:spLocks noChangeArrowheads="1"/>
            </p:cNvSpPr>
            <p:nvPr/>
          </p:nvSpPr>
          <p:spPr bwMode="auto">
            <a:xfrm>
              <a:off x="4158" y="251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2" name="Rectangle 120">
              <a:extLst>
                <a:ext uri="{FF2B5EF4-FFF2-40B4-BE49-F238E27FC236}">
                  <a16:creationId xmlns:a16="http://schemas.microsoft.com/office/drawing/2014/main" id="{0C06C5B4-BA17-4989-9F4A-27B3F4F80BE1}"/>
                </a:ext>
              </a:extLst>
            </p:cNvPr>
            <p:cNvSpPr>
              <a:spLocks noChangeArrowheads="1"/>
            </p:cNvSpPr>
            <p:nvPr/>
          </p:nvSpPr>
          <p:spPr bwMode="auto">
            <a:xfrm>
              <a:off x="4158" y="247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3" name="Rectangle 121">
              <a:extLst>
                <a:ext uri="{FF2B5EF4-FFF2-40B4-BE49-F238E27FC236}">
                  <a16:creationId xmlns:a16="http://schemas.microsoft.com/office/drawing/2014/main" id="{C73B8D96-DDF0-4658-B0F6-2152116670E8}"/>
                </a:ext>
              </a:extLst>
            </p:cNvPr>
            <p:cNvSpPr>
              <a:spLocks noChangeArrowheads="1"/>
            </p:cNvSpPr>
            <p:nvPr/>
          </p:nvSpPr>
          <p:spPr bwMode="auto">
            <a:xfrm>
              <a:off x="4158" y="2439"/>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4" name="Rectangle 122">
              <a:extLst>
                <a:ext uri="{FF2B5EF4-FFF2-40B4-BE49-F238E27FC236}">
                  <a16:creationId xmlns:a16="http://schemas.microsoft.com/office/drawing/2014/main" id="{BC2AF309-14B4-46E9-AFE2-D186394402E1}"/>
                </a:ext>
              </a:extLst>
            </p:cNvPr>
            <p:cNvSpPr>
              <a:spLocks noChangeArrowheads="1"/>
            </p:cNvSpPr>
            <p:nvPr/>
          </p:nvSpPr>
          <p:spPr bwMode="auto">
            <a:xfrm>
              <a:off x="4158" y="240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5" name="Rectangle 123">
              <a:extLst>
                <a:ext uri="{FF2B5EF4-FFF2-40B4-BE49-F238E27FC236}">
                  <a16:creationId xmlns:a16="http://schemas.microsoft.com/office/drawing/2014/main" id="{0380FA72-FC7E-42CD-9267-8528D4CE452B}"/>
                </a:ext>
              </a:extLst>
            </p:cNvPr>
            <p:cNvSpPr>
              <a:spLocks noChangeArrowheads="1"/>
            </p:cNvSpPr>
            <p:nvPr/>
          </p:nvSpPr>
          <p:spPr bwMode="auto">
            <a:xfrm>
              <a:off x="4158" y="236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6" name="Rectangle 124">
              <a:extLst>
                <a:ext uri="{FF2B5EF4-FFF2-40B4-BE49-F238E27FC236}">
                  <a16:creationId xmlns:a16="http://schemas.microsoft.com/office/drawing/2014/main" id="{0A02C98B-9AF8-4E06-A416-0DD3824695DA}"/>
                </a:ext>
              </a:extLst>
            </p:cNvPr>
            <p:cNvSpPr>
              <a:spLocks noChangeArrowheads="1"/>
            </p:cNvSpPr>
            <p:nvPr/>
          </p:nvSpPr>
          <p:spPr bwMode="auto">
            <a:xfrm>
              <a:off x="4158" y="232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7" name="Rectangle 125">
              <a:extLst>
                <a:ext uri="{FF2B5EF4-FFF2-40B4-BE49-F238E27FC236}">
                  <a16:creationId xmlns:a16="http://schemas.microsoft.com/office/drawing/2014/main" id="{4A0A9C41-1A3B-4A1E-A9D5-C9D64B5828F5}"/>
                </a:ext>
              </a:extLst>
            </p:cNvPr>
            <p:cNvSpPr>
              <a:spLocks noChangeArrowheads="1"/>
            </p:cNvSpPr>
            <p:nvPr/>
          </p:nvSpPr>
          <p:spPr bwMode="auto">
            <a:xfrm>
              <a:off x="4158" y="229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8" name="Rectangle 126">
              <a:extLst>
                <a:ext uri="{FF2B5EF4-FFF2-40B4-BE49-F238E27FC236}">
                  <a16:creationId xmlns:a16="http://schemas.microsoft.com/office/drawing/2014/main" id="{57374250-BEEF-4A9B-B818-A564692A89F0}"/>
                </a:ext>
              </a:extLst>
            </p:cNvPr>
            <p:cNvSpPr>
              <a:spLocks noChangeArrowheads="1"/>
            </p:cNvSpPr>
            <p:nvPr/>
          </p:nvSpPr>
          <p:spPr bwMode="auto">
            <a:xfrm>
              <a:off x="4158" y="225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19" name="Rectangle 127">
              <a:extLst>
                <a:ext uri="{FF2B5EF4-FFF2-40B4-BE49-F238E27FC236}">
                  <a16:creationId xmlns:a16="http://schemas.microsoft.com/office/drawing/2014/main" id="{D6A55A81-D030-456A-AF21-47C81491716D}"/>
                </a:ext>
              </a:extLst>
            </p:cNvPr>
            <p:cNvSpPr>
              <a:spLocks noChangeArrowheads="1"/>
            </p:cNvSpPr>
            <p:nvPr/>
          </p:nvSpPr>
          <p:spPr bwMode="auto">
            <a:xfrm>
              <a:off x="4158" y="2218"/>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0" name="Rectangle 128">
              <a:extLst>
                <a:ext uri="{FF2B5EF4-FFF2-40B4-BE49-F238E27FC236}">
                  <a16:creationId xmlns:a16="http://schemas.microsoft.com/office/drawing/2014/main" id="{540244E5-0D21-419F-A9E0-DE2E1BAFA3A8}"/>
                </a:ext>
              </a:extLst>
            </p:cNvPr>
            <p:cNvSpPr>
              <a:spLocks noChangeArrowheads="1"/>
            </p:cNvSpPr>
            <p:nvPr/>
          </p:nvSpPr>
          <p:spPr bwMode="auto">
            <a:xfrm>
              <a:off x="4158" y="2181"/>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1" name="Rectangle 129">
              <a:extLst>
                <a:ext uri="{FF2B5EF4-FFF2-40B4-BE49-F238E27FC236}">
                  <a16:creationId xmlns:a16="http://schemas.microsoft.com/office/drawing/2014/main" id="{50E2EFA8-80F8-4986-BABF-F04D1B724865}"/>
                </a:ext>
              </a:extLst>
            </p:cNvPr>
            <p:cNvSpPr>
              <a:spLocks noChangeArrowheads="1"/>
            </p:cNvSpPr>
            <p:nvPr/>
          </p:nvSpPr>
          <p:spPr bwMode="auto">
            <a:xfrm>
              <a:off x="4158" y="214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2" name="Rectangle 130">
              <a:extLst>
                <a:ext uri="{FF2B5EF4-FFF2-40B4-BE49-F238E27FC236}">
                  <a16:creationId xmlns:a16="http://schemas.microsoft.com/office/drawing/2014/main" id="{6FFC4050-D5FB-4EE8-BFC3-7D5B8D40BB56}"/>
                </a:ext>
              </a:extLst>
            </p:cNvPr>
            <p:cNvSpPr>
              <a:spLocks noChangeArrowheads="1"/>
            </p:cNvSpPr>
            <p:nvPr/>
          </p:nvSpPr>
          <p:spPr bwMode="auto">
            <a:xfrm>
              <a:off x="4158" y="2108"/>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3" name="Rectangle 131">
              <a:extLst>
                <a:ext uri="{FF2B5EF4-FFF2-40B4-BE49-F238E27FC236}">
                  <a16:creationId xmlns:a16="http://schemas.microsoft.com/office/drawing/2014/main" id="{6F5AA9CE-56B5-494E-A11F-9D551AFB916B}"/>
                </a:ext>
              </a:extLst>
            </p:cNvPr>
            <p:cNvSpPr>
              <a:spLocks noChangeArrowheads="1"/>
            </p:cNvSpPr>
            <p:nvPr/>
          </p:nvSpPr>
          <p:spPr bwMode="auto">
            <a:xfrm>
              <a:off x="4158" y="207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4" name="Rectangle 132">
              <a:extLst>
                <a:ext uri="{FF2B5EF4-FFF2-40B4-BE49-F238E27FC236}">
                  <a16:creationId xmlns:a16="http://schemas.microsoft.com/office/drawing/2014/main" id="{9F0A9943-3B13-42D1-BA54-F230EE1EF198}"/>
                </a:ext>
              </a:extLst>
            </p:cNvPr>
            <p:cNvSpPr>
              <a:spLocks noChangeArrowheads="1"/>
            </p:cNvSpPr>
            <p:nvPr/>
          </p:nvSpPr>
          <p:spPr bwMode="auto">
            <a:xfrm>
              <a:off x="4158" y="2034"/>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5" name="Rectangle 133">
              <a:extLst>
                <a:ext uri="{FF2B5EF4-FFF2-40B4-BE49-F238E27FC236}">
                  <a16:creationId xmlns:a16="http://schemas.microsoft.com/office/drawing/2014/main" id="{6E09E895-32D1-441C-9076-4BDC69E0CF68}"/>
                </a:ext>
              </a:extLst>
            </p:cNvPr>
            <p:cNvSpPr>
              <a:spLocks noChangeArrowheads="1"/>
            </p:cNvSpPr>
            <p:nvPr/>
          </p:nvSpPr>
          <p:spPr bwMode="auto">
            <a:xfrm>
              <a:off x="4158" y="1997"/>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6" name="Rectangle 134">
              <a:extLst>
                <a:ext uri="{FF2B5EF4-FFF2-40B4-BE49-F238E27FC236}">
                  <a16:creationId xmlns:a16="http://schemas.microsoft.com/office/drawing/2014/main" id="{059F733B-68D4-4F79-99BF-965E41B81BC5}"/>
                </a:ext>
              </a:extLst>
            </p:cNvPr>
            <p:cNvSpPr>
              <a:spLocks noChangeArrowheads="1"/>
            </p:cNvSpPr>
            <p:nvPr/>
          </p:nvSpPr>
          <p:spPr bwMode="auto">
            <a:xfrm>
              <a:off x="4158" y="1960"/>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7" name="Rectangle 135">
              <a:extLst>
                <a:ext uri="{FF2B5EF4-FFF2-40B4-BE49-F238E27FC236}">
                  <a16:creationId xmlns:a16="http://schemas.microsoft.com/office/drawing/2014/main" id="{8FFA8621-38F8-45A3-8D7C-8719B75D91D5}"/>
                </a:ext>
              </a:extLst>
            </p:cNvPr>
            <p:cNvSpPr>
              <a:spLocks noChangeArrowheads="1"/>
            </p:cNvSpPr>
            <p:nvPr/>
          </p:nvSpPr>
          <p:spPr bwMode="auto">
            <a:xfrm>
              <a:off x="4158" y="1923"/>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8" name="Rectangle 136">
              <a:extLst>
                <a:ext uri="{FF2B5EF4-FFF2-40B4-BE49-F238E27FC236}">
                  <a16:creationId xmlns:a16="http://schemas.microsoft.com/office/drawing/2014/main" id="{BB4FAF8B-52FB-4CD6-A19C-39F2D686FE84}"/>
                </a:ext>
              </a:extLst>
            </p:cNvPr>
            <p:cNvSpPr>
              <a:spLocks noChangeArrowheads="1"/>
            </p:cNvSpPr>
            <p:nvPr/>
          </p:nvSpPr>
          <p:spPr bwMode="auto">
            <a:xfrm>
              <a:off x="4158" y="1886"/>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29" name="Rectangle 137">
              <a:extLst>
                <a:ext uri="{FF2B5EF4-FFF2-40B4-BE49-F238E27FC236}">
                  <a16:creationId xmlns:a16="http://schemas.microsoft.com/office/drawing/2014/main" id="{96425B0E-B9F0-47B6-9E4A-25752C49B6EA}"/>
                </a:ext>
              </a:extLst>
            </p:cNvPr>
            <p:cNvSpPr>
              <a:spLocks noChangeArrowheads="1"/>
            </p:cNvSpPr>
            <p:nvPr/>
          </p:nvSpPr>
          <p:spPr bwMode="auto">
            <a:xfrm>
              <a:off x="4158" y="1850"/>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0" name="Rectangle 138">
              <a:extLst>
                <a:ext uri="{FF2B5EF4-FFF2-40B4-BE49-F238E27FC236}">
                  <a16:creationId xmlns:a16="http://schemas.microsoft.com/office/drawing/2014/main" id="{18CA8A52-C29B-42CF-B47C-733E041FC78C}"/>
                </a:ext>
              </a:extLst>
            </p:cNvPr>
            <p:cNvSpPr>
              <a:spLocks noChangeArrowheads="1"/>
            </p:cNvSpPr>
            <p:nvPr/>
          </p:nvSpPr>
          <p:spPr bwMode="auto">
            <a:xfrm>
              <a:off x="4158" y="1813"/>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1" name="Rectangle 139">
              <a:extLst>
                <a:ext uri="{FF2B5EF4-FFF2-40B4-BE49-F238E27FC236}">
                  <a16:creationId xmlns:a16="http://schemas.microsoft.com/office/drawing/2014/main" id="{4F08BD72-7DBF-49D5-AC24-6534129BDA98}"/>
                </a:ext>
              </a:extLst>
            </p:cNvPr>
            <p:cNvSpPr>
              <a:spLocks noChangeArrowheads="1"/>
            </p:cNvSpPr>
            <p:nvPr/>
          </p:nvSpPr>
          <p:spPr bwMode="auto">
            <a:xfrm>
              <a:off x="4158" y="177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2" name="Rectangle 140">
              <a:extLst>
                <a:ext uri="{FF2B5EF4-FFF2-40B4-BE49-F238E27FC236}">
                  <a16:creationId xmlns:a16="http://schemas.microsoft.com/office/drawing/2014/main" id="{D27A8711-F5AB-4287-BA95-F1EE7AC7D24B}"/>
                </a:ext>
              </a:extLst>
            </p:cNvPr>
            <p:cNvSpPr>
              <a:spLocks noChangeArrowheads="1"/>
            </p:cNvSpPr>
            <p:nvPr/>
          </p:nvSpPr>
          <p:spPr bwMode="auto">
            <a:xfrm>
              <a:off x="4158" y="173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3" name="Rectangle 141">
              <a:extLst>
                <a:ext uri="{FF2B5EF4-FFF2-40B4-BE49-F238E27FC236}">
                  <a16:creationId xmlns:a16="http://schemas.microsoft.com/office/drawing/2014/main" id="{C5481771-C4A8-4715-BA9A-5377881E7CB7}"/>
                </a:ext>
              </a:extLst>
            </p:cNvPr>
            <p:cNvSpPr>
              <a:spLocks noChangeArrowheads="1"/>
            </p:cNvSpPr>
            <p:nvPr/>
          </p:nvSpPr>
          <p:spPr bwMode="auto">
            <a:xfrm>
              <a:off x="4158" y="1702"/>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4" name="Rectangle 142">
              <a:extLst>
                <a:ext uri="{FF2B5EF4-FFF2-40B4-BE49-F238E27FC236}">
                  <a16:creationId xmlns:a16="http://schemas.microsoft.com/office/drawing/2014/main" id="{1358124C-74E8-45E5-AD78-E567A99D74A4}"/>
                </a:ext>
              </a:extLst>
            </p:cNvPr>
            <p:cNvSpPr>
              <a:spLocks noChangeArrowheads="1"/>
            </p:cNvSpPr>
            <p:nvPr/>
          </p:nvSpPr>
          <p:spPr bwMode="auto">
            <a:xfrm>
              <a:off x="4158" y="1665"/>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5" name="Rectangle 143">
              <a:extLst>
                <a:ext uri="{FF2B5EF4-FFF2-40B4-BE49-F238E27FC236}">
                  <a16:creationId xmlns:a16="http://schemas.microsoft.com/office/drawing/2014/main" id="{B10D5EC8-EE56-4B49-8005-F7120E54F2EB}"/>
                </a:ext>
              </a:extLst>
            </p:cNvPr>
            <p:cNvSpPr>
              <a:spLocks noChangeArrowheads="1"/>
            </p:cNvSpPr>
            <p:nvPr/>
          </p:nvSpPr>
          <p:spPr bwMode="auto">
            <a:xfrm>
              <a:off x="4158" y="1629"/>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6" name="Rectangle 144">
              <a:extLst>
                <a:ext uri="{FF2B5EF4-FFF2-40B4-BE49-F238E27FC236}">
                  <a16:creationId xmlns:a16="http://schemas.microsoft.com/office/drawing/2014/main" id="{D913F99B-8BBE-44D0-A5DA-304AA28DB792}"/>
                </a:ext>
              </a:extLst>
            </p:cNvPr>
            <p:cNvSpPr>
              <a:spLocks noChangeArrowheads="1"/>
            </p:cNvSpPr>
            <p:nvPr/>
          </p:nvSpPr>
          <p:spPr bwMode="auto">
            <a:xfrm>
              <a:off x="4158" y="1592"/>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7" name="Rectangle 145">
              <a:extLst>
                <a:ext uri="{FF2B5EF4-FFF2-40B4-BE49-F238E27FC236}">
                  <a16:creationId xmlns:a16="http://schemas.microsoft.com/office/drawing/2014/main" id="{36787463-24ED-4760-AFFC-361D84726C87}"/>
                </a:ext>
              </a:extLst>
            </p:cNvPr>
            <p:cNvSpPr>
              <a:spLocks noChangeArrowheads="1"/>
            </p:cNvSpPr>
            <p:nvPr/>
          </p:nvSpPr>
          <p:spPr bwMode="auto">
            <a:xfrm>
              <a:off x="4158" y="1555"/>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8" name="Rectangle 146">
              <a:extLst>
                <a:ext uri="{FF2B5EF4-FFF2-40B4-BE49-F238E27FC236}">
                  <a16:creationId xmlns:a16="http://schemas.microsoft.com/office/drawing/2014/main" id="{80F1BE98-6DF6-4871-8304-DC0411292A9E}"/>
                </a:ext>
              </a:extLst>
            </p:cNvPr>
            <p:cNvSpPr>
              <a:spLocks noChangeArrowheads="1"/>
            </p:cNvSpPr>
            <p:nvPr/>
          </p:nvSpPr>
          <p:spPr bwMode="auto">
            <a:xfrm>
              <a:off x="4158" y="1518"/>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39" name="Rectangle 147">
              <a:extLst>
                <a:ext uri="{FF2B5EF4-FFF2-40B4-BE49-F238E27FC236}">
                  <a16:creationId xmlns:a16="http://schemas.microsoft.com/office/drawing/2014/main" id="{D4C39F92-4FF5-4704-B233-469B0E5C188D}"/>
                </a:ext>
              </a:extLst>
            </p:cNvPr>
            <p:cNvSpPr>
              <a:spLocks noChangeArrowheads="1"/>
            </p:cNvSpPr>
            <p:nvPr/>
          </p:nvSpPr>
          <p:spPr bwMode="auto">
            <a:xfrm>
              <a:off x="4158" y="1481"/>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0" name="Rectangle 148">
              <a:extLst>
                <a:ext uri="{FF2B5EF4-FFF2-40B4-BE49-F238E27FC236}">
                  <a16:creationId xmlns:a16="http://schemas.microsoft.com/office/drawing/2014/main" id="{D0B13730-6F1A-410B-8C01-4BCF242049F5}"/>
                </a:ext>
              </a:extLst>
            </p:cNvPr>
            <p:cNvSpPr>
              <a:spLocks noChangeArrowheads="1"/>
            </p:cNvSpPr>
            <p:nvPr/>
          </p:nvSpPr>
          <p:spPr bwMode="auto">
            <a:xfrm>
              <a:off x="4158" y="144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1" name="Rectangle 149">
              <a:extLst>
                <a:ext uri="{FF2B5EF4-FFF2-40B4-BE49-F238E27FC236}">
                  <a16:creationId xmlns:a16="http://schemas.microsoft.com/office/drawing/2014/main" id="{426F2AC1-CD4D-4A18-8EA0-E80BEA7EEBBC}"/>
                </a:ext>
              </a:extLst>
            </p:cNvPr>
            <p:cNvSpPr>
              <a:spLocks noChangeArrowheads="1"/>
            </p:cNvSpPr>
            <p:nvPr/>
          </p:nvSpPr>
          <p:spPr bwMode="auto">
            <a:xfrm>
              <a:off x="4158" y="140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2" name="Rectangle 150">
              <a:extLst>
                <a:ext uri="{FF2B5EF4-FFF2-40B4-BE49-F238E27FC236}">
                  <a16:creationId xmlns:a16="http://schemas.microsoft.com/office/drawing/2014/main" id="{4846AEE6-42D4-4962-B8A0-D2927D7FDC1D}"/>
                </a:ext>
              </a:extLst>
            </p:cNvPr>
            <p:cNvSpPr>
              <a:spLocks noChangeArrowheads="1"/>
            </p:cNvSpPr>
            <p:nvPr/>
          </p:nvSpPr>
          <p:spPr bwMode="auto">
            <a:xfrm>
              <a:off x="4133"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3" name="Rectangle 151">
              <a:extLst>
                <a:ext uri="{FF2B5EF4-FFF2-40B4-BE49-F238E27FC236}">
                  <a16:creationId xmlns:a16="http://schemas.microsoft.com/office/drawing/2014/main" id="{3CDAF0CA-452D-44FC-9E8A-90F86F29CBE7}"/>
                </a:ext>
              </a:extLst>
            </p:cNvPr>
            <p:cNvSpPr>
              <a:spLocks noChangeArrowheads="1"/>
            </p:cNvSpPr>
            <p:nvPr/>
          </p:nvSpPr>
          <p:spPr bwMode="auto">
            <a:xfrm>
              <a:off x="4097"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4" name="Rectangle 152">
              <a:extLst>
                <a:ext uri="{FF2B5EF4-FFF2-40B4-BE49-F238E27FC236}">
                  <a16:creationId xmlns:a16="http://schemas.microsoft.com/office/drawing/2014/main" id="{93D1DC33-F208-4A44-B7B6-C6F48406ACF0}"/>
                </a:ext>
              </a:extLst>
            </p:cNvPr>
            <p:cNvSpPr>
              <a:spLocks noChangeArrowheads="1"/>
            </p:cNvSpPr>
            <p:nvPr/>
          </p:nvSpPr>
          <p:spPr bwMode="auto">
            <a:xfrm>
              <a:off x="4060"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5" name="Rectangle 153">
              <a:extLst>
                <a:ext uri="{FF2B5EF4-FFF2-40B4-BE49-F238E27FC236}">
                  <a16:creationId xmlns:a16="http://schemas.microsoft.com/office/drawing/2014/main" id="{28E8B43A-ABE4-492F-AE1A-CBBF5E4F3D39}"/>
                </a:ext>
              </a:extLst>
            </p:cNvPr>
            <p:cNvSpPr>
              <a:spLocks noChangeArrowheads="1"/>
            </p:cNvSpPr>
            <p:nvPr/>
          </p:nvSpPr>
          <p:spPr bwMode="auto">
            <a:xfrm>
              <a:off x="4023"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6" name="Rectangle 154">
              <a:extLst>
                <a:ext uri="{FF2B5EF4-FFF2-40B4-BE49-F238E27FC236}">
                  <a16:creationId xmlns:a16="http://schemas.microsoft.com/office/drawing/2014/main" id="{2108A84B-1ECE-484A-8E90-4ED43872362F}"/>
                </a:ext>
              </a:extLst>
            </p:cNvPr>
            <p:cNvSpPr>
              <a:spLocks noChangeArrowheads="1"/>
            </p:cNvSpPr>
            <p:nvPr/>
          </p:nvSpPr>
          <p:spPr bwMode="auto">
            <a:xfrm>
              <a:off x="3987"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7" name="Rectangle 155">
              <a:extLst>
                <a:ext uri="{FF2B5EF4-FFF2-40B4-BE49-F238E27FC236}">
                  <a16:creationId xmlns:a16="http://schemas.microsoft.com/office/drawing/2014/main" id="{11FA1E88-DBEA-4FBC-82F7-71A17472D9C5}"/>
                </a:ext>
              </a:extLst>
            </p:cNvPr>
            <p:cNvSpPr>
              <a:spLocks noChangeArrowheads="1"/>
            </p:cNvSpPr>
            <p:nvPr/>
          </p:nvSpPr>
          <p:spPr bwMode="auto">
            <a:xfrm>
              <a:off x="3950"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8" name="Rectangle 156">
              <a:extLst>
                <a:ext uri="{FF2B5EF4-FFF2-40B4-BE49-F238E27FC236}">
                  <a16:creationId xmlns:a16="http://schemas.microsoft.com/office/drawing/2014/main" id="{41CF7BD4-3B48-4A7F-AC1E-74F1200B11F7}"/>
                </a:ext>
              </a:extLst>
            </p:cNvPr>
            <p:cNvSpPr>
              <a:spLocks noChangeArrowheads="1"/>
            </p:cNvSpPr>
            <p:nvPr/>
          </p:nvSpPr>
          <p:spPr bwMode="auto">
            <a:xfrm>
              <a:off x="3914"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49" name="Rectangle 157">
              <a:extLst>
                <a:ext uri="{FF2B5EF4-FFF2-40B4-BE49-F238E27FC236}">
                  <a16:creationId xmlns:a16="http://schemas.microsoft.com/office/drawing/2014/main" id="{36DCF884-CA41-4367-B230-2FCF9131781D}"/>
                </a:ext>
              </a:extLst>
            </p:cNvPr>
            <p:cNvSpPr>
              <a:spLocks noChangeArrowheads="1"/>
            </p:cNvSpPr>
            <p:nvPr/>
          </p:nvSpPr>
          <p:spPr bwMode="auto">
            <a:xfrm>
              <a:off x="3877"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0" name="Rectangle 158">
              <a:extLst>
                <a:ext uri="{FF2B5EF4-FFF2-40B4-BE49-F238E27FC236}">
                  <a16:creationId xmlns:a16="http://schemas.microsoft.com/office/drawing/2014/main" id="{FD0E23D8-AFC4-4285-AE91-287C1711B5C4}"/>
                </a:ext>
              </a:extLst>
            </p:cNvPr>
            <p:cNvSpPr>
              <a:spLocks noChangeArrowheads="1"/>
            </p:cNvSpPr>
            <p:nvPr/>
          </p:nvSpPr>
          <p:spPr bwMode="auto">
            <a:xfrm>
              <a:off x="3840"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1" name="Rectangle 159">
              <a:extLst>
                <a:ext uri="{FF2B5EF4-FFF2-40B4-BE49-F238E27FC236}">
                  <a16:creationId xmlns:a16="http://schemas.microsoft.com/office/drawing/2014/main" id="{8D0B0777-D4E7-4F4E-8462-A3F0AA0B5F54}"/>
                </a:ext>
              </a:extLst>
            </p:cNvPr>
            <p:cNvSpPr>
              <a:spLocks noChangeArrowheads="1"/>
            </p:cNvSpPr>
            <p:nvPr/>
          </p:nvSpPr>
          <p:spPr bwMode="auto">
            <a:xfrm>
              <a:off x="3804"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2" name="Rectangle 160">
              <a:extLst>
                <a:ext uri="{FF2B5EF4-FFF2-40B4-BE49-F238E27FC236}">
                  <a16:creationId xmlns:a16="http://schemas.microsoft.com/office/drawing/2014/main" id="{9AB56521-35ED-4AFA-88D5-0C89662E4BA8}"/>
                </a:ext>
              </a:extLst>
            </p:cNvPr>
            <p:cNvSpPr>
              <a:spLocks noChangeArrowheads="1"/>
            </p:cNvSpPr>
            <p:nvPr/>
          </p:nvSpPr>
          <p:spPr bwMode="auto">
            <a:xfrm>
              <a:off x="3767"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3" name="Rectangle 161">
              <a:extLst>
                <a:ext uri="{FF2B5EF4-FFF2-40B4-BE49-F238E27FC236}">
                  <a16:creationId xmlns:a16="http://schemas.microsoft.com/office/drawing/2014/main" id="{6C4ADF46-7329-49BD-BE9C-D6E1437CB792}"/>
                </a:ext>
              </a:extLst>
            </p:cNvPr>
            <p:cNvSpPr>
              <a:spLocks noChangeArrowheads="1"/>
            </p:cNvSpPr>
            <p:nvPr/>
          </p:nvSpPr>
          <p:spPr bwMode="auto">
            <a:xfrm>
              <a:off x="3730"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4" name="Rectangle 162">
              <a:extLst>
                <a:ext uri="{FF2B5EF4-FFF2-40B4-BE49-F238E27FC236}">
                  <a16:creationId xmlns:a16="http://schemas.microsoft.com/office/drawing/2014/main" id="{9572B42C-67D1-4EBA-AD63-31B4775E138D}"/>
                </a:ext>
              </a:extLst>
            </p:cNvPr>
            <p:cNvSpPr>
              <a:spLocks noChangeArrowheads="1"/>
            </p:cNvSpPr>
            <p:nvPr/>
          </p:nvSpPr>
          <p:spPr bwMode="auto">
            <a:xfrm>
              <a:off x="3694"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5" name="Rectangle 163">
              <a:extLst>
                <a:ext uri="{FF2B5EF4-FFF2-40B4-BE49-F238E27FC236}">
                  <a16:creationId xmlns:a16="http://schemas.microsoft.com/office/drawing/2014/main" id="{94460EE8-2271-4015-9D0F-97EBE735C3A8}"/>
                </a:ext>
              </a:extLst>
            </p:cNvPr>
            <p:cNvSpPr>
              <a:spLocks noChangeArrowheads="1"/>
            </p:cNvSpPr>
            <p:nvPr/>
          </p:nvSpPr>
          <p:spPr bwMode="auto">
            <a:xfrm>
              <a:off x="3657"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6" name="Rectangle 164">
              <a:extLst>
                <a:ext uri="{FF2B5EF4-FFF2-40B4-BE49-F238E27FC236}">
                  <a16:creationId xmlns:a16="http://schemas.microsoft.com/office/drawing/2014/main" id="{6CC894F7-5529-4405-AF09-863D19F756CB}"/>
                </a:ext>
              </a:extLst>
            </p:cNvPr>
            <p:cNvSpPr>
              <a:spLocks noChangeArrowheads="1"/>
            </p:cNvSpPr>
            <p:nvPr/>
          </p:nvSpPr>
          <p:spPr bwMode="auto">
            <a:xfrm>
              <a:off x="3621"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7" name="Rectangle 165">
              <a:extLst>
                <a:ext uri="{FF2B5EF4-FFF2-40B4-BE49-F238E27FC236}">
                  <a16:creationId xmlns:a16="http://schemas.microsoft.com/office/drawing/2014/main" id="{AFB210C5-0672-4BD7-9A95-298B241908E8}"/>
                </a:ext>
              </a:extLst>
            </p:cNvPr>
            <p:cNvSpPr>
              <a:spLocks noChangeArrowheads="1"/>
            </p:cNvSpPr>
            <p:nvPr/>
          </p:nvSpPr>
          <p:spPr bwMode="auto">
            <a:xfrm>
              <a:off x="3584"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8" name="Rectangle 166">
              <a:extLst>
                <a:ext uri="{FF2B5EF4-FFF2-40B4-BE49-F238E27FC236}">
                  <a16:creationId xmlns:a16="http://schemas.microsoft.com/office/drawing/2014/main" id="{383AA12A-8A15-4E2F-B689-AE581412A54F}"/>
                </a:ext>
              </a:extLst>
            </p:cNvPr>
            <p:cNvSpPr>
              <a:spLocks noChangeArrowheads="1"/>
            </p:cNvSpPr>
            <p:nvPr/>
          </p:nvSpPr>
          <p:spPr bwMode="auto">
            <a:xfrm>
              <a:off x="3547"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59" name="Rectangle 167">
              <a:extLst>
                <a:ext uri="{FF2B5EF4-FFF2-40B4-BE49-F238E27FC236}">
                  <a16:creationId xmlns:a16="http://schemas.microsoft.com/office/drawing/2014/main" id="{0BFDC889-162D-414A-870B-FE12BE481F20}"/>
                </a:ext>
              </a:extLst>
            </p:cNvPr>
            <p:cNvSpPr>
              <a:spLocks noChangeArrowheads="1"/>
            </p:cNvSpPr>
            <p:nvPr/>
          </p:nvSpPr>
          <p:spPr bwMode="auto">
            <a:xfrm>
              <a:off x="3511"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0" name="Rectangle 168">
              <a:extLst>
                <a:ext uri="{FF2B5EF4-FFF2-40B4-BE49-F238E27FC236}">
                  <a16:creationId xmlns:a16="http://schemas.microsoft.com/office/drawing/2014/main" id="{A4BA6329-843D-41CB-8BB1-E115C7A2BF48}"/>
                </a:ext>
              </a:extLst>
            </p:cNvPr>
            <p:cNvSpPr>
              <a:spLocks noChangeArrowheads="1"/>
            </p:cNvSpPr>
            <p:nvPr/>
          </p:nvSpPr>
          <p:spPr bwMode="auto">
            <a:xfrm>
              <a:off x="3474"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1" name="Rectangle 169">
              <a:extLst>
                <a:ext uri="{FF2B5EF4-FFF2-40B4-BE49-F238E27FC236}">
                  <a16:creationId xmlns:a16="http://schemas.microsoft.com/office/drawing/2014/main" id="{1B269933-1EB1-46E5-A07F-5AC24B7124B4}"/>
                </a:ext>
              </a:extLst>
            </p:cNvPr>
            <p:cNvSpPr>
              <a:spLocks noChangeArrowheads="1"/>
            </p:cNvSpPr>
            <p:nvPr/>
          </p:nvSpPr>
          <p:spPr bwMode="auto">
            <a:xfrm>
              <a:off x="3438"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2" name="Rectangle 170">
              <a:extLst>
                <a:ext uri="{FF2B5EF4-FFF2-40B4-BE49-F238E27FC236}">
                  <a16:creationId xmlns:a16="http://schemas.microsoft.com/office/drawing/2014/main" id="{FD5653C3-68BA-4A25-9E17-37AAE93576B7}"/>
                </a:ext>
              </a:extLst>
            </p:cNvPr>
            <p:cNvSpPr>
              <a:spLocks noChangeArrowheads="1"/>
            </p:cNvSpPr>
            <p:nvPr/>
          </p:nvSpPr>
          <p:spPr bwMode="auto">
            <a:xfrm>
              <a:off x="3401"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3" name="Rectangle 171">
              <a:extLst>
                <a:ext uri="{FF2B5EF4-FFF2-40B4-BE49-F238E27FC236}">
                  <a16:creationId xmlns:a16="http://schemas.microsoft.com/office/drawing/2014/main" id="{3B584C62-91A8-4C22-94D9-B596A2AD97E6}"/>
                </a:ext>
              </a:extLst>
            </p:cNvPr>
            <p:cNvSpPr>
              <a:spLocks noChangeArrowheads="1"/>
            </p:cNvSpPr>
            <p:nvPr/>
          </p:nvSpPr>
          <p:spPr bwMode="auto">
            <a:xfrm>
              <a:off x="3364"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4" name="Rectangle 172">
              <a:extLst>
                <a:ext uri="{FF2B5EF4-FFF2-40B4-BE49-F238E27FC236}">
                  <a16:creationId xmlns:a16="http://schemas.microsoft.com/office/drawing/2014/main" id="{BE840146-6F01-489A-90B7-3468D639EBAE}"/>
                </a:ext>
              </a:extLst>
            </p:cNvPr>
            <p:cNvSpPr>
              <a:spLocks noChangeArrowheads="1"/>
            </p:cNvSpPr>
            <p:nvPr/>
          </p:nvSpPr>
          <p:spPr bwMode="auto">
            <a:xfrm>
              <a:off x="3328"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5" name="Rectangle 173">
              <a:extLst>
                <a:ext uri="{FF2B5EF4-FFF2-40B4-BE49-F238E27FC236}">
                  <a16:creationId xmlns:a16="http://schemas.microsoft.com/office/drawing/2014/main" id="{8EDFABEB-A09A-434D-A886-EC7989727F0F}"/>
                </a:ext>
              </a:extLst>
            </p:cNvPr>
            <p:cNvSpPr>
              <a:spLocks noChangeArrowheads="1"/>
            </p:cNvSpPr>
            <p:nvPr/>
          </p:nvSpPr>
          <p:spPr bwMode="auto">
            <a:xfrm>
              <a:off x="3291"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6" name="Rectangle 174">
              <a:extLst>
                <a:ext uri="{FF2B5EF4-FFF2-40B4-BE49-F238E27FC236}">
                  <a16:creationId xmlns:a16="http://schemas.microsoft.com/office/drawing/2014/main" id="{D2838460-493F-46CC-94C8-EF4D0AA451C8}"/>
                </a:ext>
              </a:extLst>
            </p:cNvPr>
            <p:cNvSpPr>
              <a:spLocks noChangeArrowheads="1"/>
            </p:cNvSpPr>
            <p:nvPr/>
          </p:nvSpPr>
          <p:spPr bwMode="auto">
            <a:xfrm>
              <a:off x="3254"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7" name="Rectangle 175">
              <a:extLst>
                <a:ext uri="{FF2B5EF4-FFF2-40B4-BE49-F238E27FC236}">
                  <a16:creationId xmlns:a16="http://schemas.microsoft.com/office/drawing/2014/main" id="{77CBE8B5-0670-4536-9FA3-940801156D7D}"/>
                </a:ext>
              </a:extLst>
            </p:cNvPr>
            <p:cNvSpPr>
              <a:spLocks noChangeArrowheads="1"/>
            </p:cNvSpPr>
            <p:nvPr/>
          </p:nvSpPr>
          <p:spPr bwMode="auto">
            <a:xfrm>
              <a:off x="3218"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8" name="Rectangle 176">
              <a:extLst>
                <a:ext uri="{FF2B5EF4-FFF2-40B4-BE49-F238E27FC236}">
                  <a16:creationId xmlns:a16="http://schemas.microsoft.com/office/drawing/2014/main" id="{0F7F9CEB-6A24-45E7-A83D-21A8C88BE79E}"/>
                </a:ext>
              </a:extLst>
            </p:cNvPr>
            <p:cNvSpPr>
              <a:spLocks noChangeArrowheads="1"/>
            </p:cNvSpPr>
            <p:nvPr/>
          </p:nvSpPr>
          <p:spPr bwMode="auto">
            <a:xfrm>
              <a:off x="3181"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69" name="Rectangle 177">
              <a:extLst>
                <a:ext uri="{FF2B5EF4-FFF2-40B4-BE49-F238E27FC236}">
                  <a16:creationId xmlns:a16="http://schemas.microsoft.com/office/drawing/2014/main" id="{E932BDE2-335E-449B-8403-4BA20F7EC1D8}"/>
                </a:ext>
              </a:extLst>
            </p:cNvPr>
            <p:cNvSpPr>
              <a:spLocks noChangeArrowheads="1"/>
            </p:cNvSpPr>
            <p:nvPr/>
          </p:nvSpPr>
          <p:spPr bwMode="auto">
            <a:xfrm>
              <a:off x="3145"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0" name="Rectangle 178">
              <a:extLst>
                <a:ext uri="{FF2B5EF4-FFF2-40B4-BE49-F238E27FC236}">
                  <a16:creationId xmlns:a16="http://schemas.microsoft.com/office/drawing/2014/main" id="{BAD67219-3EE4-462E-B0EF-5105334B07FC}"/>
                </a:ext>
              </a:extLst>
            </p:cNvPr>
            <p:cNvSpPr>
              <a:spLocks noChangeArrowheads="1"/>
            </p:cNvSpPr>
            <p:nvPr/>
          </p:nvSpPr>
          <p:spPr bwMode="auto">
            <a:xfrm>
              <a:off x="3108"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1" name="Rectangle 179">
              <a:extLst>
                <a:ext uri="{FF2B5EF4-FFF2-40B4-BE49-F238E27FC236}">
                  <a16:creationId xmlns:a16="http://schemas.microsoft.com/office/drawing/2014/main" id="{C2C87B78-DA31-4DBF-9312-86F2DE9B7EE2}"/>
                </a:ext>
              </a:extLst>
            </p:cNvPr>
            <p:cNvSpPr>
              <a:spLocks noChangeArrowheads="1"/>
            </p:cNvSpPr>
            <p:nvPr/>
          </p:nvSpPr>
          <p:spPr bwMode="auto">
            <a:xfrm>
              <a:off x="3071"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2" name="Rectangle 180">
              <a:extLst>
                <a:ext uri="{FF2B5EF4-FFF2-40B4-BE49-F238E27FC236}">
                  <a16:creationId xmlns:a16="http://schemas.microsoft.com/office/drawing/2014/main" id="{C936B0BD-4781-4F4D-8B9A-63BBF4B65001}"/>
                </a:ext>
              </a:extLst>
            </p:cNvPr>
            <p:cNvSpPr>
              <a:spLocks noChangeArrowheads="1"/>
            </p:cNvSpPr>
            <p:nvPr/>
          </p:nvSpPr>
          <p:spPr bwMode="auto">
            <a:xfrm>
              <a:off x="3035"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3" name="Rectangle 181">
              <a:extLst>
                <a:ext uri="{FF2B5EF4-FFF2-40B4-BE49-F238E27FC236}">
                  <a16:creationId xmlns:a16="http://schemas.microsoft.com/office/drawing/2014/main" id="{1637BAB5-EC89-4CD1-9251-FFA4B66E34C6}"/>
                </a:ext>
              </a:extLst>
            </p:cNvPr>
            <p:cNvSpPr>
              <a:spLocks noChangeArrowheads="1"/>
            </p:cNvSpPr>
            <p:nvPr/>
          </p:nvSpPr>
          <p:spPr bwMode="auto">
            <a:xfrm>
              <a:off x="2998"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4" name="Rectangle 182">
              <a:extLst>
                <a:ext uri="{FF2B5EF4-FFF2-40B4-BE49-F238E27FC236}">
                  <a16:creationId xmlns:a16="http://schemas.microsoft.com/office/drawing/2014/main" id="{CB67326B-3335-4D98-AB86-D7D0E4CD4808}"/>
                </a:ext>
              </a:extLst>
            </p:cNvPr>
            <p:cNvSpPr>
              <a:spLocks noChangeArrowheads="1"/>
            </p:cNvSpPr>
            <p:nvPr/>
          </p:nvSpPr>
          <p:spPr bwMode="auto">
            <a:xfrm>
              <a:off x="2962"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5" name="Rectangle 183">
              <a:extLst>
                <a:ext uri="{FF2B5EF4-FFF2-40B4-BE49-F238E27FC236}">
                  <a16:creationId xmlns:a16="http://schemas.microsoft.com/office/drawing/2014/main" id="{3CBCF0F5-28AC-45E3-A5D0-437B927C09FC}"/>
                </a:ext>
              </a:extLst>
            </p:cNvPr>
            <p:cNvSpPr>
              <a:spLocks noChangeArrowheads="1"/>
            </p:cNvSpPr>
            <p:nvPr/>
          </p:nvSpPr>
          <p:spPr bwMode="auto">
            <a:xfrm>
              <a:off x="2925"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6" name="Rectangle 184">
              <a:extLst>
                <a:ext uri="{FF2B5EF4-FFF2-40B4-BE49-F238E27FC236}">
                  <a16:creationId xmlns:a16="http://schemas.microsoft.com/office/drawing/2014/main" id="{9EB7B9D5-F19B-4C9E-8A57-15A1492D37F3}"/>
                </a:ext>
              </a:extLst>
            </p:cNvPr>
            <p:cNvSpPr>
              <a:spLocks noChangeArrowheads="1"/>
            </p:cNvSpPr>
            <p:nvPr/>
          </p:nvSpPr>
          <p:spPr bwMode="auto">
            <a:xfrm>
              <a:off x="2888"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7" name="Rectangle 185">
              <a:extLst>
                <a:ext uri="{FF2B5EF4-FFF2-40B4-BE49-F238E27FC236}">
                  <a16:creationId xmlns:a16="http://schemas.microsoft.com/office/drawing/2014/main" id="{65A7B138-49E6-4288-8E05-5FADFCEB7DC8}"/>
                </a:ext>
              </a:extLst>
            </p:cNvPr>
            <p:cNvSpPr>
              <a:spLocks noChangeArrowheads="1"/>
            </p:cNvSpPr>
            <p:nvPr/>
          </p:nvSpPr>
          <p:spPr bwMode="auto">
            <a:xfrm>
              <a:off x="2852"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8" name="Rectangle 186">
              <a:extLst>
                <a:ext uri="{FF2B5EF4-FFF2-40B4-BE49-F238E27FC236}">
                  <a16:creationId xmlns:a16="http://schemas.microsoft.com/office/drawing/2014/main" id="{1B8DF075-738A-49C8-A50F-9B9222E4EECE}"/>
                </a:ext>
              </a:extLst>
            </p:cNvPr>
            <p:cNvSpPr>
              <a:spLocks noChangeArrowheads="1"/>
            </p:cNvSpPr>
            <p:nvPr/>
          </p:nvSpPr>
          <p:spPr bwMode="auto">
            <a:xfrm>
              <a:off x="2815"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79" name="Rectangle 187">
              <a:extLst>
                <a:ext uri="{FF2B5EF4-FFF2-40B4-BE49-F238E27FC236}">
                  <a16:creationId xmlns:a16="http://schemas.microsoft.com/office/drawing/2014/main" id="{3E22B00F-69DE-4650-9531-8AAB41CD662B}"/>
                </a:ext>
              </a:extLst>
            </p:cNvPr>
            <p:cNvSpPr>
              <a:spLocks noChangeArrowheads="1"/>
            </p:cNvSpPr>
            <p:nvPr/>
          </p:nvSpPr>
          <p:spPr bwMode="auto">
            <a:xfrm>
              <a:off x="2779"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80" name="Rectangle 188">
              <a:extLst>
                <a:ext uri="{FF2B5EF4-FFF2-40B4-BE49-F238E27FC236}">
                  <a16:creationId xmlns:a16="http://schemas.microsoft.com/office/drawing/2014/main" id="{EBD70AF1-300C-43F1-8B99-6C5B0C052D5B}"/>
                </a:ext>
              </a:extLst>
            </p:cNvPr>
            <p:cNvSpPr>
              <a:spLocks noChangeArrowheads="1"/>
            </p:cNvSpPr>
            <p:nvPr/>
          </p:nvSpPr>
          <p:spPr bwMode="auto">
            <a:xfrm>
              <a:off x="2742" y="139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981" name="Rectangle 189">
              <a:extLst>
                <a:ext uri="{FF2B5EF4-FFF2-40B4-BE49-F238E27FC236}">
                  <a16:creationId xmlns:a16="http://schemas.microsoft.com/office/drawing/2014/main" id="{40FE0152-0548-44D0-94CE-6AAAF98172B6}"/>
                </a:ext>
              </a:extLst>
            </p:cNvPr>
            <p:cNvSpPr>
              <a:spLocks noChangeArrowheads="1"/>
            </p:cNvSpPr>
            <p:nvPr/>
          </p:nvSpPr>
          <p:spPr bwMode="auto">
            <a:xfrm>
              <a:off x="2705" y="139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7173" name="Rectangle 191">
            <a:extLst>
              <a:ext uri="{FF2B5EF4-FFF2-40B4-BE49-F238E27FC236}">
                <a16:creationId xmlns:a16="http://schemas.microsoft.com/office/drawing/2014/main" id="{F7098B4F-28BB-4789-AEF4-FDAEA9B33915}"/>
              </a:ext>
            </a:extLst>
          </p:cNvPr>
          <p:cNvSpPr>
            <a:spLocks noChangeArrowheads="1"/>
          </p:cNvSpPr>
          <p:nvPr/>
        </p:nvSpPr>
        <p:spPr bwMode="auto">
          <a:xfrm>
            <a:off x="5441950" y="2289175"/>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b="1">
                <a:solidFill>
                  <a:srgbClr val="000000"/>
                </a:solidFill>
                <a:latin typeface="Arial" panose="020B0604020202020204" pitchFamily="34" charset="0"/>
              </a:rPr>
              <a:t> </a:t>
            </a:r>
            <a:endParaRPr lang="fr-FR" altLang="fr-FR"/>
          </a:p>
        </p:txBody>
      </p:sp>
      <p:grpSp>
        <p:nvGrpSpPr>
          <p:cNvPr id="7174" name="Group 194">
            <a:extLst>
              <a:ext uri="{FF2B5EF4-FFF2-40B4-BE49-F238E27FC236}">
                <a16:creationId xmlns:a16="http://schemas.microsoft.com/office/drawing/2014/main" id="{CB856E6F-B1A1-4C6D-93D8-810DFE7FFB6E}"/>
              </a:ext>
            </a:extLst>
          </p:cNvPr>
          <p:cNvGrpSpPr>
            <a:grpSpLocks/>
          </p:cNvGrpSpPr>
          <p:nvPr/>
        </p:nvGrpSpPr>
        <p:grpSpPr bwMode="auto">
          <a:xfrm>
            <a:off x="5805488" y="5072063"/>
            <a:ext cx="258762" cy="623887"/>
            <a:chOff x="3657" y="3195"/>
            <a:chExt cx="163" cy="393"/>
          </a:xfrm>
        </p:grpSpPr>
        <p:sp>
          <p:nvSpPr>
            <p:cNvPr id="7799" name="Line 192">
              <a:extLst>
                <a:ext uri="{FF2B5EF4-FFF2-40B4-BE49-F238E27FC236}">
                  <a16:creationId xmlns:a16="http://schemas.microsoft.com/office/drawing/2014/main" id="{109699F3-1B09-41D6-B1CC-ED3D776E9BF5}"/>
                </a:ext>
              </a:extLst>
            </p:cNvPr>
            <p:cNvSpPr>
              <a:spLocks noChangeShapeType="1"/>
            </p:cNvSpPr>
            <p:nvPr/>
          </p:nvSpPr>
          <p:spPr bwMode="auto">
            <a:xfrm>
              <a:off x="3737" y="3195"/>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00" name="Freeform 193">
              <a:extLst>
                <a:ext uri="{FF2B5EF4-FFF2-40B4-BE49-F238E27FC236}">
                  <a16:creationId xmlns:a16="http://schemas.microsoft.com/office/drawing/2014/main" id="{94E191DF-4A7E-4F09-81C4-68B1B98F05DF}"/>
                </a:ext>
              </a:extLst>
            </p:cNvPr>
            <p:cNvSpPr>
              <a:spLocks/>
            </p:cNvSpPr>
            <p:nvPr/>
          </p:nvSpPr>
          <p:spPr bwMode="auto">
            <a:xfrm>
              <a:off x="3657" y="3425"/>
              <a:ext cx="163" cy="163"/>
            </a:xfrm>
            <a:custGeom>
              <a:avLst/>
              <a:gdLst>
                <a:gd name="T0" fmla="*/ 0 w 163"/>
                <a:gd name="T1" fmla="*/ 0 h 163"/>
                <a:gd name="T2" fmla="*/ 80 w 163"/>
                <a:gd name="T3" fmla="*/ 163 h 163"/>
                <a:gd name="T4" fmla="*/ 163 w 163"/>
                <a:gd name="T5" fmla="*/ 0 h 163"/>
                <a:gd name="T6" fmla="*/ 0 w 163"/>
                <a:gd name="T7" fmla="*/ 0 h 163"/>
                <a:gd name="T8" fmla="*/ 0 60000 65536"/>
                <a:gd name="T9" fmla="*/ 0 60000 65536"/>
                <a:gd name="T10" fmla="*/ 0 60000 65536"/>
                <a:gd name="T11" fmla="*/ 0 60000 65536"/>
                <a:gd name="T12" fmla="*/ 0 w 163"/>
                <a:gd name="T13" fmla="*/ 0 h 163"/>
                <a:gd name="T14" fmla="*/ 163 w 163"/>
                <a:gd name="T15" fmla="*/ 163 h 163"/>
              </a:gdLst>
              <a:ahLst/>
              <a:cxnLst>
                <a:cxn ang="T8">
                  <a:pos x="T0" y="T1"/>
                </a:cxn>
                <a:cxn ang="T9">
                  <a:pos x="T2" y="T3"/>
                </a:cxn>
                <a:cxn ang="T10">
                  <a:pos x="T4" y="T5"/>
                </a:cxn>
                <a:cxn ang="T11">
                  <a:pos x="T6" y="T7"/>
                </a:cxn>
              </a:cxnLst>
              <a:rect l="T12" t="T13" r="T14" b="T15"/>
              <a:pathLst>
                <a:path w="163" h="163">
                  <a:moveTo>
                    <a:pt x="0" y="0"/>
                  </a:moveTo>
                  <a:lnTo>
                    <a:pt x="80" y="163"/>
                  </a:lnTo>
                  <a:lnTo>
                    <a:pt x="1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75" name="Group 223">
            <a:extLst>
              <a:ext uri="{FF2B5EF4-FFF2-40B4-BE49-F238E27FC236}">
                <a16:creationId xmlns:a16="http://schemas.microsoft.com/office/drawing/2014/main" id="{7FEEDB42-6235-45AD-A197-33BB3B3B8E65}"/>
              </a:ext>
            </a:extLst>
          </p:cNvPr>
          <p:cNvGrpSpPr>
            <a:grpSpLocks/>
          </p:cNvGrpSpPr>
          <p:nvPr/>
        </p:nvGrpSpPr>
        <p:grpSpPr bwMode="auto">
          <a:xfrm>
            <a:off x="4606925" y="2354263"/>
            <a:ext cx="377825" cy="2373312"/>
            <a:chOff x="2902" y="1483"/>
            <a:chExt cx="238" cy="1495"/>
          </a:xfrm>
        </p:grpSpPr>
        <p:sp>
          <p:nvSpPr>
            <p:cNvPr id="7771" name="Rectangle 195">
              <a:extLst>
                <a:ext uri="{FF2B5EF4-FFF2-40B4-BE49-F238E27FC236}">
                  <a16:creationId xmlns:a16="http://schemas.microsoft.com/office/drawing/2014/main" id="{49AC0A6D-0DE6-4AF6-B060-4030BF67A819}"/>
                </a:ext>
              </a:extLst>
            </p:cNvPr>
            <p:cNvSpPr>
              <a:spLocks noChangeArrowheads="1"/>
            </p:cNvSpPr>
            <p:nvPr/>
          </p:nvSpPr>
          <p:spPr bwMode="auto">
            <a:xfrm>
              <a:off x="2904" y="2230"/>
              <a:ext cx="117" cy="74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72" name="Line 196">
              <a:extLst>
                <a:ext uri="{FF2B5EF4-FFF2-40B4-BE49-F238E27FC236}">
                  <a16:creationId xmlns:a16="http://schemas.microsoft.com/office/drawing/2014/main" id="{41A45E08-7A59-49EC-8F9A-D94DE8C4C031}"/>
                </a:ext>
              </a:extLst>
            </p:cNvPr>
            <p:cNvSpPr>
              <a:spLocks noChangeShapeType="1"/>
            </p:cNvSpPr>
            <p:nvPr/>
          </p:nvSpPr>
          <p:spPr bwMode="auto">
            <a:xfrm>
              <a:off x="2902" y="2315"/>
              <a:ext cx="236"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3" name="Line 197">
              <a:extLst>
                <a:ext uri="{FF2B5EF4-FFF2-40B4-BE49-F238E27FC236}">
                  <a16:creationId xmlns:a16="http://schemas.microsoft.com/office/drawing/2014/main" id="{0877923D-42D4-4EBC-8BB0-2E48D3058F0A}"/>
                </a:ext>
              </a:extLst>
            </p:cNvPr>
            <p:cNvSpPr>
              <a:spLocks noChangeShapeType="1"/>
            </p:cNvSpPr>
            <p:nvPr/>
          </p:nvSpPr>
          <p:spPr bwMode="auto">
            <a:xfrm>
              <a:off x="2902" y="2416"/>
              <a:ext cx="2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4" name="Line 198">
              <a:extLst>
                <a:ext uri="{FF2B5EF4-FFF2-40B4-BE49-F238E27FC236}">
                  <a16:creationId xmlns:a16="http://schemas.microsoft.com/office/drawing/2014/main" id="{08F53388-35AE-4CCE-972C-13EDBEB0EADF}"/>
                </a:ext>
              </a:extLst>
            </p:cNvPr>
            <p:cNvSpPr>
              <a:spLocks noChangeShapeType="1"/>
            </p:cNvSpPr>
            <p:nvPr/>
          </p:nvSpPr>
          <p:spPr bwMode="auto">
            <a:xfrm>
              <a:off x="2902" y="2536"/>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5" name="Line 199">
              <a:extLst>
                <a:ext uri="{FF2B5EF4-FFF2-40B4-BE49-F238E27FC236}">
                  <a16:creationId xmlns:a16="http://schemas.microsoft.com/office/drawing/2014/main" id="{4B2DAF0E-B839-49D0-AB93-7CD2473E2890}"/>
                </a:ext>
              </a:extLst>
            </p:cNvPr>
            <p:cNvSpPr>
              <a:spLocks noChangeShapeType="1"/>
            </p:cNvSpPr>
            <p:nvPr/>
          </p:nvSpPr>
          <p:spPr bwMode="auto">
            <a:xfrm>
              <a:off x="2902" y="265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6" name="Line 200">
              <a:extLst>
                <a:ext uri="{FF2B5EF4-FFF2-40B4-BE49-F238E27FC236}">
                  <a16:creationId xmlns:a16="http://schemas.microsoft.com/office/drawing/2014/main" id="{30CA0088-DB6B-4F4B-82F7-B3B4D25776D6}"/>
                </a:ext>
              </a:extLst>
            </p:cNvPr>
            <p:cNvSpPr>
              <a:spLocks noChangeShapeType="1"/>
            </p:cNvSpPr>
            <p:nvPr/>
          </p:nvSpPr>
          <p:spPr bwMode="auto">
            <a:xfrm>
              <a:off x="2902" y="277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7" name="Line 201">
              <a:extLst>
                <a:ext uri="{FF2B5EF4-FFF2-40B4-BE49-F238E27FC236}">
                  <a16:creationId xmlns:a16="http://schemas.microsoft.com/office/drawing/2014/main" id="{00B90E8D-71F9-401C-9B8C-59F2D23C7599}"/>
                </a:ext>
              </a:extLst>
            </p:cNvPr>
            <p:cNvSpPr>
              <a:spLocks noChangeShapeType="1"/>
            </p:cNvSpPr>
            <p:nvPr/>
          </p:nvSpPr>
          <p:spPr bwMode="auto">
            <a:xfrm>
              <a:off x="2902" y="287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8" name="Rectangle 202">
              <a:extLst>
                <a:ext uri="{FF2B5EF4-FFF2-40B4-BE49-F238E27FC236}">
                  <a16:creationId xmlns:a16="http://schemas.microsoft.com/office/drawing/2014/main" id="{A3FA0937-8144-4375-AEBB-8607B23A2088}"/>
                </a:ext>
              </a:extLst>
            </p:cNvPr>
            <p:cNvSpPr>
              <a:spLocks noChangeArrowheads="1"/>
            </p:cNvSpPr>
            <p:nvPr/>
          </p:nvSpPr>
          <p:spPr bwMode="auto">
            <a:xfrm>
              <a:off x="3021" y="2230"/>
              <a:ext cx="119" cy="74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79" name="Line 203">
              <a:extLst>
                <a:ext uri="{FF2B5EF4-FFF2-40B4-BE49-F238E27FC236}">
                  <a16:creationId xmlns:a16="http://schemas.microsoft.com/office/drawing/2014/main" id="{FA83951B-5602-4E00-9180-FEC8AA5AC2D1}"/>
                </a:ext>
              </a:extLst>
            </p:cNvPr>
            <p:cNvSpPr>
              <a:spLocks noChangeShapeType="1"/>
            </p:cNvSpPr>
            <p:nvPr/>
          </p:nvSpPr>
          <p:spPr bwMode="auto">
            <a:xfrm>
              <a:off x="3021" y="2315"/>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0" name="Line 204">
              <a:extLst>
                <a:ext uri="{FF2B5EF4-FFF2-40B4-BE49-F238E27FC236}">
                  <a16:creationId xmlns:a16="http://schemas.microsoft.com/office/drawing/2014/main" id="{3942DFD3-50A7-4C72-B809-EB1E05B9886A}"/>
                </a:ext>
              </a:extLst>
            </p:cNvPr>
            <p:cNvSpPr>
              <a:spLocks noChangeShapeType="1"/>
            </p:cNvSpPr>
            <p:nvPr/>
          </p:nvSpPr>
          <p:spPr bwMode="auto">
            <a:xfrm>
              <a:off x="3021" y="2416"/>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1" name="Line 205">
              <a:extLst>
                <a:ext uri="{FF2B5EF4-FFF2-40B4-BE49-F238E27FC236}">
                  <a16:creationId xmlns:a16="http://schemas.microsoft.com/office/drawing/2014/main" id="{67EEA285-974F-47CF-BBC6-FD5386C15D58}"/>
                </a:ext>
              </a:extLst>
            </p:cNvPr>
            <p:cNvSpPr>
              <a:spLocks noChangeShapeType="1"/>
            </p:cNvSpPr>
            <p:nvPr/>
          </p:nvSpPr>
          <p:spPr bwMode="auto">
            <a:xfrm>
              <a:off x="3021" y="2536"/>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2" name="Line 206">
              <a:extLst>
                <a:ext uri="{FF2B5EF4-FFF2-40B4-BE49-F238E27FC236}">
                  <a16:creationId xmlns:a16="http://schemas.microsoft.com/office/drawing/2014/main" id="{00784B88-BF7C-4695-AC73-E3AB21146E50}"/>
                </a:ext>
              </a:extLst>
            </p:cNvPr>
            <p:cNvSpPr>
              <a:spLocks noChangeShapeType="1"/>
            </p:cNvSpPr>
            <p:nvPr/>
          </p:nvSpPr>
          <p:spPr bwMode="auto">
            <a:xfrm>
              <a:off x="3021" y="265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3" name="Line 207">
              <a:extLst>
                <a:ext uri="{FF2B5EF4-FFF2-40B4-BE49-F238E27FC236}">
                  <a16:creationId xmlns:a16="http://schemas.microsoft.com/office/drawing/2014/main" id="{BB10154D-DB94-444F-9376-F271E8EED016}"/>
                </a:ext>
              </a:extLst>
            </p:cNvPr>
            <p:cNvSpPr>
              <a:spLocks noChangeShapeType="1"/>
            </p:cNvSpPr>
            <p:nvPr/>
          </p:nvSpPr>
          <p:spPr bwMode="auto">
            <a:xfrm>
              <a:off x="3021" y="2773"/>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4" name="Line 208">
              <a:extLst>
                <a:ext uri="{FF2B5EF4-FFF2-40B4-BE49-F238E27FC236}">
                  <a16:creationId xmlns:a16="http://schemas.microsoft.com/office/drawing/2014/main" id="{689161AD-6972-4AAB-A778-D8F66F5B5101}"/>
                </a:ext>
              </a:extLst>
            </p:cNvPr>
            <p:cNvSpPr>
              <a:spLocks noChangeShapeType="1"/>
            </p:cNvSpPr>
            <p:nvPr/>
          </p:nvSpPr>
          <p:spPr bwMode="auto">
            <a:xfrm>
              <a:off x="3021" y="2874"/>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5" name="Rectangle 209">
              <a:extLst>
                <a:ext uri="{FF2B5EF4-FFF2-40B4-BE49-F238E27FC236}">
                  <a16:creationId xmlns:a16="http://schemas.microsoft.com/office/drawing/2014/main" id="{4DD84B34-EA38-4E49-AC33-2716D420EC66}"/>
                </a:ext>
              </a:extLst>
            </p:cNvPr>
            <p:cNvSpPr>
              <a:spLocks noChangeArrowheads="1"/>
            </p:cNvSpPr>
            <p:nvPr/>
          </p:nvSpPr>
          <p:spPr bwMode="auto">
            <a:xfrm>
              <a:off x="2904" y="1483"/>
              <a:ext cx="117"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86" name="Line 210">
              <a:extLst>
                <a:ext uri="{FF2B5EF4-FFF2-40B4-BE49-F238E27FC236}">
                  <a16:creationId xmlns:a16="http://schemas.microsoft.com/office/drawing/2014/main" id="{34924502-A32E-4424-A680-C26379C68504}"/>
                </a:ext>
              </a:extLst>
            </p:cNvPr>
            <p:cNvSpPr>
              <a:spLocks noChangeShapeType="1"/>
            </p:cNvSpPr>
            <p:nvPr/>
          </p:nvSpPr>
          <p:spPr bwMode="auto">
            <a:xfrm>
              <a:off x="2902" y="1566"/>
              <a:ext cx="236"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7" name="Line 211">
              <a:extLst>
                <a:ext uri="{FF2B5EF4-FFF2-40B4-BE49-F238E27FC236}">
                  <a16:creationId xmlns:a16="http://schemas.microsoft.com/office/drawing/2014/main" id="{B1D78B02-7A82-4642-B31B-88372133820D}"/>
                </a:ext>
              </a:extLst>
            </p:cNvPr>
            <p:cNvSpPr>
              <a:spLocks noChangeShapeType="1"/>
            </p:cNvSpPr>
            <p:nvPr/>
          </p:nvSpPr>
          <p:spPr bwMode="auto">
            <a:xfrm>
              <a:off x="2902" y="1670"/>
              <a:ext cx="2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8" name="Line 212">
              <a:extLst>
                <a:ext uri="{FF2B5EF4-FFF2-40B4-BE49-F238E27FC236}">
                  <a16:creationId xmlns:a16="http://schemas.microsoft.com/office/drawing/2014/main" id="{84E6AB42-FDB0-42A3-AE8F-DFD89027575E}"/>
                </a:ext>
              </a:extLst>
            </p:cNvPr>
            <p:cNvSpPr>
              <a:spLocks noChangeShapeType="1"/>
            </p:cNvSpPr>
            <p:nvPr/>
          </p:nvSpPr>
          <p:spPr bwMode="auto">
            <a:xfrm>
              <a:off x="2902" y="179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89" name="Line 213">
              <a:extLst>
                <a:ext uri="{FF2B5EF4-FFF2-40B4-BE49-F238E27FC236}">
                  <a16:creationId xmlns:a16="http://schemas.microsoft.com/office/drawing/2014/main" id="{03DE2655-F037-4F44-A42C-FC688E1D8AED}"/>
                </a:ext>
              </a:extLst>
            </p:cNvPr>
            <p:cNvSpPr>
              <a:spLocks noChangeShapeType="1"/>
            </p:cNvSpPr>
            <p:nvPr/>
          </p:nvSpPr>
          <p:spPr bwMode="auto">
            <a:xfrm>
              <a:off x="2902" y="1907"/>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0" name="Line 214">
              <a:extLst>
                <a:ext uri="{FF2B5EF4-FFF2-40B4-BE49-F238E27FC236}">
                  <a16:creationId xmlns:a16="http://schemas.microsoft.com/office/drawing/2014/main" id="{4435444B-4EC3-4036-895F-0C695933D5FB}"/>
                </a:ext>
              </a:extLst>
            </p:cNvPr>
            <p:cNvSpPr>
              <a:spLocks noChangeShapeType="1"/>
            </p:cNvSpPr>
            <p:nvPr/>
          </p:nvSpPr>
          <p:spPr bwMode="auto">
            <a:xfrm>
              <a:off x="2902" y="2027"/>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1" name="Line 215">
              <a:extLst>
                <a:ext uri="{FF2B5EF4-FFF2-40B4-BE49-F238E27FC236}">
                  <a16:creationId xmlns:a16="http://schemas.microsoft.com/office/drawing/2014/main" id="{19FB6E38-A21B-473F-8A05-9B100DEC9E5B}"/>
                </a:ext>
              </a:extLst>
            </p:cNvPr>
            <p:cNvSpPr>
              <a:spLocks noChangeShapeType="1"/>
            </p:cNvSpPr>
            <p:nvPr/>
          </p:nvSpPr>
          <p:spPr bwMode="auto">
            <a:xfrm>
              <a:off x="2902" y="2128"/>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2" name="Rectangle 216">
              <a:extLst>
                <a:ext uri="{FF2B5EF4-FFF2-40B4-BE49-F238E27FC236}">
                  <a16:creationId xmlns:a16="http://schemas.microsoft.com/office/drawing/2014/main" id="{9F19F2C4-3A85-4999-92CB-B0DDF8374483}"/>
                </a:ext>
              </a:extLst>
            </p:cNvPr>
            <p:cNvSpPr>
              <a:spLocks noChangeArrowheads="1"/>
            </p:cNvSpPr>
            <p:nvPr/>
          </p:nvSpPr>
          <p:spPr bwMode="auto">
            <a:xfrm>
              <a:off x="3021" y="1483"/>
              <a:ext cx="119"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93" name="Line 217">
              <a:extLst>
                <a:ext uri="{FF2B5EF4-FFF2-40B4-BE49-F238E27FC236}">
                  <a16:creationId xmlns:a16="http://schemas.microsoft.com/office/drawing/2014/main" id="{836D2F32-B6D0-4EE9-A454-7946780C43EF}"/>
                </a:ext>
              </a:extLst>
            </p:cNvPr>
            <p:cNvSpPr>
              <a:spLocks noChangeShapeType="1"/>
            </p:cNvSpPr>
            <p:nvPr/>
          </p:nvSpPr>
          <p:spPr bwMode="auto">
            <a:xfrm>
              <a:off x="3021" y="1566"/>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4" name="Line 218">
              <a:extLst>
                <a:ext uri="{FF2B5EF4-FFF2-40B4-BE49-F238E27FC236}">
                  <a16:creationId xmlns:a16="http://schemas.microsoft.com/office/drawing/2014/main" id="{11D94BE6-3738-4282-AB04-51ADB202954C}"/>
                </a:ext>
              </a:extLst>
            </p:cNvPr>
            <p:cNvSpPr>
              <a:spLocks noChangeShapeType="1"/>
            </p:cNvSpPr>
            <p:nvPr/>
          </p:nvSpPr>
          <p:spPr bwMode="auto">
            <a:xfrm>
              <a:off x="3021" y="167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5" name="Line 219">
              <a:extLst>
                <a:ext uri="{FF2B5EF4-FFF2-40B4-BE49-F238E27FC236}">
                  <a16:creationId xmlns:a16="http://schemas.microsoft.com/office/drawing/2014/main" id="{8740C05E-703C-4B17-BEEE-8F64AB077C7E}"/>
                </a:ext>
              </a:extLst>
            </p:cNvPr>
            <p:cNvSpPr>
              <a:spLocks noChangeShapeType="1"/>
            </p:cNvSpPr>
            <p:nvPr/>
          </p:nvSpPr>
          <p:spPr bwMode="auto">
            <a:xfrm>
              <a:off x="3021" y="1790"/>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6" name="Line 220">
              <a:extLst>
                <a:ext uri="{FF2B5EF4-FFF2-40B4-BE49-F238E27FC236}">
                  <a16:creationId xmlns:a16="http://schemas.microsoft.com/office/drawing/2014/main" id="{59C92DEC-FE76-4A2F-804E-DB977B9CFF5C}"/>
                </a:ext>
              </a:extLst>
            </p:cNvPr>
            <p:cNvSpPr>
              <a:spLocks noChangeShapeType="1"/>
            </p:cNvSpPr>
            <p:nvPr/>
          </p:nvSpPr>
          <p:spPr bwMode="auto">
            <a:xfrm>
              <a:off x="3021" y="1907"/>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7" name="Line 221">
              <a:extLst>
                <a:ext uri="{FF2B5EF4-FFF2-40B4-BE49-F238E27FC236}">
                  <a16:creationId xmlns:a16="http://schemas.microsoft.com/office/drawing/2014/main" id="{5B431FFA-62F2-4D38-B0B0-71A3BC99B6EA}"/>
                </a:ext>
              </a:extLst>
            </p:cNvPr>
            <p:cNvSpPr>
              <a:spLocks noChangeShapeType="1"/>
            </p:cNvSpPr>
            <p:nvPr/>
          </p:nvSpPr>
          <p:spPr bwMode="auto">
            <a:xfrm>
              <a:off x="3021" y="2027"/>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98" name="Line 222">
              <a:extLst>
                <a:ext uri="{FF2B5EF4-FFF2-40B4-BE49-F238E27FC236}">
                  <a16:creationId xmlns:a16="http://schemas.microsoft.com/office/drawing/2014/main" id="{3294F197-4602-45EE-9BAC-5A07ECD33EE6}"/>
                </a:ext>
              </a:extLst>
            </p:cNvPr>
            <p:cNvSpPr>
              <a:spLocks noChangeShapeType="1"/>
            </p:cNvSpPr>
            <p:nvPr/>
          </p:nvSpPr>
          <p:spPr bwMode="auto">
            <a:xfrm>
              <a:off x="3021" y="2128"/>
              <a:ext cx="11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176" name="Group 241">
            <a:extLst>
              <a:ext uri="{FF2B5EF4-FFF2-40B4-BE49-F238E27FC236}">
                <a16:creationId xmlns:a16="http://schemas.microsoft.com/office/drawing/2014/main" id="{B46A1C28-1F9F-4D41-A41C-1F1146BB7E87}"/>
              </a:ext>
            </a:extLst>
          </p:cNvPr>
          <p:cNvGrpSpPr>
            <a:grpSpLocks/>
          </p:cNvGrpSpPr>
          <p:nvPr/>
        </p:nvGrpSpPr>
        <p:grpSpPr bwMode="auto">
          <a:xfrm>
            <a:off x="6205538" y="2354263"/>
            <a:ext cx="428625" cy="2373312"/>
            <a:chOff x="3909" y="1483"/>
            <a:chExt cx="270" cy="1495"/>
          </a:xfrm>
        </p:grpSpPr>
        <p:sp>
          <p:nvSpPr>
            <p:cNvPr id="7754" name="Rectangle 224">
              <a:extLst>
                <a:ext uri="{FF2B5EF4-FFF2-40B4-BE49-F238E27FC236}">
                  <a16:creationId xmlns:a16="http://schemas.microsoft.com/office/drawing/2014/main" id="{16776B4A-DC01-4ED7-8556-758EFB1B7089}"/>
                </a:ext>
              </a:extLst>
            </p:cNvPr>
            <p:cNvSpPr>
              <a:spLocks noChangeArrowheads="1"/>
            </p:cNvSpPr>
            <p:nvPr/>
          </p:nvSpPr>
          <p:spPr bwMode="auto">
            <a:xfrm>
              <a:off x="3909" y="2230"/>
              <a:ext cx="119" cy="74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55" name="Rectangle 225">
              <a:extLst>
                <a:ext uri="{FF2B5EF4-FFF2-40B4-BE49-F238E27FC236}">
                  <a16:creationId xmlns:a16="http://schemas.microsoft.com/office/drawing/2014/main" id="{670DB05E-4631-4D1E-81A1-56023895137A}"/>
                </a:ext>
              </a:extLst>
            </p:cNvPr>
            <p:cNvSpPr>
              <a:spLocks noChangeArrowheads="1"/>
            </p:cNvSpPr>
            <p:nvPr/>
          </p:nvSpPr>
          <p:spPr bwMode="auto">
            <a:xfrm>
              <a:off x="4028" y="2230"/>
              <a:ext cx="117" cy="74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56" name="Line 226">
              <a:extLst>
                <a:ext uri="{FF2B5EF4-FFF2-40B4-BE49-F238E27FC236}">
                  <a16:creationId xmlns:a16="http://schemas.microsoft.com/office/drawing/2014/main" id="{6B0F2C45-947C-4682-B493-0FB4579F7062}"/>
                </a:ext>
              </a:extLst>
            </p:cNvPr>
            <p:cNvSpPr>
              <a:spLocks noChangeShapeType="1"/>
            </p:cNvSpPr>
            <p:nvPr/>
          </p:nvSpPr>
          <p:spPr bwMode="auto">
            <a:xfrm>
              <a:off x="3909" y="2315"/>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57" name="Line 227">
              <a:extLst>
                <a:ext uri="{FF2B5EF4-FFF2-40B4-BE49-F238E27FC236}">
                  <a16:creationId xmlns:a16="http://schemas.microsoft.com/office/drawing/2014/main" id="{01BF32DE-F02E-4A80-A9A5-1F9EB8E76F74}"/>
                </a:ext>
              </a:extLst>
            </p:cNvPr>
            <p:cNvSpPr>
              <a:spLocks noChangeShapeType="1"/>
            </p:cNvSpPr>
            <p:nvPr/>
          </p:nvSpPr>
          <p:spPr bwMode="auto">
            <a:xfrm>
              <a:off x="3909" y="2416"/>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58" name="Line 228">
              <a:extLst>
                <a:ext uri="{FF2B5EF4-FFF2-40B4-BE49-F238E27FC236}">
                  <a16:creationId xmlns:a16="http://schemas.microsoft.com/office/drawing/2014/main" id="{E426F769-C50B-4771-B997-09BF2DF60725}"/>
                </a:ext>
              </a:extLst>
            </p:cNvPr>
            <p:cNvSpPr>
              <a:spLocks noChangeShapeType="1"/>
            </p:cNvSpPr>
            <p:nvPr/>
          </p:nvSpPr>
          <p:spPr bwMode="auto">
            <a:xfrm>
              <a:off x="3909" y="2536"/>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59" name="Line 229">
              <a:extLst>
                <a:ext uri="{FF2B5EF4-FFF2-40B4-BE49-F238E27FC236}">
                  <a16:creationId xmlns:a16="http://schemas.microsoft.com/office/drawing/2014/main" id="{798A9AAB-E26A-451C-9406-A44C9E6B0D42}"/>
                </a:ext>
              </a:extLst>
            </p:cNvPr>
            <p:cNvSpPr>
              <a:spLocks noChangeShapeType="1"/>
            </p:cNvSpPr>
            <p:nvPr/>
          </p:nvSpPr>
          <p:spPr bwMode="auto">
            <a:xfrm>
              <a:off x="3909" y="2653"/>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0" name="Line 230">
              <a:extLst>
                <a:ext uri="{FF2B5EF4-FFF2-40B4-BE49-F238E27FC236}">
                  <a16:creationId xmlns:a16="http://schemas.microsoft.com/office/drawing/2014/main" id="{FEB53D91-0A1D-49C2-8F49-F46327829A0F}"/>
                </a:ext>
              </a:extLst>
            </p:cNvPr>
            <p:cNvSpPr>
              <a:spLocks noChangeShapeType="1"/>
            </p:cNvSpPr>
            <p:nvPr/>
          </p:nvSpPr>
          <p:spPr bwMode="auto">
            <a:xfrm>
              <a:off x="3909" y="2773"/>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1" name="Line 231">
              <a:extLst>
                <a:ext uri="{FF2B5EF4-FFF2-40B4-BE49-F238E27FC236}">
                  <a16:creationId xmlns:a16="http://schemas.microsoft.com/office/drawing/2014/main" id="{24C7675E-4F3E-4063-8B5C-95F32EE21F9E}"/>
                </a:ext>
              </a:extLst>
            </p:cNvPr>
            <p:cNvSpPr>
              <a:spLocks noChangeShapeType="1"/>
            </p:cNvSpPr>
            <p:nvPr/>
          </p:nvSpPr>
          <p:spPr bwMode="auto">
            <a:xfrm>
              <a:off x="3909" y="2874"/>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2" name="Rectangle 232">
              <a:extLst>
                <a:ext uri="{FF2B5EF4-FFF2-40B4-BE49-F238E27FC236}">
                  <a16:creationId xmlns:a16="http://schemas.microsoft.com/office/drawing/2014/main" id="{20551D90-5FC4-4469-A14B-B59EFDA99EFD}"/>
                </a:ext>
              </a:extLst>
            </p:cNvPr>
            <p:cNvSpPr>
              <a:spLocks noChangeArrowheads="1"/>
            </p:cNvSpPr>
            <p:nvPr/>
          </p:nvSpPr>
          <p:spPr bwMode="auto">
            <a:xfrm>
              <a:off x="3909" y="1483"/>
              <a:ext cx="119"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63" name="Rectangle 233">
              <a:extLst>
                <a:ext uri="{FF2B5EF4-FFF2-40B4-BE49-F238E27FC236}">
                  <a16:creationId xmlns:a16="http://schemas.microsoft.com/office/drawing/2014/main" id="{8B8C6B95-E748-4B9B-81FD-77E9216A0E96}"/>
                </a:ext>
              </a:extLst>
            </p:cNvPr>
            <p:cNvSpPr>
              <a:spLocks noChangeArrowheads="1"/>
            </p:cNvSpPr>
            <p:nvPr/>
          </p:nvSpPr>
          <p:spPr bwMode="auto">
            <a:xfrm>
              <a:off x="4028" y="1483"/>
              <a:ext cx="117" cy="74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64" name="Line 234">
              <a:extLst>
                <a:ext uri="{FF2B5EF4-FFF2-40B4-BE49-F238E27FC236}">
                  <a16:creationId xmlns:a16="http://schemas.microsoft.com/office/drawing/2014/main" id="{20D05B63-860C-4A53-8966-AB853A025EE9}"/>
                </a:ext>
              </a:extLst>
            </p:cNvPr>
            <p:cNvSpPr>
              <a:spLocks noChangeShapeType="1"/>
            </p:cNvSpPr>
            <p:nvPr/>
          </p:nvSpPr>
          <p:spPr bwMode="auto">
            <a:xfrm>
              <a:off x="3909" y="1566"/>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5" name="Line 235">
              <a:extLst>
                <a:ext uri="{FF2B5EF4-FFF2-40B4-BE49-F238E27FC236}">
                  <a16:creationId xmlns:a16="http://schemas.microsoft.com/office/drawing/2014/main" id="{7C2B67BC-82EF-41AE-83F1-7535FCCBD877}"/>
                </a:ext>
              </a:extLst>
            </p:cNvPr>
            <p:cNvSpPr>
              <a:spLocks noChangeShapeType="1"/>
            </p:cNvSpPr>
            <p:nvPr/>
          </p:nvSpPr>
          <p:spPr bwMode="auto">
            <a:xfrm>
              <a:off x="3909" y="1670"/>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6" name="Line 236">
              <a:extLst>
                <a:ext uri="{FF2B5EF4-FFF2-40B4-BE49-F238E27FC236}">
                  <a16:creationId xmlns:a16="http://schemas.microsoft.com/office/drawing/2014/main" id="{726F0978-8069-48A1-989B-6AAD17F9CA7D}"/>
                </a:ext>
              </a:extLst>
            </p:cNvPr>
            <p:cNvSpPr>
              <a:spLocks noChangeShapeType="1"/>
            </p:cNvSpPr>
            <p:nvPr/>
          </p:nvSpPr>
          <p:spPr bwMode="auto">
            <a:xfrm>
              <a:off x="3909" y="1790"/>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7" name="Line 237">
              <a:extLst>
                <a:ext uri="{FF2B5EF4-FFF2-40B4-BE49-F238E27FC236}">
                  <a16:creationId xmlns:a16="http://schemas.microsoft.com/office/drawing/2014/main" id="{6C449EDE-749E-43EA-87CA-3DBD81450CA6}"/>
                </a:ext>
              </a:extLst>
            </p:cNvPr>
            <p:cNvSpPr>
              <a:spLocks noChangeShapeType="1"/>
            </p:cNvSpPr>
            <p:nvPr/>
          </p:nvSpPr>
          <p:spPr bwMode="auto">
            <a:xfrm>
              <a:off x="3909" y="1907"/>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68" name="Line 238">
              <a:extLst>
                <a:ext uri="{FF2B5EF4-FFF2-40B4-BE49-F238E27FC236}">
                  <a16:creationId xmlns:a16="http://schemas.microsoft.com/office/drawing/2014/main" id="{91A398AC-787F-4A4D-A9E1-5C5C1948FE54}"/>
                </a:ext>
              </a:extLst>
            </p:cNvPr>
            <p:cNvSpPr>
              <a:spLocks noChangeShapeType="1"/>
            </p:cNvSpPr>
            <p:nvPr/>
          </p:nvSpPr>
          <p:spPr bwMode="auto">
            <a:xfrm>
              <a:off x="3909" y="2027"/>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7769" name="Line 239">
              <a:extLst>
                <a:ext uri="{FF2B5EF4-FFF2-40B4-BE49-F238E27FC236}">
                  <a16:creationId xmlns:a16="http://schemas.microsoft.com/office/drawing/2014/main" id="{548CD0CF-27A2-4D6A-A70B-769776DED04B}"/>
                </a:ext>
              </a:extLst>
            </p:cNvPr>
            <p:cNvSpPr>
              <a:spLocks noChangeShapeType="1"/>
            </p:cNvSpPr>
            <p:nvPr/>
          </p:nvSpPr>
          <p:spPr bwMode="auto">
            <a:xfrm>
              <a:off x="3909" y="2128"/>
              <a:ext cx="233"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70" name="Line 240">
              <a:extLst>
                <a:ext uri="{FF2B5EF4-FFF2-40B4-BE49-F238E27FC236}">
                  <a16:creationId xmlns:a16="http://schemas.microsoft.com/office/drawing/2014/main" id="{6253A20D-AF3C-4A98-B528-F95BB8C34B63}"/>
                </a:ext>
              </a:extLst>
            </p:cNvPr>
            <p:cNvSpPr>
              <a:spLocks noChangeShapeType="1"/>
            </p:cNvSpPr>
            <p:nvPr/>
          </p:nvSpPr>
          <p:spPr bwMode="auto">
            <a:xfrm flipH="1">
              <a:off x="4142" y="2128"/>
              <a:ext cx="37"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177" name="Group 245">
            <a:extLst>
              <a:ext uri="{FF2B5EF4-FFF2-40B4-BE49-F238E27FC236}">
                <a16:creationId xmlns:a16="http://schemas.microsoft.com/office/drawing/2014/main" id="{AC2BEDCF-5198-4822-A6EE-7E3E6D431C4E}"/>
              </a:ext>
            </a:extLst>
          </p:cNvPr>
          <p:cNvGrpSpPr>
            <a:grpSpLocks/>
          </p:cNvGrpSpPr>
          <p:nvPr/>
        </p:nvGrpSpPr>
        <p:grpSpPr bwMode="auto">
          <a:xfrm>
            <a:off x="5213350" y="2420938"/>
            <a:ext cx="811213" cy="2654300"/>
            <a:chOff x="3284" y="1525"/>
            <a:chExt cx="511" cy="1672"/>
          </a:xfrm>
        </p:grpSpPr>
        <p:sp>
          <p:nvSpPr>
            <p:cNvPr id="7751" name="Freeform 242">
              <a:extLst>
                <a:ext uri="{FF2B5EF4-FFF2-40B4-BE49-F238E27FC236}">
                  <a16:creationId xmlns:a16="http://schemas.microsoft.com/office/drawing/2014/main" id="{630834FE-4F0E-426F-99DF-791363DEAF2E}"/>
                </a:ext>
              </a:extLst>
            </p:cNvPr>
            <p:cNvSpPr>
              <a:spLocks/>
            </p:cNvSpPr>
            <p:nvPr/>
          </p:nvSpPr>
          <p:spPr bwMode="auto">
            <a:xfrm>
              <a:off x="3284" y="1525"/>
              <a:ext cx="508" cy="408"/>
            </a:xfrm>
            <a:custGeom>
              <a:avLst/>
              <a:gdLst>
                <a:gd name="T0" fmla="*/ 128 w 508"/>
                <a:gd name="T1" fmla="*/ 408 h 408"/>
                <a:gd name="T2" fmla="*/ 131 w 508"/>
                <a:gd name="T3" fmla="*/ 366 h 408"/>
                <a:gd name="T4" fmla="*/ 138 w 508"/>
                <a:gd name="T5" fmla="*/ 327 h 408"/>
                <a:gd name="T6" fmla="*/ 149 w 508"/>
                <a:gd name="T7" fmla="*/ 292 h 408"/>
                <a:gd name="T8" fmla="*/ 165 w 508"/>
                <a:gd name="T9" fmla="*/ 262 h 408"/>
                <a:gd name="T10" fmla="*/ 183 w 508"/>
                <a:gd name="T11" fmla="*/ 237 h 408"/>
                <a:gd name="T12" fmla="*/ 204 w 508"/>
                <a:gd name="T13" fmla="*/ 219 h 408"/>
                <a:gd name="T14" fmla="*/ 229 w 508"/>
                <a:gd name="T15" fmla="*/ 207 h 408"/>
                <a:gd name="T16" fmla="*/ 254 w 508"/>
                <a:gd name="T17" fmla="*/ 203 h 408"/>
                <a:gd name="T18" fmla="*/ 279 w 508"/>
                <a:gd name="T19" fmla="*/ 207 h 408"/>
                <a:gd name="T20" fmla="*/ 305 w 508"/>
                <a:gd name="T21" fmla="*/ 219 h 408"/>
                <a:gd name="T22" fmla="*/ 325 w 508"/>
                <a:gd name="T23" fmla="*/ 237 h 408"/>
                <a:gd name="T24" fmla="*/ 343 w 508"/>
                <a:gd name="T25" fmla="*/ 262 h 408"/>
                <a:gd name="T26" fmla="*/ 360 w 508"/>
                <a:gd name="T27" fmla="*/ 292 h 408"/>
                <a:gd name="T28" fmla="*/ 371 w 508"/>
                <a:gd name="T29" fmla="*/ 327 h 408"/>
                <a:gd name="T30" fmla="*/ 378 w 508"/>
                <a:gd name="T31" fmla="*/ 366 h 408"/>
                <a:gd name="T32" fmla="*/ 380 w 508"/>
                <a:gd name="T33" fmla="*/ 408 h 408"/>
                <a:gd name="T34" fmla="*/ 508 w 508"/>
                <a:gd name="T35" fmla="*/ 408 h 408"/>
                <a:gd name="T36" fmla="*/ 506 w 508"/>
                <a:gd name="T37" fmla="*/ 366 h 408"/>
                <a:gd name="T38" fmla="*/ 504 w 508"/>
                <a:gd name="T39" fmla="*/ 325 h 408"/>
                <a:gd name="T40" fmla="*/ 497 w 508"/>
                <a:gd name="T41" fmla="*/ 285 h 408"/>
                <a:gd name="T42" fmla="*/ 488 w 508"/>
                <a:gd name="T43" fmla="*/ 249 h 408"/>
                <a:gd name="T44" fmla="*/ 465 w 508"/>
                <a:gd name="T45" fmla="*/ 180 h 408"/>
                <a:gd name="T46" fmla="*/ 451 w 508"/>
                <a:gd name="T47" fmla="*/ 147 h 408"/>
                <a:gd name="T48" fmla="*/ 433 w 508"/>
                <a:gd name="T49" fmla="*/ 120 h 408"/>
                <a:gd name="T50" fmla="*/ 417 w 508"/>
                <a:gd name="T51" fmla="*/ 92 h 408"/>
                <a:gd name="T52" fmla="*/ 396 w 508"/>
                <a:gd name="T53" fmla="*/ 69 h 408"/>
                <a:gd name="T54" fmla="*/ 376 w 508"/>
                <a:gd name="T55" fmla="*/ 48 h 408"/>
                <a:gd name="T56" fmla="*/ 353 w 508"/>
                <a:gd name="T57" fmla="*/ 32 h 408"/>
                <a:gd name="T58" fmla="*/ 330 w 508"/>
                <a:gd name="T59" fmla="*/ 18 h 408"/>
                <a:gd name="T60" fmla="*/ 305 w 508"/>
                <a:gd name="T61" fmla="*/ 9 h 408"/>
                <a:gd name="T62" fmla="*/ 279 w 508"/>
                <a:gd name="T63" fmla="*/ 2 h 408"/>
                <a:gd name="T64" fmla="*/ 254 w 508"/>
                <a:gd name="T65" fmla="*/ 0 h 408"/>
                <a:gd name="T66" fmla="*/ 229 w 508"/>
                <a:gd name="T67" fmla="*/ 2 h 408"/>
                <a:gd name="T68" fmla="*/ 204 w 508"/>
                <a:gd name="T69" fmla="*/ 9 h 408"/>
                <a:gd name="T70" fmla="*/ 179 w 508"/>
                <a:gd name="T71" fmla="*/ 18 h 408"/>
                <a:gd name="T72" fmla="*/ 156 w 508"/>
                <a:gd name="T73" fmla="*/ 32 h 408"/>
                <a:gd name="T74" fmla="*/ 133 w 508"/>
                <a:gd name="T75" fmla="*/ 48 h 408"/>
                <a:gd name="T76" fmla="*/ 112 w 508"/>
                <a:gd name="T77" fmla="*/ 69 h 408"/>
                <a:gd name="T78" fmla="*/ 94 w 508"/>
                <a:gd name="T79" fmla="*/ 92 h 408"/>
                <a:gd name="T80" fmla="*/ 76 w 508"/>
                <a:gd name="T81" fmla="*/ 120 h 408"/>
                <a:gd name="T82" fmla="*/ 57 w 508"/>
                <a:gd name="T83" fmla="*/ 147 h 408"/>
                <a:gd name="T84" fmla="*/ 44 w 508"/>
                <a:gd name="T85" fmla="*/ 180 h 408"/>
                <a:gd name="T86" fmla="*/ 21 w 508"/>
                <a:gd name="T87" fmla="*/ 249 h 408"/>
                <a:gd name="T88" fmla="*/ 12 w 508"/>
                <a:gd name="T89" fmla="*/ 285 h 408"/>
                <a:gd name="T90" fmla="*/ 5 w 508"/>
                <a:gd name="T91" fmla="*/ 325 h 408"/>
                <a:gd name="T92" fmla="*/ 3 w 508"/>
                <a:gd name="T93" fmla="*/ 366 h 408"/>
                <a:gd name="T94" fmla="*/ 0 w 508"/>
                <a:gd name="T95" fmla="*/ 408 h 408"/>
                <a:gd name="T96" fmla="*/ 128 w 508"/>
                <a:gd name="T97" fmla="*/ 408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8"/>
                <a:gd name="T148" fmla="*/ 0 h 408"/>
                <a:gd name="T149" fmla="*/ 508 w 508"/>
                <a:gd name="T150" fmla="*/ 408 h 4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8" h="408">
                  <a:moveTo>
                    <a:pt x="128" y="408"/>
                  </a:moveTo>
                  <a:lnTo>
                    <a:pt x="131" y="366"/>
                  </a:lnTo>
                  <a:lnTo>
                    <a:pt x="138" y="327"/>
                  </a:lnTo>
                  <a:lnTo>
                    <a:pt x="149" y="292"/>
                  </a:lnTo>
                  <a:lnTo>
                    <a:pt x="165" y="262"/>
                  </a:lnTo>
                  <a:lnTo>
                    <a:pt x="183" y="237"/>
                  </a:lnTo>
                  <a:lnTo>
                    <a:pt x="204" y="219"/>
                  </a:lnTo>
                  <a:lnTo>
                    <a:pt x="229" y="207"/>
                  </a:lnTo>
                  <a:lnTo>
                    <a:pt x="254" y="203"/>
                  </a:lnTo>
                  <a:lnTo>
                    <a:pt x="279" y="207"/>
                  </a:lnTo>
                  <a:lnTo>
                    <a:pt x="305" y="219"/>
                  </a:lnTo>
                  <a:lnTo>
                    <a:pt x="325" y="237"/>
                  </a:lnTo>
                  <a:lnTo>
                    <a:pt x="343" y="262"/>
                  </a:lnTo>
                  <a:lnTo>
                    <a:pt x="360" y="292"/>
                  </a:lnTo>
                  <a:lnTo>
                    <a:pt x="371" y="327"/>
                  </a:lnTo>
                  <a:lnTo>
                    <a:pt x="378" y="366"/>
                  </a:lnTo>
                  <a:lnTo>
                    <a:pt x="380" y="408"/>
                  </a:lnTo>
                  <a:lnTo>
                    <a:pt x="508" y="408"/>
                  </a:lnTo>
                  <a:lnTo>
                    <a:pt x="506" y="366"/>
                  </a:lnTo>
                  <a:lnTo>
                    <a:pt x="504" y="325"/>
                  </a:lnTo>
                  <a:lnTo>
                    <a:pt x="497" y="285"/>
                  </a:lnTo>
                  <a:lnTo>
                    <a:pt x="488" y="249"/>
                  </a:lnTo>
                  <a:lnTo>
                    <a:pt x="465" y="180"/>
                  </a:lnTo>
                  <a:lnTo>
                    <a:pt x="451" y="147"/>
                  </a:lnTo>
                  <a:lnTo>
                    <a:pt x="433" y="120"/>
                  </a:lnTo>
                  <a:lnTo>
                    <a:pt x="417" y="92"/>
                  </a:lnTo>
                  <a:lnTo>
                    <a:pt x="396" y="69"/>
                  </a:lnTo>
                  <a:lnTo>
                    <a:pt x="376" y="48"/>
                  </a:lnTo>
                  <a:lnTo>
                    <a:pt x="353" y="32"/>
                  </a:lnTo>
                  <a:lnTo>
                    <a:pt x="330" y="18"/>
                  </a:lnTo>
                  <a:lnTo>
                    <a:pt x="305" y="9"/>
                  </a:lnTo>
                  <a:lnTo>
                    <a:pt x="279" y="2"/>
                  </a:lnTo>
                  <a:lnTo>
                    <a:pt x="254" y="0"/>
                  </a:lnTo>
                  <a:lnTo>
                    <a:pt x="229" y="2"/>
                  </a:lnTo>
                  <a:lnTo>
                    <a:pt x="204" y="9"/>
                  </a:lnTo>
                  <a:lnTo>
                    <a:pt x="179" y="18"/>
                  </a:lnTo>
                  <a:lnTo>
                    <a:pt x="156" y="32"/>
                  </a:lnTo>
                  <a:lnTo>
                    <a:pt x="133" y="48"/>
                  </a:lnTo>
                  <a:lnTo>
                    <a:pt x="112" y="69"/>
                  </a:lnTo>
                  <a:lnTo>
                    <a:pt x="94" y="92"/>
                  </a:lnTo>
                  <a:lnTo>
                    <a:pt x="76" y="120"/>
                  </a:lnTo>
                  <a:lnTo>
                    <a:pt x="57" y="147"/>
                  </a:lnTo>
                  <a:lnTo>
                    <a:pt x="44" y="180"/>
                  </a:lnTo>
                  <a:lnTo>
                    <a:pt x="21" y="249"/>
                  </a:lnTo>
                  <a:lnTo>
                    <a:pt x="12" y="285"/>
                  </a:lnTo>
                  <a:lnTo>
                    <a:pt x="5" y="325"/>
                  </a:lnTo>
                  <a:lnTo>
                    <a:pt x="3" y="366"/>
                  </a:lnTo>
                  <a:lnTo>
                    <a:pt x="0" y="408"/>
                  </a:lnTo>
                  <a:lnTo>
                    <a:pt x="128" y="408"/>
                  </a:lnTo>
                  <a:close/>
                </a:path>
              </a:pathLst>
            </a:custGeom>
            <a:solidFill>
              <a:srgbClr val="0076CC"/>
            </a:solidFill>
            <a:ln w="28575">
              <a:solidFill>
                <a:srgbClr val="000000"/>
              </a:solidFill>
              <a:prstDash val="solid"/>
              <a:round/>
              <a:headEnd/>
              <a:tailEnd/>
            </a:ln>
          </p:spPr>
          <p:txBody>
            <a:bodyPr/>
            <a:lstStyle/>
            <a:p>
              <a:endParaRPr lang="fr-FR"/>
            </a:p>
          </p:txBody>
        </p:sp>
        <p:sp>
          <p:nvSpPr>
            <p:cNvPr id="7752" name="Rectangle 243">
              <a:extLst>
                <a:ext uri="{FF2B5EF4-FFF2-40B4-BE49-F238E27FC236}">
                  <a16:creationId xmlns:a16="http://schemas.microsoft.com/office/drawing/2014/main" id="{8AEAE16E-14D8-4472-A500-95F3D2AB9642}"/>
                </a:ext>
              </a:extLst>
            </p:cNvPr>
            <p:cNvSpPr>
              <a:spLocks noChangeArrowheads="1"/>
            </p:cNvSpPr>
            <p:nvPr/>
          </p:nvSpPr>
          <p:spPr bwMode="auto">
            <a:xfrm>
              <a:off x="3284" y="1903"/>
              <a:ext cx="131" cy="1278"/>
            </a:xfrm>
            <a:prstGeom prst="rect">
              <a:avLst/>
            </a:prstGeom>
            <a:solidFill>
              <a:srgbClr val="0076CC"/>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53" name="Rectangle 244">
              <a:extLst>
                <a:ext uri="{FF2B5EF4-FFF2-40B4-BE49-F238E27FC236}">
                  <a16:creationId xmlns:a16="http://schemas.microsoft.com/office/drawing/2014/main" id="{B50C1650-EC37-4422-AA54-9EE099A5C9EF}"/>
                </a:ext>
              </a:extLst>
            </p:cNvPr>
            <p:cNvSpPr>
              <a:spLocks noChangeArrowheads="1"/>
            </p:cNvSpPr>
            <p:nvPr/>
          </p:nvSpPr>
          <p:spPr bwMode="auto">
            <a:xfrm>
              <a:off x="3664" y="1921"/>
              <a:ext cx="131" cy="1276"/>
            </a:xfrm>
            <a:prstGeom prst="rect">
              <a:avLst/>
            </a:prstGeom>
            <a:solidFill>
              <a:srgbClr val="0076CC"/>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78" name="Group 710">
            <a:extLst>
              <a:ext uri="{FF2B5EF4-FFF2-40B4-BE49-F238E27FC236}">
                <a16:creationId xmlns:a16="http://schemas.microsoft.com/office/drawing/2014/main" id="{BA9CC4B5-26CF-4204-84F3-F1528EE01F6E}"/>
              </a:ext>
            </a:extLst>
          </p:cNvPr>
          <p:cNvGrpSpPr>
            <a:grpSpLocks/>
          </p:cNvGrpSpPr>
          <p:nvPr/>
        </p:nvGrpSpPr>
        <p:grpSpPr bwMode="auto">
          <a:xfrm>
            <a:off x="1141413" y="2230438"/>
            <a:ext cx="2357437" cy="3652837"/>
            <a:chOff x="719" y="1405"/>
            <a:chExt cx="1485" cy="2301"/>
          </a:xfrm>
        </p:grpSpPr>
        <p:grpSp>
          <p:nvGrpSpPr>
            <p:cNvPr id="7624" name="Group 591">
              <a:extLst>
                <a:ext uri="{FF2B5EF4-FFF2-40B4-BE49-F238E27FC236}">
                  <a16:creationId xmlns:a16="http://schemas.microsoft.com/office/drawing/2014/main" id="{4A1B9832-B2D5-4D50-A5DC-F29FAF759A19}"/>
                </a:ext>
              </a:extLst>
            </p:cNvPr>
            <p:cNvGrpSpPr>
              <a:grpSpLocks/>
            </p:cNvGrpSpPr>
            <p:nvPr/>
          </p:nvGrpSpPr>
          <p:grpSpPr bwMode="auto">
            <a:xfrm>
              <a:off x="719" y="2188"/>
              <a:ext cx="741" cy="237"/>
              <a:chOff x="719" y="2188"/>
              <a:chExt cx="741" cy="237"/>
            </a:xfrm>
          </p:grpSpPr>
          <p:sp>
            <p:nvSpPr>
              <p:cNvPr id="7743" name="Rectangle 583">
                <a:extLst>
                  <a:ext uri="{FF2B5EF4-FFF2-40B4-BE49-F238E27FC236}">
                    <a16:creationId xmlns:a16="http://schemas.microsoft.com/office/drawing/2014/main" id="{2030864E-5D68-4E19-8B75-194BC40E2308}"/>
                  </a:ext>
                </a:extLst>
              </p:cNvPr>
              <p:cNvSpPr>
                <a:spLocks noChangeArrowheads="1"/>
              </p:cNvSpPr>
              <p:nvPr/>
            </p:nvSpPr>
            <p:spPr bwMode="auto">
              <a:xfrm>
                <a:off x="719" y="2308"/>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44" name="Rectangle 584">
                <a:extLst>
                  <a:ext uri="{FF2B5EF4-FFF2-40B4-BE49-F238E27FC236}">
                    <a16:creationId xmlns:a16="http://schemas.microsoft.com/office/drawing/2014/main" id="{77061A4C-ECEB-4E4D-8073-F77DF1F37A08}"/>
                  </a:ext>
                </a:extLst>
              </p:cNvPr>
              <p:cNvSpPr>
                <a:spLocks noChangeArrowheads="1"/>
              </p:cNvSpPr>
              <p:nvPr/>
            </p:nvSpPr>
            <p:spPr bwMode="auto">
              <a:xfrm>
                <a:off x="719" y="2188"/>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45" name="Line 585">
                <a:extLst>
                  <a:ext uri="{FF2B5EF4-FFF2-40B4-BE49-F238E27FC236}">
                    <a16:creationId xmlns:a16="http://schemas.microsoft.com/office/drawing/2014/main" id="{8138FB14-3B3E-4FAB-817D-98000ACD4E9A}"/>
                  </a:ext>
                </a:extLst>
              </p:cNvPr>
              <p:cNvSpPr>
                <a:spLocks noChangeShapeType="1"/>
              </p:cNvSpPr>
              <p:nvPr/>
            </p:nvSpPr>
            <p:spPr bwMode="auto">
              <a:xfrm>
                <a:off x="1259"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6" name="Line 586">
                <a:extLst>
                  <a:ext uri="{FF2B5EF4-FFF2-40B4-BE49-F238E27FC236}">
                    <a16:creationId xmlns:a16="http://schemas.microsoft.com/office/drawing/2014/main" id="{3D40488E-F8A6-4C21-B8A0-3093B92A5D8C}"/>
                  </a:ext>
                </a:extLst>
              </p:cNvPr>
              <p:cNvSpPr>
                <a:spLocks noChangeShapeType="1"/>
              </p:cNvSpPr>
              <p:nvPr/>
            </p:nvSpPr>
            <p:spPr bwMode="auto">
              <a:xfrm>
                <a:off x="1158"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7" name="Line 587">
                <a:extLst>
                  <a:ext uri="{FF2B5EF4-FFF2-40B4-BE49-F238E27FC236}">
                    <a16:creationId xmlns:a16="http://schemas.microsoft.com/office/drawing/2014/main" id="{808345D7-6358-4B45-9E55-D4D5EF7A3810}"/>
                  </a:ext>
                </a:extLst>
              </p:cNvPr>
              <p:cNvSpPr>
                <a:spLocks noChangeShapeType="1"/>
              </p:cNvSpPr>
              <p:nvPr/>
            </p:nvSpPr>
            <p:spPr bwMode="auto">
              <a:xfrm>
                <a:off x="1039"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8" name="Line 588">
                <a:extLst>
                  <a:ext uri="{FF2B5EF4-FFF2-40B4-BE49-F238E27FC236}">
                    <a16:creationId xmlns:a16="http://schemas.microsoft.com/office/drawing/2014/main" id="{CF73FE4F-9F5F-4123-A49D-1DD06ADF3CF5}"/>
                  </a:ext>
                </a:extLst>
              </p:cNvPr>
              <p:cNvSpPr>
                <a:spLocks noChangeShapeType="1"/>
              </p:cNvSpPr>
              <p:nvPr/>
            </p:nvSpPr>
            <p:spPr bwMode="auto">
              <a:xfrm>
                <a:off x="92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9" name="Line 589">
                <a:extLst>
                  <a:ext uri="{FF2B5EF4-FFF2-40B4-BE49-F238E27FC236}">
                    <a16:creationId xmlns:a16="http://schemas.microsoft.com/office/drawing/2014/main" id="{38159689-4400-41F2-B6C1-77F23C0FDA74}"/>
                  </a:ext>
                </a:extLst>
              </p:cNvPr>
              <p:cNvSpPr>
                <a:spLocks noChangeShapeType="1"/>
              </p:cNvSpPr>
              <p:nvPr/>
            </p:nvSpPr>
            <p:spPr bwMode="auto">
              <a:xfrm>
                <a:off x="82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50" name="Line 590">
                <a:extLst>
                  <a:ext uri="{FF2B5EF4-FFF2-40B4-BE49-F238E27FC236}">
                    <a16:creationId xmlns:a16="http://schemas.microsoft.com/office/drawing/2014/main" id="{CD440E26-7F28-479D-BDE2-D8A375CC8DB0}"/>
                  </a:ext>
                </a:extLst>
              </p:cNvPr>
              <p:cNvSpPr>
                <a:spLocks noChangeShapeType="1"/>
              </p:cNvSpPr>
              <p:nvPr/>
            </p:nvSpPr>
            <p:spPr bwMode="auto">
              <a:xfrm>
                <a:off x="136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625" name="Rectangle 592">
              <a:extLst>
                <a:ext uri="{FF2B5EF4-FFF2-40B4-BE49-F238E27FC236}">
                  <a16:creationId xmlns:a16="http://schemas.microsoft.com/office/drawing/2014/main" id="{9A92C272-D0C8-4743-AFA8-A7FF0AED277B}"/>
                </a:ext>
              </a:extLst>
            </p:cNvPr>
            <p:cNvSpPr>
              <a:spLocks noChangeArrowheads="1"/>
            </p:cNvSpPr>
            <p:nvPr/>
          </p:nvSpPr>
          <p:spPr bwMode="auto">
            <a:xfrm>
              <a:off x="719" y="2686"/>
              <a:ext cx="741"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26" name="Line 593">
              <a:extLst>
                <a:ext uri="{FF2B5EF4-FFF2-40B4-BE49-F238E27FC236}">
                  <a16:creationId xmlns:a16="http://schemas.microsoft.com/office/drawing/2014/main" id="{7F7A9B8C-8CBF-449C-9C96-43535A6AB385}"/>
                </a:ext>
              </a:extLst>
            </p:cNvPr>
            <p:cNvSpPr>
              <a:spLocks noChangeShapeType="1"/>
            </p:cNvSpPr>
            <p:nvPr/>
          </p:nvSpPr>
          <p:spPr bwMode="auto">
            <a:xfrm>
              <a:off x="1376" y="2686"/>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27" name="Line 594">
              <a:extLst>
                <a:ext uri="{FF2B5EF4-FFF2-40B4-BE49-F238E27FC236}">
                  <a16:creationId xmlns:a16="http://schemas.microsoft.com/office/drawing/2014/main" id="{0FDC2265-BE91-4A63-B909-F33094F8F2E7}"/>
                </a:ext>
              </a:extLst>
            </p:cNvPr>
            <p:cNvSpPr>
              <a:spLocks noChangeShapeType="1"/>
            </p:cNvSpPr>
            <p:nvPr/>
          </p:nvSpPr>
          <p:spPr bwMode="auto">
            <a:xfrm>
              <a:off x="1275" y="2686"/>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28" name="Line 595">
              <a:extLst>
                <a:ext uri="{FF2B5EF4-FFF2-40B4-BE49-F238E27FC236}">
                  <a16:creationId xmlns:a16="http://schemas.microsoft.com/office/drawing/2014/main" id="{B9675EF1-FD7B-46E0-BC86-E90A2F58CF1C}"/>
                </a:ext>
              </a:extLst>
            </p:cNvPr>
            <p:cNvSpPr>
              <a:spLocks noChangeShapeType="1"/>
            </p:cNvSpPr>
            <p:nvPr/>
          </p:nvSpPr>
          <p:spPr bwMode="auto">
            <a:xfrm>
              <a:off x="1158"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29" name="Line 596">
              <a:extLst>
                <a:ext uri="{FF2B5EF4-FFF2-40B4-BE49-F238E27FC236}">
                  <a16:creationId xmlns:a16="http://schemas.microsoft.com/office/drawing/2014/main" id="{C2CBE127-2362-4F07-B511-FC65C911DAC2}"/>
                </a:ext>
              </a:extLst>
            </p:cNvPr>
            <p:cNvSpPr>
              <a:spLocks noChangeShapeType="1"/>
            </p:cNvSpPr>
            <p:nvPr/>
          </p:nvSpPr>
          <p:spPr bwMode="auto">
            <a:xfrm>
              <a:off x="1039"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0" name="Line 597">
              <a:extLst>
                <a:ext uri="{FF2B5EF4-FFF2-40B4-BE49-F238E27FC236}">
                  <a16:creationId xmlns:a16="http://schemas.microsoft.com/office/drawing/2014/main" id="{592E1F86-70E7-4349-A0BD-876D539A48DF}"/>
                </a:ext>
              </a:extLst>
            </p:cNvPr>
            <p:cNvSpPr>
              <a:spLocks noChangeShapeType="1"/>
            </p:cNvSpPr>
            <p:nvPr/>
          </p:nvSpPr>
          <p:spPr bwMode="auto">
            <a:xfrm>
              <a:off x="920"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1" name="Line 598">
              <a:extLst>
                <a:ext uri="{FF2B5EF4-FFF2-40B4-BE49-F238E27FC236}">
                  <a16:creationId xmlns:a16="http://schemas.microsoft.com/office/drawing/2014/main" id="{44027BBA-01CA-4611-82B4-225E307FA925}"/>
                </a:ext>
              </a:extLst>
            </p:cNvPr>
            <p:cNvSpPr>
              <a:spLocks noChangeShapeType="1"/>
            </p:cNvSpPr>
            <p:nvPr/>
          </p:nvSpPr>
          <p:spPr bwMode="auto">
            <a:xfrm>
              <a:off x="820"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2" name="Rectangle 599">
              <a:extLst>
                <a:ext uri="{FF2B5EF4-FFF2-40B4-BE49-F238E27FC236}">
                  <a16:creationId xmlns:a16="http://schemas.microsoft.com/office/drawing/2014/main" id="{BC5E1AD7-3578-45DA-8C50-5261E9548030}"/>
                </a:ext>
              </a:extLst>
            </p:cNvPr>
            <p:cNvSpPr>
              <a:spLocks noChangeArrowheads="1"/>
            </p:cNvSpPr>
            <p:nvPr/>
          </p:nvSpPr>
          <p:spPr bwMode="auto">
            <a:xfrm>
              <a:off x="719" y="2805"/>
              <a:ext cx="741"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33" name="Line 600">
              <a:extLst>
                <a:ext uri="{FF2B5EF4-FFF2-40B4-BE49-F238E27FC236}">
                  <a16:creationId xmlns:a16="http://schemas.microsoft.com/office/drawing/2014/main" id="{1152565E-BFCD-42BE-A1E9-0AE67F95B6B7}"/>
                </a:ext>
              </a:extLst>
            </p:cNvPr>
            <p:cNvSpPr>
              <a:spLocks noChangeShapeType="1"/>
            </p:cNvSpPr>
            <p:nvPr/>
          </p:nvSpPr>
          <p:spPr bwMode="auto">
            <a:xfrm>
              <a:off x="1376"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4" name="Line 601">
              <a:extLst>
                <a:ext uri="{FF2B5EF4-FFF2-40B4-BE49-F238E27FC236}">
                  <a16:creationId xmlns:a16="http://schemas.microsoft.com/office/drawing/2014/main" id="{84180103-B264-4358-B175-BE931151DD70}"/>
                </a:ext>
              </a:extLst>
            </p:cNvPr>
            <p:cNvSpPr>
              <a:spLocks noChangeShapeType="1"/>
            </p:cNvSpPr>
            <p:nvPr/>
          </p:nvSpPr>
          <p:spPr bwMode="auto">
            <a:xfrm>
              <a:off x="1275"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5" name="Line 602">
              <a:extLst>
                <a:ext uri="{FF2B5EF4-FFF2-40B4-BE49-F238E27FC236}">
                  <a16:creationId xmlns:a16="http://schemas.microsoft.com/office/drawing/2014/main" id="{D810AAAD-7083-41C6-BD48-D0D96F182721}"/>
                </a:ext>
              </a:extLst>
            </p:cNvPr>
            <p:cNvSpPr>
              <a:spLocks noChangeShapeType="1"/>
            </p:cNvSpPr>
            <p:nvPr/>
          </p:nvSpPr>
          <p:spPr bwMode="auto">
            <a:xfrm>
              <a:off x="1158"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6" name="Line 603">
              <a:extLst>
                <a:ext uri="{FF2B5EF4-FFF2-40B4-BE49-F238E27FC236}">
                  <a16:creationId xmlns:a16="http://schemas.microsoft.com/office/drawing/2014/main" id="{7020C821-57E3-4162-88E7-DAF4E9E847F1}"/>
                </a:ext>
              </a:extLst>
            </p:cNvPr>
            <p:cNvSpPr>
              <a:spLocks noChangeShapeType="1"/>
            </p:cNvSpPr>
            <p:nvPr/>
          </p:nvSpPr>
          <p:spPr bwMode="auto">
            <a:xfrm>
              <a:off x="1039"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7" name="Line 604">
              <a:extLst>
                <a:ext uri="{FF2B5EF4-FFF2-40B4-BE49-F238E27FC236}">
                  <a16:creationId xmlns:a16="http://schemas.microsoft.com/office/drawing/2014/main" id="{E1EA0FB7-FFC7-4D6B-B2F4-8DD429BA21DC}"/>
                </a:ext>
              </a:extLst>
            </p:cNvPr>
            <p:cNvSpPr>
              <a:spLocks noChangeShapeType="1"/>
            </p:cNvSpPr>
            <p:nvPr/>
          </p:nvSpPr>
          <p:spPr bwMode="auto">
            <a:xfrm>
              <a:off x="920"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8" name="Line 605">
              <a:extLst>
                <a:ext uri="{FF2B5EF4-FFF2-40B4-BE49-F238E27FC236}">
                  <a16:creationId xmlns:a16="http://schemas.microsoft.com/office/drawing/2014/main" id="{3CDB933E-A6C2-47A6-9789-EF8C52AAECC6}"/>
                </a:ext>
              </a:extLst>
            </p:cNvPr>
            <p:cNvSpPr>
              <a:spLocks noChangeShapeType="1"/>
            </p:cNvSpPr>
            <p:nvPr/>
          </p:nvSpPr>
          <p:spPr bwMode="auto">
            <a:xfrm>
              <a:off x="820"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39" name="Rectangle 606">
              <a:extLst>
                <a:ext uri="{FF2B5EF4-FFF2-40B4-BE49-F238E27FC236}">
                  <a16:creationId xmlns:a16="http://schemas.microsoft.com/office/drawing/2014/main" id="{A4F5CD0C-3A17-4514-AB07-E9F0277EFDC0}"/>
                </a:ext>
              </a:extLst>
            </p:cNvPr>
            <p:cNvSpPr>
              <a:spLocks noChangeArrowheads="1"/>
            </p:cNvSpPr>
            <p:nvPr/>
          </p:nvSpPr>
          <p:spPr bwMode="auto">
            <a:xfrm>
              <a:off x="719" y="3077"/>
              <a:ext cx="741"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40" name="Rectangle 607">
              <a:extLst>
                <a:ext uri="{FF2B5EF4-FFF2-40B4-BE49-F238E27FC236}">
                  <a16:creationId xmlns:a16="http://schemas.microsoft.com/office/drawing/2014/main" id="{B5E5210E-E84E-48B8-B72F-6FC278EE5F46}"/>
                </a:ext>
              </a:extLst>
            </p:cNvPr>
            <p:cNvSpPr>
              <a:spLocks noChangeArrowheads="1"/>
            </p:cNvSpPr>
            <p:nvPr/>
          </p:nvSpPr>
          <p:spPr bwMode="auto">
            <a:xfrm>
              <a:off x="719" y="3197"/>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41" name="Rectangle 608">
              <a:extLst>
                <a:ext uri="{FF2B5EF4-FFF2-40B4-BE49-F238E27FC236}">
                  <a16:creationId xmlns:a16="http://schemas.microsoft.com/office/drawing/2014/main" id="{EC4D63F4-0383-4C7A-99AB-CA47EAAC749A}"/>
                </a:ext>
              </a:extLst>
            </p:cNvPr>
            <p:cNvSpPr>
              <a:spLocks noChangeArrowheads="1"/>
            </p:cNvSpPr>
            <p:nvPr/>
          </p:nvSpPr>
          <p:spPr bwMode="auto">
            <a:xfrm>
              <a:off x="719" y="3588"/>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42" name="Rectangle 609">
              <a:extLst>
                <a:ext uri="{FF2B5EF4-FFF2-40B4-BE49-F238E27FC236}">
                  <a16:creationId xmlns:a16="http://schemas.microsoft.com/office/drawing/2014/main" id="{91283EDD-E714-4571-8BF7-D6E6D0BB03BF}"/>
                </a:ext>
              </a:extLst>
            </p:cNvPr>
            <p:cNvSpPr>
              <a:spLocks noChangeArrowheads="1"/>
            </p:cNvSpPr>
            <p:nvPr/>
          </p:nvSpPr>
          <p:spPr bwMode="auto">
            <a:xfrm>
              <a:off x="719" y="3469"/>
              <a:ext cx="741"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43" name="Line 610">
              <a:extLst>
                <a:ext uri="{FF2B5EF4-FFF2-40B4-BE49-F238E27FC236}">
                  <a16:creationId xmlns:a16="http://schemas.microsoft.com/office/drawing/2014/main" id="{3F0520E1-8191-441E-BCCC-43A50D476805}"/>
                </a:ext>
              </a:extLst>
            </p:cNvPr>
            <p:cNvSpPr>
              <a:spLocks noChangeShapeType="1"/>
            </p:cNvSpPr>
            <p:nvPr/>
          </p:nvSpPr>
          <p:spPr bwMode="auto">
            <a:xfrm>
              <a:off x="1376"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4" name="Line 611">
              <a:extLst>
                <a:ext uri="{FF2B5EF4-FFF2-40B4-BE49-F238E27FC236}">
                  <a16:creationId xmlns:a16="http://schemas.microsoft.com/office/drawing/2014/main" id="{4CBD79A2-1715-423F-95E4-2A06259BC45F}"/>
                </a:ext>
              </a:extLst>
            </p:cNvPr>
            <p:cNvSpPr>
              <a:spLocks noChangeShapeType="1"/>
            </p:cNvSpPr>
            <p:nvPr/>
          </p:nvSpPr>
          <p:spPr bwMode="auto">
            <a:xfrm>
              <a:off x="1275"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5" name="Line 612">
              <a:extLst>
                <a:ext uri="{FF2B5EF4-FFF2-40B4-BE49-F238E27FC236}">
                  <a16:creationId xmlns:a16="http://schemas.microsoft.com/office/drawing/2014/main" id="{F9CD6DCE-4CC4-442E-B20C-CD2B57630A32}"/>
                </a:ext>
              </a:extLst>
            </p:cNvPr>
            <p:cNvSpPr>
              <a:spLocks noChangeShapeType="1"/>
            </p:cNvSpPr>
            <p:nvPr/>
          </p:nvSpPr>
          <p:spPr bwMode="auto">
            <a:xfrm>
              <a:off x="1158"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6" name="Line 613">
              <a:extLst>
                <a:ext uri="{FF2B5EF4-FFF2-40B4-BE49-F238E27FC236}">
                  <a16:creationId xmlns:a16="http://schemas.microsoft.com/office/drawing/2014/main" id="{534B744F-59E4-4938-BB4E-E5C792680EA4}"/>
                </a:ext>
              </a:extLst>
            </p:cNvPr>
            <p:cNvSpPr>
              <a:spLocks noChangeShapeType="1"/>
            </p:cNvSpPr>
            <p:nvPr/>
          </p:nvSpPr>
          <p:spPr bwMode="auto">
            <a:xfrm>
              <a:off x="1039"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7" name="Line 614">
              <a:extLst>
                <a:ext uri="{FF2B5EF4-FFF2-40B4-BE49-F238E27FC236}">
                  <a16:creationId xmlns:a16="http://schemas.microsoft.com/office/drawing/2014/main" id="{A0D9567A-D474-42D3-9148-2E2E5F6AD574}"/>
                </a:ext>
              </a:extLst>
            </p:cNvPr>
            <p:cNvSpPr>
              <a:spLocks noChangeShapeType="1"/>
            </p:cNvSpPr>
            <p:nvPr/>
          </p:nvSpPr>
          <p:spPr bwMode="auto">
            <a:xfrm>
              <a:off x="920"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8" name="Line 615">
              <a:extLst>
                <a:ext uri="{FF2B5EF4-FFF2-40B4-BE49-F238E27FC236}">
                  <a16:creationId xmlns:a16="http://schemas.microsoft.com/office/drawing/2014/main" id="{D4664A40-66BB-46CD-BACB-407304430C4A}"/>
                </a:ext>
              </a:extLst>
            </p:cNvPr>
            <p:cNvSpPr>
              <a:spLocks noChangeShapeType="1"/>
            </p:cNvSpPr>
            <p:nvPr/>
          </p:nvSpPr>
          <p:spPr bwMode="auto">
            <a:xfrm>
              <a:off x="820"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49" name="Line 616">
              <a:extLst>
                <a:ext uri="{FF2B5EF4-FFF2-40B4-BE49-F238E27FC236}">
                  <a16:creationId xmlns:a16="http://schemas.microsoft.com/office/drawing/2014/main" id="{71CFE8AB-9070-4223-8E36-CD87D738A629}"/>
                </a:ext>
              </a:extLst>
            </p:cNvPr>
            <p:cNvSpPr>
              <a:spLocks noChangeShapeType="1"/>
            </p:cNvSpPr>
            <p:nvPr/>
          </p:nvSpPr>
          <p:spPr bwMode="auto">
            <a:xfrm>
              <a:off x="1259"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0" name="Line 617">
              <a:extLst>
                <a:ext uri="{FF2B5EF4-FFF2-40B4-BE49-F238E27FC236}">
                  <a16:creationId xmlns:a16="http://schemas.microsoft.com/office/drawing/2014/main" id="{50193D56-A88E-4802-8218-661B89A9C559}"/>
                </a:ext>
              </a:extLst>
            </p:cNvPr>
            <p:cNvSpPr>
              <a:spLocks noChangeShapeType="1"/>
            </p:cNvSpPr>
            <p:nvPr/>
          </p:nvSpPr>
          <p:spPr bwMode="auto">
            <a:xfrm>
              <a:off x="115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1" name="Line 618">
              <a:extLst>
                <a:ext uri="{FF2B5EF4-FFF2-40B4-BE49-F238E27FC236}">
                  <a16:creationId xmlns:a16="http://schemas.microsoft.com/office/drawing/2014/main" id="{2684AC5F-7DC7-4F0E-A3C1-6D7340CB8E1B}"/>
                </a:ext>
              </a:extLst>
            </p:cNvPr>
            <p:cNvSpPr>
              <a:spLocks noChangeShapeType="1"/>
            </p:cNvSpPr>
            <p:nvPr/>
          </p:nvSpPr>
          <p:spPr bwMode="auto">
            <a:xfrm>
              <a:off x="1039"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2" name="Line 619">
              <a:extLst>
                <a:ext uri="{FF2B5EF4-FFF2-40B4-BE49-F238E27FC236}">
                  <a16:creationId xmlns:a16="http://schemas.microsoft.com/office/drawing/2014/main" id="{F6DF5EDB-C403-4F66-AC7C-5F8CE76E77EF}"/>
                </a:ext>
              </a:extLst>
            </p:cNvPr>
            <p:cNvSpPr>
              <a:spLocks noChangeShapeType="1"/>
            </p:cNvSpPr>
            <p:nvPr/>
          </p:nvSpPr>
          <p:spPr bwMode="auto">
            <a:xfrm>
              <a:off x="92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3" name="Line 620">
              <a:extLst>
                <a:ext uri="{FF2B5EF4-FFF2-40B4-BE49-F238E27FC236}">
                  <a16:creationId xmlns:a16="http://schemas.microsoft.com/office/drawing/2014/main" id="{8ACB9331-28EB-4042-A3A0-443BD96CA3CE}"/>
                </a:ext>
              </a:extLst>
            </p:cNvPr>
            <p:cNvSpPr>
              <a:spLocks noChangeShapeType="1"/>
            </p:cNvSpPr>
            <p:nvPr/>
          </p:nvSpPr>
          <p:spPr bwMode="auto">
            <a:xfrm>
              <a:off x="82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4" name="Line 621">
              <a:extLst>
                <a:ext uri="{FF2B5EF4-FFF2-40B4-BE49-F238E27FC236}">
                  <a16:creationId xmlns:a16="http://schemas.microsoft.com/office/drawing/2014/main" id="{13BE3802-606B-4BD2-9A53-C12B6D53B1FD}"/>
                </a:ext>
              </a:extLst>
            </p:cNvPr>
            <p:cNvSpPr>
              <a:spLocks noChangeShapeType="1"/>
            </p:cNvSpPr>
            <p:nvPr/>
          </p:nvSpPr>
          <p:spPr bwMode="auto">
            <a:xfrm>
              <a:off x="136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7655" name="Group 652">
              <a:extLst>
                <a:ext uri="{FF2B5EF4-FFF2-40B4-BE49-F238E27FC236}">
                  <a16:creationId xmlns:a16="http://schemas.microsoft.com/office/drawing/2014/main" id="{3ED62DEC-B1DC-4A4A-ADB6-7B9E3CF67139}"/>
                </a:ext>
              </a:extLst>
            </p:cNvPr>
            <p:cNvGrpSpPr>
              <a:grpSpLocks/>
            </p:cNvGrpSpPr>
            <p:nvPr/>
          </p:nvGrpSpPr>
          <p:grpSpPr bwMode="auto">
            <a:xfrm>
              <a:off x="1460" y="2686"/>
              <a:ext cx="742" cy="1020"/>
              <a:chOff x="1460" y="2686"/>
              <a:chExt cx="742" cy="1020"/>
            </a:xfrm>
          </p:grpSpPr>
          <p:sp>
            <p:nvSpPr>
              <p:cNvPr id="7713" name="Rectangle 622">
                <a:extLst>
                  <a:ext uri="{FF2B5EF4-FFF2-40B4-BE49-F238E27FC236}">
                    <a16:creationId xmlns:a16="http://schemas.microsoft.com/office/drawing/2014/main" id="{CA69F67B-4741-4DA2-A9FA-73A0A07C123A}"/>
                  </a:ext>
                </a:extLst>
              </p:cNvPr>
              <p:cNvSpPr>
                <a:spLocks noChangeArrowheads="1"/>
              </p:cNvSpPr>
              <p:nvPr/>
            </p:nvSpPr>
            <p:spPr bwMode="auto">
              <a:xfrm>
                <a:off x="1460" y="2686"/>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14" name="Line 623">
                <a:extLst>
                  <a:ext uri="{FF2B5EF4-FFF2-40B4-BE49-F238E27FC236}">
                    <a16:creationId xmlns:a16="http://schemas.microsoft.com/office/drawing/2014/main" id="{9329BF21-F992-4758-963D-A9C5A20E0EE4}"/>
                  </a:ext>
                </a:extLst>
              </p:cNvPr>
              <p:cNvSpPr>
                <a:spLocks noChangeShapeType="1"/>
              </p:cNvSpPr>
              <p:nvPr/>
            </p:nvSpPr>
            <p:spPr bwMode="auto">
              <a:xfrm>
                <a:off x="2117" y="2686"/>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5" name="Line 624">
                <a:extLst>
                  <a:ext uri="{FF2B5EF4-FFF2-40B4-BE49-F238E27FC236}">
                    <a16:creationId xmlns:a16="http://schemas.microsoft.com/office/drawing/2014/main" id="{3BCE3D11-9815-4BBA-8EBF-AEBC602512F8}"/>
                  </a:ext>
                </a:extLst>
              </p:cNvPr>
              <p:cNvSpPr>
                <a:spLocks noChangeShapeType="1"/>
              </p:cNvSpPr>
              <p:nvPr/>
            </p:nvSpPr>
            <p:spPr bwMode="auto">
              <a:xfrm>
                <a:off x="2017" y="2686"/>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6" name="Line 625">
                <a:extLst>
                  <a:ext uri="{FF2B5EF4-FFF2-40B4-BE49-F238E27FC236}">
                    <a16:creationId xmlns:a16="http://schemas.microsoft.com/office/drawing/2014/main" id="{DB9E7B64-BEB5-4F3F-BFE3-0215654C39FC}"/>
                  </a:ext>
                </a:extLst>
              </p:cNvPr>
              <p:cNvSpPr>
                <a:spLocks noChangeShapeType="1"/>
              </p:cNvSpPr>
              <p:nvPr/>
            </p:nvSpPr>
            <p:spPr bwMode="auto">
              <a:xfrm>
                <a:off x="1898"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7" name="Line 626">
                <a:extLst>
                  <a:ext uri="{FF2B5EF4-FFF2-40B4-BE49-F238E27FC236}">
                    <a16:creationId xmlns:a16="http://schemas.microsoft.com/office/drawing/2014/main" id="{80B1C292-64D0-4D67-AEAE-D86F70111A84}"/>
                  </a:ext>
                </a:extLst>
              </p:cNvPr>
              <p:cNvSpPr>
                <a:spLocks noChangeShapeType="1"/>
              </p:cNvSpPr>
              <p:nvPr/>
            </p:nvSpPr>
            <p:spPr bwMode="auto">
              <a:xfrm>
                <a:off x="1781"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8" name="Line 627">
                <a:extLst>
                  <a:ext uri="{FF2B5EF4-FFF2-40B4-BE49-F238E27FC236}">
                    <a16:creationId xmlns:a16="http://schemas.microsoft.com/office/drawing/2014/main" id="{414988F3-7763-40AB-A6C8-05AC75F2C114}"/>
                  </a:ext>
                </a:extLst>
              </p:cNvPr>
              <p:cNvSpPr>
                <a:spLocks noChangeShapeType="1"/>
              </p:cNvSpPr>
              <p:nvPr/>
            </p:nvSpPr>
            <p:spPr bwMode="auto">
              <a:xfrm>
                <a:off x="1662"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9" name="Line 628">
                <a:extLst>
                  <a:ext uri="{FF2B5EF4-FFF2-40B4-BE49-F238E27FC236}">
                    <a16:creationId xmlns:a16="http://schemas.microsoft.com/office/drawing/2014/main" id="{7D8311E1-56B3-42BF-AD39-B478AD804B52}"/>
                  </a:ext>
                </a:extLst>
              </p:cNvPr>
              <p:cNvSpPr>
                <a:spLocks noChangeShapeType="1"/>
              </p:cNvSpPr>
              <p:nvPr/>
            </p:nvSpPr>
            <p:spPr bwMode="auto">
              <a:xfrm>
                <a:off x="1561"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0" name="Rectangle 629">
                <a:extLst>
                  <a:ext uri="{FF2B5EF4-FFF2-40B4-BE49-F238E27FC236}">
                    <a16:creationId xmlns:a16="http://schemas.microsoft.com/office/drawing/2014/main" id="{01553154-B09A-46C5-A282-2B514BC60105}"/>
                  </a:ext>
                </a:extLst>
              </p:cNvPr>
              <p:cNvSpPr>
                <a:spLocks noChangeArrowheads="1"/>
              </p:cNvSpPr>
              <p:nvPr/>
            </p:nvSpPr>
            <p:spPr bwMode="auto">
              <a:xfrm>
                <a:off x="1460" y="2805"/>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21" name="Line 630">
                <a:extLst>
                  <a:ext uri="{FF2B5EF4-FFF2-40B4-BE49-F238E27FC236}">
                    <a16:creationId xmlns:a16="http://schemas.microsoft.com/office/drawing/2014/main" id="{88FBA19A-FA78-4367-B2E5-E72E8E26F028}"/>
                  </a:ext>
                </a:extLst>
              </p:cNvPr>
              <p:cNvSpPr>
                <a:spLocks noChangeShapeType="1"/>
              </p:cNvSpPr>
              <p:nvPr/>
            </p:nvSpPr>
            <p:spPr bwMode="auto">
              <a:xfrm>
                <a:off x="2117"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2" name="Line 631">
                <a:extLst>
                  <a:ext uri="{FF2B5EF4-FFF2-40B4-BE49-F238E27FC236}">
                    <a16:creationId xmlns:a16="http://schemas.microsoft.com/office/drawing/2014/main" id="{B3B3E076-8014-4ACE-BA45-C4F943B5F68C}"/>
                  </a:ext>
                </a:extLst>
              </p:cNvPr>
              <p:cNvSpPr>
                <a:spLocks noChangeShapeType="1"/>
              </p:cNvSpPr>
              <p:nvPr/>
            </p:nvSpPr>
            <p:spPr bwMode="auto">
              <a:xfrm>
                <a:off x="2017"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3" name="Line 632">
                <a:extLst>
                  <a:ext uri="{FF2B5EF4-FFF2-40B4-BE49-F238E27FC236}">
                    <a16:creationId xmlns:a16="http://schemas.microsoft.com/office/drawing/2014/main" id="{74F55A2B-DD2B-41D6-8BA9-D35CB5B7A0E6}"/>
                  </a:ext>
                </a:extLst>
              </p:cNvPr>
              <p:cNvSpPr>
                <a:spLocks noChangeShapeType="1"/>
              </p:cNvSpPr>
              <p:nvPr/>
            </p:nvSpPr>
            <p:spPr bwMode="auto">
              <a:xfrm>
                <a:off x="1898"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4" name="Line 633">
                <a:extLst>
                  <a:ext uri="{FF2B5EF4-FFF2-40B4-BE49-F238E27FC236}">
                    <a16:creationId xmlns:a16="http://schemas.microsoft.com/office/drawing/2014/main" id="{EFC2C002-23C1-4A6D-900E-90B6A65AB7A6}"/>
                  </a:ext>
                </a:extLst>
              </p:cNvPr>
              <p:cNvSpPr>
                <a:spLocks noChangeShapeType="1"/>
              </p:cNvSpPr>
              <p:nvPr/>
            </p:nvSpPr>
            <p:spPr bwMode="auto">
              <a:xfrm>
                <a:off x="1781"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5" name="Line 634">
                <a:extLst>
                  <a:ext uri="{FF2B5EF4-FFF2-40B4-BE49-F238E27FC236}">
                    <a16:creationId xmlns:a16="http://schemas.microsoft.com/office/drawing/2014/main" id="{6ECA12AA-24D5-4DFF-BE6B-ADA772CFDA36}"/>
                  </a:ext>
                </a:extLst>
              </p:cNvPr>
              <p:cNvSpPr>
                <a:spLocks noChangeShapeType="1"/>
              </p:cNvSpPr>
              <p:nvPr/>
            </p:nvSpPr>
            <p:spPr bwMode="auto">
              <a:xfrm>
                <a:off x="1662"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6" name="Line 635">
                <a:extLst>
                  <a:ext uri="{FF2B5EF4-FFF2-40B4-BE49-F238E27FC236}">
                    <a16:creationId xmlns:a16="http://schemas.microsoft.com/office/drawing/2014/main" id="{B1C98575-B582-4631-9395-201E83227234}"/>
                  </a:ext>
                </a:extLst>
              </p:cNvPr>
              <p:cNvSpPr>
                <a:spLocks noChangeShapeType="1"/>
              </p:cNvSpPr>
              <p:nvPr/>
            </p:nvSpPr>
            <p:spPr bwMode="auto">
              <a:xfrm>
                <a:off x="1561"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27" name="Rectangle 636">
                <a:extLst>
                  <a:ext uri="{FF2B5EF4-FFF2-40B4-BE49-F238E27FC236}">
                    <a16:creationId xmlns:a16="http://schemas.microsoft.com/office/drawing/2014/main" id="{A8BCDEE4-A7EB-49B5-ADA6-668E7A9BF441}"/>
                  </a:ext>
                </a:extLst>
              </p:cNvPr>
              <p:cNvSpPr>
                <a:spLocks noChangeArrowheads="1"/>
              </p:cNvSpPr>
              <p:nvPr/>
            </p:nvSpPr>
            <p:spPr bwMode="auto">
              <a:xfrm>
                <a:off x="1460" y="3077"/>
                <a:ext cx="742"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28" name="Rectangle 637">
                <a:extLst>
                  <a:ext uri="{FF2B5EF4-FFF2-40B4-BE49-F238E27FC236}">
                    <a16:creationId xmlns:a16="http://schemas.microsoft.com/office/drawing/2014/main" id="{590F3E69-1F23-4A57-ADB6-B1D07A00BA47}"/>
                  </a:ext>
                </a:extLst>
              </p:cNvPr>
              <p:cNvSpPr>
                <a:spLocks noChangeArrowheads="1"/>
              </p:cNvSpPr>
              <p:nvPr/>
            </p:nvSpPr>
            <p:spPr bwMode="auto">
              <a:xfrm>
                <a:off x="1460" y="3197"/>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29" name="Rectangle 638">
                <a:extLst>
                  <a:ext uri="{FF2B5EF4-FFF2-40B4-BE49-F238E27FC236}">
                    <a16:creationId xmlns:a16="http://schemas.microsoft.com/office/drawing/2014/main" id="{5ABB539E-9783-4A66-9228-6FEBF74166DD}"/>
                  </a:ext>
                </a:extLst>
              </p:cNvPr>
              <p:cNvSpPr>
                <a:spLocks noChangeArrowheads="1"/>
              </p:cNvSpPr>
              <p:nvPr/>
            </p:nvSpPr>
            <p:spPr bwMode="auto">
              <a:xfrm>
                <a:off x="1460" y="3588"/>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30" name="Rectangle 639">
                <a:extLst>
                  <a:ext uri="{FF2B5EF4-FFF2-40B4-BE49-F238E27FC236}">
                    <a16:creationId xmlns:a16="http://schemas.microsoft.com/office/drawing/2014/main" id="{84A90652-E24F-4B55-8CCB-DCEB60AF4C02}"/>
                  </a:ext>
                </a:extLst>
              </p:cNvPr>
              <p:cNvSpPr>
                <a:spLocks noChangeArrowheads="1"/>
              </p:cNvSpPr>
              <p:nvPr/>
            </p:nvSpPr>
            <p:spPr bwMode="auto">
              <a:xfrm>
                <a:off x="1460" y="3469"/>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31" name="Line 640">
                <a:extLst>
                  <a:ext uri="{FF2B5EF4-FFF2-40B4-BE49-F238E27FC236}">
                    <a16:creationId xmlns:a16="http://schemas.microsoft.com/office/drawing/2014/main" id="{C3181669-F605-4F5A-8660-3138BE37487D}"/>
                  </a:ext>
                </a:extLst>
              </p:cNvPr>
              <p:cNvSpPr>
                <a:spLocks noChangeShapeType="1"/>
              </p:cNvSpPr>
              <p:nvPr/>
            </p:nvSpPr>
            <p:spPr bwMode="auto">
              <a:xfrm>
                <a:off x="2117"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2" name="Line 641">
                <a:extLst>
                  <a:ext uri="{FF2B5EF4-FFF2-40B4-BE49-F238E27FC236}">
                    <a16:creationId xmlns:a16="http://schemas.microsoft.com/office/drawing/2014/main" id="{E39F74FF-1084-4FC9-88A5-BE3D069DB449}"/>
                  </a:ext>
                </a:extLst>
              </p:cNvPr>
              <p:cNvSpPr>
                <a:spLocks noChangeShapeType="1"/>
              </p:cNvSpPr>
              <p:nvPr/>
            </p:nvSpPr>
            <p:spPr bwMode="auto">
              <a:xfrm>
                <a:off x="2017"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3" name="Line 642">
                <a:extLst>
                  <a:ext uri="{FF2B5EF4-FFF2-40B4-BE49-F238E27FC236}">
                    <a16:creationId xmlns:a16="http://schemas.microsoft.com/office/drawing/2014/main" id="{694ACEAC-CD72-4AD7-9482-AE710EB9DAF7}"/>
                  </a:ext>
                </a:extLst>
              </p:cNvPr>
              <p:cNvSpPr>
                <a:spLocks noChangeShapeType="1"/>
              </p:cNvSpPr>
              <p:nvPr/>
            </p:nvSpPr>
            <p:spPr bwMode="auto">
              <a:xfrm>
                <a:off x="1898"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4" name="Line 643">
                <a:extLst>
                  <a:ext uri="{FF2B5EF4-FFF2-40B4-BE49-F238E27FC236}">
                    <a16:creationId xmlns:a16="http://schemas.microsoft.com/office/drawing/2014/main" id="{0D3300D7-D633-4560-899B-75DDEC1CF721}"/>
                  </a:ext>
                </a:extLst>
              </p:cNvPr>
              <p:cNvSpPr>
                <a:spLocks noChangeShapeType="1"/>
              </p:cNvSpPr>
              <p:nvPr/>
            </p:nvSpPr>
            <p:spPr bwMode="auto">
              <a:xfrm>
                <a:off x="1781"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5" name="Line 644">
                <a:extLst>
                  <a:ext uri="{FF2B5EF4-FFF2-40B4-BE49-F238E27FC236}">
                    <a16:creationId xmlns:a16="http://schemas.microsoft.com/office/drawing/2014/main" id="{04B136E6-1611-4D2E-B2B1-9D446F626494}"/>
                  </a:ext>
                </a:extLst>
              </p:cNvPr>
              <p:cNvSpPr>
                <a:spLocks noChangeShapeType="1"/>
              </p:cNvSpPr>
              <p:nvPr/>
            </p:nvSpPr>
            <p:spPr bwMode="auto">
              <a:xfrm>
                <a:off x="1662"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6" name="Line 645">
                <a:extLst>
                  <a:ext uri="{FF2B5EF4-FFF2-40B4-BE49-F238E27FC236}">
                    <a16:creationId xmlns:a16="http://schemas.microsoft.com/office/drawing/2014/main" id="{E2BCEAF4-DFBF-42A1-9D78-0CFDDA1882E3}"/>
                  </a:ext>
                </a:extLst>
              </p:cNvPr>
              <p:cNvSpPr>
                <a:spLocks noChangeShapeType="1"/>
              </p:cNvSpPr>
              <p:nvPr/>
            </p:nvSpPr>
            <p:spPr bwMode="auto">
              <a:xfrm>
                <a:off x="1561"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7" name="Line 646">
                <a:extLst>
                  <a:ext uri="{FF2B5EF4-FFF2-40B4-BE49-F238E27FC236}">
                    <a16:creationId xmlns:a16="http://schemas.microsoft.com/office/drawing/2014/main" id="{A6D037BC-9AA5-447D-85DC-AA51DCE90946}"/>
                  </a:ext>
                </a:extLst>
              </p:cNvPr>
              <p:cNvSpPr>
                <a:spLocks noChangeShapeType="1"/>
              </p:cNvSpPr>
              <p:nvPr/>
            </p:nvSpPr>
            <p:spPr bwMode="auto">
              <a:xfrm>
                <a:off x="199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8" name="Line 647">
                <a:extLst>
                  <a:ext uri="{FF2B5EF4-FFF2-40B4-BE49-F238E27FC236}">
                    <a16:creationId xmlns:a16="http://schemas.microsoft.com/office/drawing/2014/main" id="{1EA743BC-1BAD-4CC1-BDAA-270F5845ABAC}"/>
                  </a:ext>
                </a:extLst>
              </p:cNvPr>
              <p:cNvSpPr>
                <a:spLocks noChangeShapeType="1"/>
              </p:cNvSpPr>
              <p:nvPr/>
            </p:nvSpPr>
            <p:spPr bwMode="auto">
              <a:xfrm>
                <a:off x="189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39" name="Line 648">
                <a:extLst>
                  <a:ext uri="{FF2B5EF4-FFF2-40B4-BE49-F238E27FC236}">
                    <a16:creationId xmlns:a16="http://schemas.microsoft.com/office/drawing/2014/main" id="{067DB0F2-0FF8-4D3D-985C-8061E58EBAA6}"/>
                  </a:ext>
                </a:extLst>
              </p:cNvPr>
              <p:cNvSpPr>
                <a:spLocks noChangeShapeType="1"/>
              </p:cNvSpPr>
              <p:nvPr/>
            </p:nvSpPr>
            <p:spPr bwMode="auto">
              <a:xfrm>
                <a:off x="178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0" name="Line 649">
                <a:extLst>
                  <a:ext uri="{FF2B5EF4-FFF2-40B4-BE49-F238E27FC236}">
                    <a16:creationId xmlns:a16="http://schemas.microsoft.com/office/drawing/2014/main" id="{11E3412A-A1B1-47E7-BAFE-8BE15512445B}"/>
                  </a:ext>
                </a:extLst>
              </p:cNvPr>
              <p:cNvSpPr>
                <a:spLocks noChangeShapeType="1"/>
              </p:cNvSpPr>
              <p:nvPr/>
            </p:nvSpPr>
            <p:spPr bwMode="auto">
              <a:xfrm>
                <a:off x="1662"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1" name="Line 650">
                <a:extLst>
                  <a:ext uri="{FF2B5EF4-FFF2-40B4-BE49-F238E27FC236}">
                    <a16:creationId xmlns:a16="http://schemas.microsoft.com/office/drawing/2014/main" id="{72B954D4-7BC0-4A84-8061-DA62BBCFD314}"/>
                  </a:ext>
                </a:extLst>
              </p:cNvPr>
              <p:cNvSpPr>
                <a:spLocks noChangeShapeType="1"/>
              </p:cNvSpPr>
              <p:nvPr/>
            </p:nvSpPr>
            <p:spPr bwMode="auto">
              <a:xfrm>
                <a:off x="156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42" name="Line 651">
                <a:extLst>
                  <a:ext uri="{FF2B5EF4-FFF2-40B4-BE49-F238E27FC236}">
                    <a16:creationId xmlns:a16="http://schemas.microsoft.com/office/drawing/2014/main" id="{917B7F75-2651-49DD-A90D-D6D56ECC1ECF}"/>
                  </a:ext>
                </a:extLst>
              </p:cNvPr>
              <p:cNvSpPr>
                <a:spLocks noChangeShapeType="1"/>
              </p:cNvSpPr>
              <p:nvPr/>
            </p:nvSpPr>
            <p:spPr bwMode="auto">
              <a:xfrm>
                <a:off x="210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7656" name="Group 698">
              <a:extLst>
                <a:ext uri="{FF2B5EF4-FFF2-40B4-BE49-F238E27FC236}">
                  <a16:creationId xmlns:a16="http://schemas.microsoft.com/office/drawing/2014/main" id="{E4E78F35-6199-4474-804F-8002B4A0B2F0}"/>
                </a:ext>
              </a:extLst>
            </p:cNvPr>
            <p:cNvGrpSpPr>
              <a:grpSpLocks/>
            </p:cNvGrpSpPr>
            <p:nvPr/>
          </p:nvGrpSpPr>
          <p:grpSpPr bwMode="auto">
            <a:xfrm>
              <a:off x="719" y="1405"/>
              <a:ext cx="1483" cy="661"/>
              <a:chOff x="719" y="1405"/>
              <a:chExt cx="1483" cy="661"/>
            </a:xfrm>
          </p:grpSpPr>
          <p:sp>
            <p:nvSpPr>
              <p:cNvPr id="7668" name="Rectangle 653">
                <a:extLst>
                  <a:ext uri="{FF2B5EF4-FFF2-40B4-BE49-F238E27FC236}">
                    <a16:creationId xmlns:a16="http://schemas.microsoft.com/office/drawing/2014/main" id="{A8D89A74-B4BF-4785-A210-0A69D0A894CE}"/>
                  </a:ext>
                </a:extLst>
              </p:cNvPr>
              <p:cNvSpPr>
                <a:spLocks noChangeArrowheads="1"/>
              </p:cNvSpPr>
              <p:nvPr/>
            </p:nvSpPr>
            <p:spPr bwMode="auto">
              <a:xfrm>
                <a:off x="719" y="1405"/>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69" name="Line 654">
                <a:extLst>
                  <a:ext uri="{FF2B5EF4-FFF2-40B4-BE49-F238E27FC236}">
                    <a16:creationId xmlns:a16="http://schemas.microsoft.com/office/drawing/2014/main" id="{CA0CF37A-B7DD-45B6-852F-6782F7F17D9E}"/>
                  </a:ext>
                </a:extLst>
              </p:cNvPr>
              <p:cNvSpPr>
                <a:spLocks noChangeShapeType="1"/>
              </p:cNvSpPr>
              <p:nvPr/>
            </p:nvSpPr>
            <p:spPr bwMode="auto">
              <a:xfrm>
                <a:off x="1376" y="1405"/>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0" name="Line 655">
                <a:extLst>
                  <a:ext uri="{FF2B5EF4-FFF2-40B4-BE49-F238E27FC236}">
                    <a16:creationId xmlns:a16="http://schemas.microsoft.com/office/drawing/2014/main" id="{6C32DC17-82E4-4FA1-A784-89647DBAE4FF}"/>
                  </a:ext>
                </a:extLst>
              </p:cNvPr>
              <p:cNvSpPr>
                <a:spLocks noChangeShapeType="1"/>
              </p:cNvSpPr>
              <p:nvPr/>
            </p:nvSpPr>
            <p:spPr bwMode="auto">
              <a:xfrm>
                <a:off x="1275" y="1405"/>
                <a:ext cx="1"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1" name="Line 656">
                <a:extLst>
                  <a:ext uri="{FF2B5EF4-FFF2-40B4-BE49-F238E27FC236}">
                    <a16:creationId xmlns:a16="http://schemas.microsoft.com/office/drawing/2014/main" id="{93721BE7-7797-41E7-89A1-D6C8D5F02D8F}"/>
                  </a:ext>
                </a:extLst>
              </p:cNvPr>
              <p:cNvSpPr>
                <a:spLocks noChangeShapeType="1"/>
              </p:cNvSpPr>
              <p:nvPr/>
            </p:nvSpPr>
            <p:spPr bwMode="auto">
              <a:xfrm>
                <a:off x="1158"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2" name="Line 657">
                <a:extLst>
                  <a:ext uri="{FF2B5EF4-FFF2-40B4-BE49-F238E27FC236}">
                    <a16:creationId xmlns:a16="http://schemas.microsoft.com/office/drawing/2014/main" id="{E9610765-A871-470A-BC0D-2D22D057838D}"/>
                  </a:ext>
                </a:extLst>
              </p:cNvPr>
              <p:cNvSpPr>
                <a:spLocks noChangeShapeType="1"/>
              </p:cNvSpPr>
              <p:nvPr/>
            </p:nvSpPr>
            <p:spPr bwMode="auto">
              <a:xfrm>
                <a:off x="1039"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3" name="Line 658">
                <a:extLst>
                  <a:ext uri="{FF2B5EF4-FFF2-40B4-BE49-F238E27FC236}">
                    <a16:creationId xmlns:a16="http://schemas.microsoft.com/office/drawing/2014/main" id="{E725CCD2-BFA6-40FF-849C-443ACB285FAF}"/>
                  </a:ext>
                </a:extLst>
              </p:cNvPr>
              <p:cNvSpPr>
                <a:spLocks noChangeShapeType="1"/>
              </p:cNvSpPr>
              <p:nvPr/>
            </p:nvSpPr>
            <p:spPr bwMode="auto">
              <a:xfrm>
                <a:off x="920"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4" name="Line 659">
                <a:extLst>
                  <a:ext uri="{FF2B5EF4-FFF2-40B4-BE49-F238E27FC236}">
                    <a16:creationId xmlns:a16="http://schemas.microsoft.com/office/drawing/2014/main" id="{64CD93AE-046D-48EC-A183-00F2C4E74F72}"/>
                  </a:ext>
                </a:extLst>
              </p:cNvPr>
              <p:cNvSpPr>
                <a:spLocks noChangeShapeType="1"/>
              </p:cNvSpPr>
              <p:nvPr/>
            </p:nvSpPr>
            <p:spPr bwMode="auto">
              <a:xfrm>
                <a:off x="820"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5" name="Rectangle 660">
                <a:extLst>
                  <a:ext uri="{FF2B5EF4-FFF2-40B4-BE49-F238E27FC236}">
                    <a16:creationId xmlns:a16="http://schemas.microsoft.com/office/drawing/2014/main" id="{03F97E49-B1E6-4F77-96FF-328763CFB83F}"/>
                  </a:ext>
                </a:extLst>
              </p:cNvPr>
              <p:cNvSpPr>
                <a:spLocks noChangeArrowheads="1"/>
              </p:cNvSpPr>
              <p:nvPr/>
            </p:nvSpPr>
            <p:spPr bwMode="auto">
              <a:xfrm>
                <a:off x="719" y="1525"/>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76" name="Line 661">
                <a:extLst>
                  <a:ext uri="{FF2B5EF4-FFF2-40B4-BE49-F238E27FC236}">
                    <a16:creationId xmlns:a16="http://schemas.microsoft.com/office/drawing/2014/main" id="{0699FB9C-2F28-4B84-A58D-5DEE6446DAB8}"/>
                  </a:ext>
                </a:extLst>
              </p:cNvPr>
              <p:cNvSpPr>
                <a:spLocks noChangeShapeType="1"/>
              </p:cNvSpPr>
              <p:nvPr/>
            </p:nvSpPr>
            <p:spPr bwMode="auto">
              <a:xfrm>
                <a:off x="1376"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7" name="Line 662">
                <a:extLst>
                  <a:ext uri="{FF2B5EF4-FFF2-40B4-BE49-F238E27FC236}">
                    <a16:creationId xmlns:a16="http://schemas.microsoft.com/office/drawing/2014/main" id="{6A9AE64C-C1BC-4DEC-9360-76AFEDD2E280}"/>
                  </a:ext>
                </a:extLst>
              </p:cNvPr>
              <p:cNvSpPr>
                <a:spLocks noChangeShapeType="1"/>
              </p:cNvSpPr>
              <p:nvPr/>
            </p:nvSpPr>
            <p:spPr bwMode="auto">
              <a:xfrm>
                <a:off x="1275"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8" name="Line 663">
                <a:extLst>
                  <a:ext uri="{FF2B5EF4-FFF2-40B4-BE49-F238E27FC236}">
                    <a16:creationId xmlns:a16="http://schemas.microsoft.com/office/drawing/2014/main" id="{0770D075-A4CC-4DD3-BB8C-A5DCF0C94809}"/>
                  </a:ext>
                </a:extLst>
              </p:cNvPr>
              <p:cNvSpPr>
                <a:spLocks noChangeShapeType="1"/>
              </p:cNvSpPr>
              <p:nvPr/>
            </p:nvSpPr>
            <p:spPr bwMode="auto">
              <a:xfrm>
                <a:off x="1158"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79" name="Line 664">
                <a:extLst>
                  <a:ext uri="{FF2B5EF4-FFF2-40B4-BE49-F238E27FC236}">
                    <a16:creationId xmlns:a16="http://schemas.microsoft.com/office/drawing/2014/main" id="{B90979FD-1EEB-4E06-A728-468B0DFA7C80}"/>
                  </a:ext>
                </a:extLst>
              </p:cNvPr>
              <p:cNvSpPr>
                <a:spLocks noChangeShapeType="1"/>
              </p:cNvSpPr>
              <p:nvPr/>
            </p:nvSpPr>
            <p:spPr bwMode="auto">
              <a:xfrm>
                <a:off x="1039"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0" name="Line 665">
                <a:extLst>
                  <a:ext uri="{FF2B5EF4-FFF2-40B4-BE49-F238E27FC236}">
                    <a16:creationId xmlns:a16="http://schemas.microsoft.com/office/drawing/2014/main" id="{9C10E223-FC24-49EA-9207-A9763CDB4522}"/>
                  </a:ext>
                </a:extLst>
              </p:cNvPr>
              <p:cNvSpPr>
                <a:spLocks noChangeShapeType="1"/>
              </p:cNvSpPr>
              <p:nvPr/>
            </p:nvSpPr>
            <p:spPr bwMode="auto">
              <a:xfrm>
                <a:off x="920"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1" name="Line 666">
                <a:extLst>
                  <a:ext uri="{FF2B5EF4-FFF2-40B4-BE49-F238E27FC236}">
                    <a16:creationId xmlns:a16="http://schemas.microsoft.com/office/drawing/2014/main" id="{4B1FC52B-0F5C-4FDC-BD9A-02D91E38F579}"/>
                  </a:ext>
                </a:extLst>
              </p:cNvPr>
              <p:cNvSpPr>
                <a:spLocks noChangeShapeType="1"/>
              </p:cNvSpPr>
              <p:nvPr/>
            </p:nvSpPr>
            <p:spPr bwMode="auto">
              <a:xfrm>
                <a:off x="820"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2" name="Rectangle 667">
                <a:extLst>
                  <a:ext uri="{FF2B5EF4-FFF2-40B4-BE49-F238E27FC236}">
                    <a16:creationId xmlns:a16="http://schemas.microsoft.com/office/drawing/2014/main" id="{9AA256BF-BC4B-40D1-B5F9-DC2CF8134D1B}"/>
                  </a:ext>
                </a:extLst>
              </p:cNvPr>
              <p:cNvSpPr>
                <a:spLocks noChangeArrowheads="1"/>
              </p:cNvSpPr>
              <p:nvPr/>
            </p:nvSpPr>
            <p:spPr bwMode="auto">
              <a:xfrm>
                <a:off x="719" y="1797"/>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83" name="Rectangle 668">
                <a:extLst>
                  <a:ext uri="{FF2B5EF4-FFF2-40B4-BE49-F238E27FC236}">
                    <a16:creationId xmlns:a16="http://schemas.microsoft.com/office/drawing/2014/main" id="{CE8C21FF-CD40-4167-9FC4-890D5CF96774}"/>
                  </a:ext>
                </a:extLst>
              </p:cNvPr>
              <p:cNvSpPr>
                <a:spLocks noChangeArrowheads="1"/>
              </p:cNvSpPr>
              <p:nvPr/>
            </p:nvSpPr>
            <p:spPr bwMode="auto">
              <a:xfrm>
                <a:off x="719" y="1916"/>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84" name="Line 669">
                <a:extLst>
                  <a:ext uri="{FF2B5EF4-FFF2-40B4-BE49-F238E27FC236}">
                    <a16:creationId xmlns:a16="http://schemas.microsoft.com/office/drawing/2014/main" id="{B5872883-1038-4981-A39F-C85A7F59F909}"/>
                  </a:ext>
                </a:extLst>
              </p:cNvPr>
              <p:cNvSpPr>
                <a:spLocks noChangeShapeType="1"/>
              </p:cNvSpPr>
              <p:nvPr/>
            </p:nvSpPr>
            <p:spPr bwMode="auto">
              <a:xfrm>
                <a:off x="1376"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5" name="Line 670">
                <a:extLst>
                  <a:ext uri="{FF2B5EF4-FFF2-40B4-BE49-F238E27FC236}">
                    <a16:creationId xmlns:a16="http://schemas.microsoft.com/office/drawing/2014/main" id="{265D608A-3E01-4B53-B3E5-05A050A3C9BB}"/>
                  </a:ext>
                </a:extLst>
              </p:cNvPr>
              <p:cNvSpPr>
                <a:spLocks noChangeShapeType="1"/>
              </p:cNvSpPr>
              <p:nvPr/>
            </p:nvSpPr>
            <p:spPr bwMode="auto">
              <a:xfrm>
                <a:off x="1275"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6" name="Line 671">
                <a:extLst>
                  <a:ext uri="{FF2B5EF4-FFF2-40B4-BE49-F238E27FC236}">
                    <a16:creationId xmlns:a16="http://schemas.microsoft.com/office/drawing/2014/main" id="{9CEE7429-C537-4F7A-8D8A-873FE3AF5A8C}"/>
                  </a:ext>
                </a:extLst>
              </p:cNvPr>
              <p:cNvSpPr>
                <a:spLocks noChangeShapeType="1"/>
              </p:cNvSpPr>
              <p:nvPr/>
            </p:nvSpPr>
            <p:spPr bwMode="auto">
              <a:xfrm>
                <a:off x="1158"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7" name="Line 672">
                <a:extLst>
                  <a:ext uri="{FF2B5EF4-FFF2-40B4-BE49-F238E27FC236}">
                    <a16:creationId xmlns:a16="http://schemas.microsoft.com/office/drawing/2014/main" id="{9A34DB93-7270-4391-A1DE-2E20B74E2946}"/>
                  </a:ext>
                </a:extLst>
              </p:cNvPr>
              <p:cNvSpPr>
                <a:spLocks noChangeShapeType="1"/>
              </p:cNvSpPr>
              <p:nvPr/>
            </p:nvSpPr>
            <p:spPr bwMode="auto">
              <a:xfrm>
                <a:off x="1039"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7688" name="Line 673">
                <a:extLst>
                  <a:ext uri="{FF2B5EF4-FFF2-40B4-BE49-F238E27FC236}">
                    <a16:creationId xmlns:a16="http://schemas.microsoft.com/office/drawing/2014/main" id="{BA5027C9-70A2-4ED5-881C-7AB548FC65C8}"/>
                  </a:ext>
                </a:extLst>
              </p:cNvPr>
              <p:cNvSpPr>
                <a:spLocks noChangeShapeType="1"/>
              </p:cNvSpPr>
              <p:nvPr/>
            </p:nvSpPr>
            <p:spPr bwMode="auto">
              <a:xfrm>
                <a:off x="920"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89" name="Line 674">
                <a:extLst>
                  <a:ext uri="{FF2B5EF4-FFF2-40B4-BE49-F238E27FC236}">
                    <a16:creationId xmlns:a16="http://schemas.microsoft.com/office/drawing/2014/main" id="{FF980FF6-1AD5-4706-BC4A-8CA441224A1B}"/>
                  </a:ext>
                </a:extLst>
              </p:cNvPr>
              <p:cNvSpPr>
                <a:spLocks noChangeShapeType="1"/>
              </p:cNvSpPr>
              <p:nvPr/>
            </p:nvSpPr>
            <p:spPr bwMode="auto">
              <a:xfrm>
                <a:off x="820"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0" name="Rectangle 675">
                <a:extLst>
                  <a:ext uri="{FF2B5EF4-FFF2-40B4-BE49-F238E27FC236}">
                    <a16:creationId xmlns:a16="http://schemas.microsoft.com/office/drawing/2014/main" id="{57CA3BF7-2C5D-4DEE-84F3-B3975DE86FC5}"/>
                  </a:ext>
                </a:extLst>
              </p:cNvPr>
              <p:cNvSpPr>
                <a:spLocks noChangeArrowheads="1"/>
              </p:cNvSpPr>
              <p:nvPr/>
            </p:nvSpPr>
            <p:spPr bwMode="auto">
              <a:xfrm>
                <a:off x="1460" y="1405"/>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91" name="Line 676">
                <a:extLst>
                  <a:ext uri="{FF2B5EF4-FFF2-40B4-BE49-F238E27FC236}">
                    <a16:creationId xmlns:a16="http://schemas.microsoft.com/office/drawing/2014/main" id="{B93CB742-F556-44DB-8619-9BE60FBFF8CB}"/>
                  </a:ext>
                </a:extLst>
              </p:cNvPr>
              <p:cNvSpPr>
                <a:spLocks noChangeShapeType="1"/>
              </p:cNvSpPr>
              <p:nvPr/>
            </p:nvSpPr>
            <p:spPr bwMode="auto">
              <a:xfrm>
                <a:off x="2119" y="1405"/>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2" name="Line 677">
                <a:extLst>
                  <a:ext uri="{FF2B5EF4-FFF2-40B4-BE49-F238E27FC236}">
                    <a16:creationId xmlns:a16="http://schemas.microsoft.com/office/drawing/2014/main" id="{1FB68D25-A049-42FF-A476-FED89BF2C79E}"/>
                  </a:ext>
                </a:extLst>
              </p:cNvPr>
              <p:cNvSpPr>
                <a:spLocks noChangeShapeType="1"/>
              </p:cNvSpPr>
              <p:nvPr/>
            </p:nvSpPr>
            <p:spPr bwMode="auto">
              <a:xfrm>
                <a:off x="2017" y="1405"/>
                <a:ext cx="1"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3" name="Line 678">
                <a:extLst>
                  <a:ext uri="{FF2B5EF4-FFF2-40B4-BE49-F238E27FC236}">
                    <a16:creationId xmlns:a16="http://schemas.microsoft.com/office/drawing/2014/main" id="{238F2DA5-0334-4994-AA77-819623FA8AB7}"/>
                  </a:ext>
                </a:extLst>
              </p:cNvPr>
              <p:cNvSpPr>
                <a:spLocks noChangeShapeType="1"/>
              </p:cNvSpPr>
              <p:nvPr/>
            </p:nvSpPr>
            <p:spPr bwMode="auto">
              <a:xfrm>
                <a:off x="1898"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4" name="Line 679">
                <a:extLst>
                  <a:ext uri="{FF2B5EF4-FFF2-40B4-BE49-F238E27FC236}">
                    <a16:creationId xmlns:a16="http://schemas.microsoft.com/office/drawing/2014/main" id="{2B9D62EC-7471-45AD-95FB-9824EA5ECAF8}"/>
                  </a:ext>
                </a:extLst>
              </p:cNvPr>
              <p:cNvSpPr>
                <a:spLocks noChangeShapeType="1"/>
              </p:cNvSpPr>
              <p:nvPr/>
            </p:nvSpPr>
            <p:spPr bwMode="auto">
              <a:xfrm>
                <a:off x="1781"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5" name="Line 680">
                <a:extLst>
                  <a:ext uri="{FF2B5EF4-FFF2-40B4-BE49-F238E27FC236}">
                    <a16:creationId xmlns:a16="http://schemas.microsoft.com/office/drawing/2014/main" id="{A6609B96-773E-46C1-96F1-8D2395997BBF}"/>
                  </a:ext>
                </a:extLst>
              </p:cNvPr>
              <p:cNvSpPr>
                <a:spLocks noChangeShapeType="1"/>
              </p:cNvSpPr>
              <p:nvPr/>
            </p:nvSpPr>
            <p:spPr bwMode="auto">
              <a:xfrm>
                <a:off x="1662"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6" name="Line 681">
                <a:extLst>
                  <a:ext uri="{FF2B5EF4-FFF2-40B4-BE49-F238E27FC236}">
                    <a16:creationId xmlns:a16="http://schemas.microsoft.com/office/drawing/2014/main" id="{C2BC5F55-8481-4488-9EDF-F61E944EBA68}"/>
                  </a:ext>
                </a:extLst>
              </p:cNvPr>
              <p:cNvSpPr>
                <a:spLocks noChangeShapeType="1"/>
              </p:cNvSpPr>
              <p:nvPr/>
            </p:nvSpPr>
            <p:spPr bwMode="auto">
              <a:xfrm>
                <a:off x="1561"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7" name="Rectangle 682">
                <a:extLst>
                  <a:ext uri="{FF2B5EF4-FFF2-40B4-BE49-F238E27FC236}">
                    <a16:creationId xmlns:a16="http://schemas.microsoft.com/office/drawing/2014/main" id="{95C18B9B-00A5-48E0-91F9-14E4CB77DB88}"/>
                  </a:ext>
                </a:extLst>
              </p:cNvPr>
              <p:cNvSpPr>
                <a:spLocks noChangeArrowheads="1"/>
              </p:cNvSpPr>
              <p:nvPr/>
            </p:nvSpPr>
            <p:spPr bwMode="auto">
              <a:xfrm>
                <a:off x="1460" y="1525"/>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98" name="Line 683">
                <a:extLst>
                  <a:ext uri="{FF2B5EF4-FFF2-40B4-BE49-F238E27FC236}">
                    <a16:creationId xmlns:a16="http://schemas.microsoft.com/office/drawing/2014/main" id="{090AD8BF-58AC-4C16-B557-0C99FEB3A1BD}"/>
                  </a:ext>
                </a:extLst>
              </p:cNvPr>
              <p:cNvSpPr>
                <a:spLocks noChangeShapeType="1"/>
              </p:cNvSpPr>
              <p:nvPr/>
            </p:nvSpPr>
            <p:spPr bwMode="auto">
              <a:xfrm>
                <a:off x="2119"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99" name="Line 684">
                <a:extLst>
                  <a:ext uri="{FF2B5EF4-FFF2-40B4-BE49-F238E27FC236}">
                    <a16:creationId xmlns:a16="http://schemas.microsoft.com/office/drawing/2014/main" id="{8DB2EE5E-2928-41F9-ABC6-9505C8364E0A}"/>
                  </a:ext>
                </a:extLst>
              </p:cNvPr>
              <p:cNvSpPr>
                <a:spLocks noChangeShapeType="1"/>
              </p:cNvSpPr>
              <p:nvPr/>
            </p:nvSpPr>
            <p:spPr bwMode="auto">
              <a:xfrm>
                <a:off x="2017"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0" name="Line 685">
                <a:extLst>
                  <a:ext uri="{FF2B5EF4-FFF2-40B4-BE49-F238E27FC236}">
                    <a16:creationId xmlns:a16="http://schemas.microsoft.com/office/drawing/2014/main" id="{C4C36154-60A2-4FE9-B583-23BBE215C54E}"/>
                  </a:ext>
                </a:extLst>
              </p:cNvPr>
              <p:cNvSpPr>
                <a:spLocks noChangeShapeType="1"/>
              </p:cNvSpPr>
              <p:nvPr/>
            </p:nvSpPr>
            <p:spPr bwMode="auto">
              <a:xfrm>
                <a:off x="1898"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1" name="Line 686">
                <a:extLst>
                  <a:ext uri="{FF2B5EF4-FFF2-40B4-BE49-F238E27FC236}">
                    <a16:creationId xmlns:a16="http://schemas.microsoft.com/office/drawing/2014/main" id="{9CE1FE3E-748F-450C-8C1D-97CC56425810}"/>
                  </a:ext>
                </a:extLst>
              </p:cNvPr>
              <p:cNvSpPr>
                <a:spLocks noChangeShapeType="1"/>
              </p:cNvSpPr>
              <p:nvPr/>
            </p:nvSpPr>
            <p:spPr bwMode="auto">
              <a:xfrm>
                <a:off x="1781"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2" name="Line 687">
                <a:extLst>
                  <a:ext uri="{FF2B5EF4-FFF2-40B4-BE49-F238E27FC236}">
                    <a16:creationId xmlns:a16="http://schemas.microsoft.com/office/drawing/2014/main" id="{0DB41872-5569-4A3E-8EFF-1174AB0EA8B5}"/>
                  </a:ext>
                </a:extLst>
              </p:cNvPr>
              <p:cNvSpPr>
                <a:spLocks noChangeShapeType="1"/>
              </p:cNvSpPr>
              <p:nvPr/>
            </p:nvSpPr>
            <p:spPr bwMode="auto">
              <a:xfrm>
                <a:off x="1662"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3" name="Line 688">
                <a:extLst>
                  <a:ext uri="{FF2B5EF4-FFF2-40B4-BE49-F238E27FC236}">
                    <a16:creationId xmlns:a16="http://schemas.microsoft.com/office/drawing/2014/main" id="{D2D5BDD8-B95D-4991-83D4-6446CFE0D02F}"/>
                  </a:ext>
                </a:extLst>
              </p:cNvPr>
              <p:cNvSpPr>
                <a:spLocks noChangeShapeType="1"/>
              </p:cNvSpPr>
              <p:nvPr/>
            </p:nvSpPr>
            <p:spPr bwMode="auto">
              <a:xfrm>
                <a:off x="1561"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4" name="Rectangle 689">
                <a:extLst>
                  <a:ext uri="{FF2B5EF4-FFF2-40B4-BE49-F238E27FC236}">
                    <a16:creationId xmlns:a16="http://schemas.microsoft.com/office/drawing/2014/main" id="{335AEF77-39EF-47B4-97C2-7308C41424D5}"/>
                  </a:ext>
                </a:extLst>
              </p:cNvPr>
              <p:cNvSpPr>
                <a:spLocks noChangeArrowheads="1"/>
              </p:cNvSpPr>
              <p:nvPr/>
            </p:nvSpPr>
            <p:spPr bwMode="auto">
              <a:xfrm>
                <a:off x="1460" y="1797"/>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05" name="Rectangle 690">
                <a:extLst>
                  <a:ext uri="{FF2B5EF4-FFF2-40B4-BE49-F238E27FC236}">
                    <a16:creationId xmlns:a16="http://schemas.microsoft.com/office/drawing/2014/main" id="{BE477009-93D8-42D6-BA72-A20AB24D4BDA}"/>
                  </a:ext>
                </a:extLst>
              </p:cNvPr>
              <p:cNvSpPr>
                <a:spLocks noChangeArrowheads="1"/>
              </p:cNvSpPr>
              <p:nvPr/>
            </p:nvSpPr>
            <p:spPr bwMode="auto">
              <a:xfrm>
                <a:off x="1460" y="1916"/>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706" name="Line 691">
                <a:extLst>
                  <a:ext uri="{FF2B5EF4-FFF2-40B4-BE49-F238E27FC236}">
                    <a16:creationId xmlns:a16="http://schemas.microsoft.com/office/drawing/2014/main" id="{0ACE5B47-5A27-4E13-B227-C9BAF58A6E2F}"/>
                  </a:ext>
                </a:extLst>
              </p:cNvPr>
              <p:cNvSpPr>
                <a:spLocks noChangeShapeType="1"/>
              </p:cNvSpPr>
              <p:nvPr/>
            </p:nvSpPr>
            <p:spPr bwMode="auto">
              <a:xfrm>
                <a:off x="2119"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7" name="Line 692">
                <a:extLst>
                  <a:ext uri="{FF2B5EF4-FFF2-40B4-BE49-F238E27FC236}">
                    <a16:creationId xmlns:a16="http://schemas.microsoft.com/office/drawing/2014/main" id="{17B104B1-AB5C-4E80-A16B-0C7139D77959}"/>
                  </a:ext>
                </a:extLst>
              </p:cNvPr>
              <p:cNvSpPr>
                <a:spLocks noChangeShapeType="1"/>
              </p:cNvSpPr>
              <p:nvPr/>
            </p:nvSpPr>
            <p:spPr bwMode="auto">
              <a:xfrm>
                <a:off x="2017"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8" name="Line 693">
                <a:extLst>
                  <a:ext uri="{FF2B5EF4-FFF2-40B4-BE49-F238E27FC236}">
                    <a16:creationId xmlns:a16="http://schemas.microsoft.com/office/drawing/2014/main" id="{D349C127-501C-4465-9F2B-BD989DDE356D}"/>
                  </a:ext>
                </a:extLst>
              </p:cNvPr>
              <p:cNvSpPr>
                <a:spLocks noChangeShapeType="1"/>
              </p:cNvSpPr>
              <p:nvPr/>
            </p:nvSpPr>
            <p:spPr bwMode="auto">
              <a:xfrm>
                <a:off x="1898"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09" name="Line 694">
                <a:extLst>
                  <a:ext uri="{FF2B5EF4-FFF2-40B4-BE49-F238E27FC236}">
                    <a16:creationId xmlns:a16="http://schemas.microsoft.com/office/drawing/2014/main" id="{AD782330-AFA5-4D7D-9037-A495F381261A}"/>
                  </a:ext>
                </a:extLst>
              </p:cNvPr>
              <p:cNvSpPr>
                <a:spLocks noChangeShapeType="1"/>
              </p:cNvSpPr>
              <p:nvPr/>
            </p:nvSpPr>
            <p:spPr bwMode="auto">
              <a:xfrm>
                <a:off x="1781"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0" name="Line 695">
                <a:extLst>
                  <a:ext uri="{FF2B5EF4-FFF2-40B4-BE49-F238E27FC236}">
                    <a16:creationId xmlns:a16="http://schemas.microsoft.com/office/drawing/2014/main" id="{63BC0DBB-DCFF-4044-BD19-284805C6E2EB}"/>
                  </a:ext>
                </a:extLst>
              </p:cNvPr>
              <p:cNvSpPr>
                <a:spLocks noChangeShapeType="1"/>
              </p:cNvSpPr>
              <p:nvPr/>
            </p:nvSpPr>
            <p:spPr bwMode="auto">
              <a:xfrm>
                <a:off x="1662"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1" name="Line 696">
                <a:extLst>
                  <a:ext uri="{FF2B5EF4-FFF2-40B4-BE49-F238E27FC236}">
                    <a16:creationId xmlns:a16="http://schemas.microsoft.com/office/drawing/2014/main" id="{75843B20-38F7-46B4-89B2-2C243A5377FE}"/>
                  </a:ext>
                </a:extLst>
              </p:cNvPr>
              <p:cNvSpPr>
                <a:spLocks noChangeShapeType="1"/>
              </p:cNvSpPr>
              <p:nvPr/>
            </p:nvSpPr>
            <p:spPr bwMode="auto">
              <a:xfrm>
                <a:off x="1561"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12" name="Line 697">
                <a:extLst>
                  <a:ext uri="{FF2B5EF4-FFF2-40B4-BE49-F238E27FC236}">
                    <a16:creationId xmlns:a16="http://schemas.microsoft.com/office/drawing/2014/main" id="{C6BD6EDA-0DC6-48C4-9213-B2DD7A0FB594}"/>
                  </a:ext>
                </a:extLst>
              </p:cNvPr>
              <p:cNvSpPr>
                <a:spLocks noChangeShapeType="1"/>
              </p:cNvSpPr>
              <p:nvPr/>
            </p:nvSpPr>
            <p:spPr bwMode="auto">
              <a:xfrm flipV="1">
                <a:off x="1561" y="2032"/>
                <a:ext cx="1" cy="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657" name="Line 699">
              <a:extLst>
                <a:ext uri="{FF2B5EF4-FFF2-40B4-BE49-F238E27FC236}">
                  <a16:creationId xmlns:a16="http://schemas.microsoft.com/office/drawing/2014/main" id="{41BAF9F4-4A8D-4380-B760-6A9EAA70A75B}"/>
                </a:ext>
              </a:extLst>
            </p:cNvPr>
            <p:cNvSpPr>
              <a:spLocks noChangeShapeType="1"/>
            </p:cNvSpPr>
            <p:nvPr/>
          </p:nvSpPr>
          <p:spPr bwMode="auto">
            <a:xfrm flipV="1">
              <a:off x="1561" y="3312"/>
              <a:ext cx="1" cy="5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58" name="Freeform 700">
              <a:extLst>
                <a:ext uri="{FF2B5EF4-FFF2-40B4-BE49-F238E27FC236}">
                  <a16:creationId xmlns:a16="http://schemas.microsoft.com/office/drawing/2014/main" id="{9F702F97-C934-4043-98F9-B2053C6948AB}"/>
                </a:ext>
              </a:extLst>
            </p:cNvPr>
            <p:cNvSpPr>
              <a:spLocks/>
            </p:cNvSpPr>
            <p:nvPr/>
          </p:nvSpPr>
          <p:spPr bwMode="auto">
            <a:xfrm>
              <a:off x="1962" y="1981"/>
              <a:ext cx="242" cy="488"/>
            </a:xfrm>
            <a:custGeom>
              <a:avLst/>
              <a:gdLst>
                <a:gd name="T0" fmla="*/ 238 w 242"/>
                <a:gd name="T1" fmla="*/ 4 h 488"/>
                <a:gd name="T2" fmla="*/ 0 w 242"/>
                <a:gd name="T3" fmla="*/ 481 h 488"/>
                <a:gd name="T4" fmla="*/ 0 w 242"/>
                <a:gd name="T5" fmla="*/ 484 h 488"/>
                <a:gd name="T6" fmla="*/ 0 w 242"/>
                <a:gd name="T7" fmla="*/ 484 h 488"/>
                <a:gd name="T8" fmla="*/ 0 w 242"/>
                <a:gd name="T9" fmla="*/ 486 h 488"/>
                <a:gd name="T10" fmla="*/ 2 w 242"/>
                <a:gd name="T11" fmla="*/ 488 h 488"/>
                <a:gd name="T12" fmla="*/ 16 w 242"/>
                <a:gd name="T13" fmla="*/ 456 h 488"/>
                <a:gd name="T14" fmla="*/ 32 w 242"/>
                <a:gd name="T15" fmla="*/ 426 h 488"/>
                <a:gd name="T16" fmla="*/ 48 w 242"/>
                <a:gd name="T17" fmla="*/ 396 h 488"/>
                <a:gd name="T18" fmla="*/ 61 w 242"/>
                <a:gd name="T19" fmla="*/ 366 h 488"/>
                <a:gd name="T20" fmla="*/ 77 w 242"/>
                <a:gd name="T21" fmla="*/ 334 h 488"/>
                <a:gd name="T22" fmla="*/ 91 w 242"/>
                <a:gd name="T23" fmla="*/ 304 h 488"/>
                <a:gd name="T24" fmla="*/ 107 w 242"/>
                <a:gd name="T25" fmla="*/ 274 h 488"/>
                <a:gd name="T26" fmla="*/ 123 w 242"/>
                <a:gd name="T27" fmla="*/ 244 h 488"/>
                <a:gd name="T28" fmla="*/ 137 w 242"/>
                <a:gd name="T29" fmla="*/ 212 h 488"/>
                <a:gd name="T30" fmla="*/ 153 w 242"/>
                <a:gd name="T31" fmla="*/ 182 h 488"/>
                <a:gd name="T32" fmla="*/ 169 w 242"/>
                <a:gd name="T33" fmla="*/ 152 h 488"/>
                <a:gd name="T34" fmla="*/ 183 w 242"/>
                <a:gd name="T35" fmla="*/ 122 h 488"/>
                <a:gd name="T36" fmla="*/ 199 w 242"/>
                <a:gd name="T37" fmla="*/ 92 h 488"/>
                <a:gd name="T38" fmla="*/ 212 w 242"/>
                <a:gd name="T39" fmla="*/ 60 h 488"/>
                <a:gd name="T40" fmla="*/ 228 w 242"/>
                <a:gd name="T41" fmla="*/ 30 h 488"/>
                <a:gd name="T42" fmla="*/ 242 w 242"/>
                <a:gd name="T43" fmla="*/ 0 h 488"/>
                <a:gd name="T44" fmla="*/ 242 w 242"/>
                <a:gd name="T45" fmla="*/ 0 h 488"/>
                <a:gd name="T46" fmla="*/ 240 w 242"/>
                <a:gd name="T47" fmla="*/ 2 h 488"/>
                <a:gd name="T48" fmla="*/ 240 w 242"/>
                <a:gd name="T49" fmla="*/ 2 h 488"/>
                <a:gd name="T50" fmla="*/ 238 w 242"/>
                <a:gd name="T51" fmla="*/ 4 h 4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488"/>
                <a:gd name="T80" fmla="*/ 242 w 242"/>
                <a:gd name="T81" fmla="*/ 488 h 4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488">
                  <a:moveTo>
                    <a:pt x="238" y="4"/>
                  </a:moveTo>
                  <a:lnTo>
                    <a:pt x="0" y="481"/>
                  </a:lnTo>
                  <a:lnTo>
                    <a:pt x="0" y="484"/>
                  </a:lnTo>
                  <a:lnTo>
                    <a:pt x="0" y="486"/>
                  </a:lnTo>
                  <a:lnTo>
                    <a:pt x="2" y="488"/>
                  </a:lnTo>
                  <a:lnTo>
                    <a:pt x="16" y="456"/>
                  </a:lnTo>
                  <a:lnTo>
                    <a:pt x="32" y="426"/>
                  </a:lnTo>
                  <a:lnTo>
                    <a:pt x="48" y="396"/>
                  </a:lnTo>
                  <a:lnTo>
                    <a:pt x="61" y="366"/>
                  </a:lnTo>
                  <a:lnTo>
                    <a:pt x="77" y="334"/>
                  </a:lnTo>
                  <a:lnTo>
                    <a:pt x="91" y="304"/>
                  </a:lnTo>
                  <a:lnTo>
                    <a:pt x="107" y="274"/>
                  </a:lnTo>
                  <a:lnTo>
                    <a:pt x="123" y="244"/>
                  </a:lnTo>
                  <a:lnTo>
                    <a:pt x="137" y="212"/>
                  </a:lnTo>
                  <a:lnTo>
                    <a:pt x="153" y="182"/>
                  </a:lnTo>
                  <a:lnTo>
                    <a:pt x="169" y="152"/>
                  </a:lnTo>
                  <a:lnTo>
                    <a:pt x="183" y="122"/>
                  </a:lnTo>
                  <a:lnTo>
                    <a:pt x="199" y="92"/>
                  </a:lnTo>
                  <a:lnTo>
                    <a:pt x="212" y="60"/>
                  </a:lnTo>
                  <a:lnTo>
                    <a:pt x="228" y="30"/>
                  </a:lnTo>
                  <a:lnTo>
                    <a:pt x="242" y="0"/>
                  </a:lnTo>
                  <a:lnTo>
                    <a:pt x="240" y="2"/>
                  </a:lnTo>
                  <a:lnTo>
                    <a:pt x="238" y="4"/>
                  </a:lnTo>
                  <a:close/>
                </a:path>
              </a:pathLst>
            </a:custGeom>
            <a:solidFill>
              <a:srgbClr val="DD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7659" name="Group 709">
              <a:extLst>
                <a:ext uri="{FF2B5EF4-FFF2-40B4-BE49-F238E27FC236}">
                  <a16:creationId xmlns:a16="http://schemas.microsoft.com/office/drawing/2014/main" id="{173270D9-3789-4C25-83FB-9CC8AA2B9D0D}"/>
                </a:ext>
              </a:extLst>
            </p:cNvPr>
            <p:cNvGrpSpPr>
              <a:grpSpLocks/>
            </p:cNvGrpSpPr>
            <p:nvPr/>
          </p:nvGrpSpPr>
          <p:grpSpPr bwMode="auto">
            <a:xfrm>
              <a:off x="1444" y="2184"/>
              <a:ext cx="742" cy="237"/>
              <a:chOff x="1444" y="2184"/>
              <a:chExt cx="742" cy="237"/>
            </a:xfrm>
          </p:grpSpPr>
          <p:sp>
            <p:nvSpPr>
              <p:cNvPr id="7660" name="Rectangle 701">
                <a:extLst>
                  <a:ext uri="{FF2B5EF4-FFF2-40B4-BE49-F238E27FC236}">
                    <a16:creationId xmlns:a16="http://schemas.microsoft.com/office/drawing/2014/main" id="{9D7A627D-FBF0-4EF1-B7C3-BB07708F8750}"/>
                  </a:ext>
                </a:extLst>
              </p:cNvPr>
              <p:cNvSpPr>
                <a:spLocks noChangeArrowheads="1"/>
              </p:cNvSpPr>
              <p:nvPr/>
            </p:nvSpPr>
            <p:spPr bwMode="auto">
              <a:xfrm>
                <a:off x="1444" y="2303"/>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61" name="Rectangle 702">
                <a:extLst>
                  <a:ext uri="{FF2B5EF4-FFF2-40B4-BE49-F238E27FC236}">
                    <a16:creationId xmlns:a16="http://schemas.microsoft.com/office/drawing/2014/main" id="{C551C8B4-3ABA-45F0-A289-961A23EA6630}"/>
                  </a:ext>
                </a:extLst>
              </p:cNvPr>
              <p:cNvSpPr>
                <a:spLocks noChangeArrowheads="1"/>
              </p:cNvSpPr>
              <p:nvPr/>
            </p:nvSpPr>
            <p:spPr bwMode="auto">
              <a:xfrm>
                <a:off x="1444" y="2184"/>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62" name="Line 703">
                <a:extLst>
                  <a:ext uri="{FF2B5EF4-FFF2-40B4-BE49-F238E27FC236}">
                    <a16:creationId xmlns:a16="http://schemas.microsoft.com/office/drawing/2014/main" id="{200CF5E7-3A7B-40AE-9FCD-B2043836195A}"/>
                  </a:ext>
                </a:extLst>
              </p:cNvPr>
              <p:cNvSpPr>
                <a:spLocks noChangeShapeType="1"/>
              </p:cNvSpPr>
              <p:nvPr/>
            </p:nvSpPr>
            <p:spPr bwMode="auto">
              <a:xfrm>
                <a:off x="1984"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63" name="Line 704">
                <a:extLst>
                  <a:ext uri="{FF2B5EF4-FFF2-40B4-BE49-F238E27FC236}">
                    <a16:creationId xmlns:a16="http://schemas.microsoft.com/office/drawing/2014/main" id="{55BA4A4F-5646-4808-A6A6-59A56DAAD1C9}"/>
                  </a:ext>
                </a:extLst>
              </p:cNvPr>
              <p:cNvSpPr>
                <a:spLocks noChangeShapeType="1"/>
              </p:cNvSpPr>
              <p:nvPr/>
            </p:nvSpPr>
            <p:spPr bwMode="auto">
              <a:xfrm>
                <a:off x="1884"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64" name="Line 705">
                <a:extLst>
                  <a:ext uri="{FF2B5EF4-FFF2-40B4-BE49-F238E27FC236}">
                    <a16:creationId xmlns:a16="http://schemas.microsoft.com/office/drawing/2014/main" id="{1725545C-D952-43ED-96B5-A81B12F08159}"/>
                  </a:ext>
                </a:extLst>
              </p:cNvPr>
              <p:cNvSpPr>
                <a:spLocks noChangeShapeType="1"/>
              </p:cNvSpPr>
              <p:nvPr/>
            </p:nvSpPr>
            <p:spPr bwMode="auto">
              <a:xfrm>
                <a:off x="176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65" name="Line 706">
                <a:extLst>
                  <a:ext uri="{FF2B5EF4-FFF2-40B4-BE49-F238E27FC236}">
                    <a16:creationId xmlns:a16="http://schemas.microsoft.com/office/drawing/2014/main" id="{BC225C97-5774-41AC-9E47-53533C0348FF}"/>
                  </a:ext>
                </a:extLst>
              </p:cNvPr>
              <p:cNvSpPr>
                <a:spLocks noChangeShapeType="1"/>
              </p:cNvSpPr>
              <p:nvPr/>
            </p:nvSpPr>
            <p:spPr bwMode="auto">
              <a:xfrm>
                <a:off x="1646"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66" name="Line 707">
                <a:extLst>
                  <a:ext uri="{FF2B5EF4-FFF2-40B4-BE49-F238E27FC236}">
                    <a16:creationId xmlns:a16="http://schemas.microsoft.com/office/drawing/2014/main" id="{92F54A2F-2E32-4128-8409-7A8CD6D6FF29}"/>
                  </a:ext>
                </a:extLst>
              </p:cNvPr>
              <p:cNvSpPr>
                <a:spLocks noChangeShapeType="1"/>
              </p:cNvSpPr>
              <p:nvPr/>
            </p:nvSpPr>
            <p:spPr bwMode="auto">
              <a:xfrm>
                <a:off x="154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67" name="Line 708">
                <a:extLst>
                  <a:ext uri="{FF2B5EF4-FFF2-40B4-BE49-F238E27FC236}">
                    <a16:creationId xmlns:a16="http://schemas.microsoft.com/office/drawing/2014/main" id="{2D91C0C8-5861-46AC-BA41-99E7BE97B802}"/>
                  </a:ext>
                </a:extLst>
              </p:cNvPr>
              <p:cNvSpPr>
                <a:spLocks noChangeShapeType="1"/>
              </p:cNvSpPr>
              <p:nvPr/>
            </p:nvSpPr>
            <p:spPr bwMode="auto">
              <a:xfrm>
                <a:off x="208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7179" name="Group 803">
            <a:extLst>
              <a:ext uri="{FF2B5EF4-FFF2-40B4-BE49-F238E27FC236}">
                <a16:creationId xmlns:a16="http://schemas.microsoft.com/office/drawing/2014/main" id="{AD909E52-9FD8-4DF2-8751-10DBF13C641E}"/>
              </a:ext>
            </a:extLst>
          </p:cNvPr>
          <p:cNvGrpSpPr>
            <a:grpSpLocks/>
          </p:cNvGrpSpPr>
          <p:nvPr/>
        </p:nvGrpSpPr>
        <p:grpSpPr bwMode="auto">
          <a:xfrm>
            <a:off x="2343150" y="2628900"/>
            <a:ext cx="2012950" cy="260350"/>
            <a:chOff x="1476" y="1656"/>
            <a:chExt cx="1268" cy="164"/>
          </a:xfrm>
        </p:grpSpPr>
        <p:sp>
          <p:nvSpPr>
            <p:cNvPr id="7622" name="Line 801">
              <a:extLst>
                <a:ext uri="{FF2B5EF4-FFF2-40B4-BE49-F238E27FC236}">
                  <a16:creationId xmlns:a16="http://schemas.microsoft.com/office/drawing/2014/main" id="{D9875268-233C-42C5-90F7-E170CD2D4E0B}"/>
                </a:ext>
              </a:extLst>
            </p:cNvPr>
            <p:cNvSpPr>
              <a:spLocks noChangeShapeType="1"/>
            </p:cNvSpPr>
            <p:nvPr/>
          </p:nvSpPr>
          <p:spPr bwMode="auto">
            <a:xfrm>
              <a:off x="1476" y="1737"/>
              <a:ext cx="1113" cy="1"/>
            </a:xfrm>
            <a:prstGeom prst="line">
              <a:avLst/>
            </a:prstGeom>
            <a:noFill/>
            <a:ln w="28575">
              <a:solidFill>
                <a:srgbClr val="3391D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23" name="Freeform 802">
              <a:extLst>
                <a:ext uri="{FF2B5EF4-FFF2-40B4-BE49-F238E27FC236}">
                  <a16:creationId xmlns:a16="http://schemas.microsoft.com/office/drawing/2014/main" id="{2BB80100-E2D3-4721-B707-DE64737E207D}"/>
                </a:ext>
              </a:extLst>
            </p:cNvPr>
            <p:cNvSpPr>
              <a:spLocks/>
            </p:cNvSpPr>
            <p:nvPr/>
          </p:nvSpPr>
          <p:spPr bwMode="auto">
            <a:xfrm>
              <a:off x="2584" y="1656"/>
              <a:ext cx="160" cy="164"/>
            </a:xfrm>
            <a:custGeom>
              <a:avLst/>
              <a:gdLst>
                <a:gd name="T0" fmla="*/ 0 w 160"/>
                <a:gd name="T1" fmla="*/ 164 h 164"/>
                <a:gd name="T2" fmla="*/ 160 w 160"/>
                <a:gd name="T3" fmla="*/ 81 h 164"/>
                <a:gd name="T4" fmla="*/ 0 w 160"/>
                <a:gd name="T5" fmla="*/ 0 h 164"/>
                <a:gd name="T6" fmla="*/ 0 w 160"/>
                <a:gd name="T7" fmla="*/ 164 h 164"/>
                <a:gd name="T8" fmla="*/ 0 60000 65536"/>
                <a:gd name="T9" fmla="*/ 0 60000 65536"/>
                <a:gd name="T10" fmla="*/ 0 60000 65536"/>
                <a:gd name="T11" fmla="*/ 0 60000 65536"/>
                <a:gd name="T12" fmla="*/ 0 w 160"/>
                <a:gd name="T13" fmla="*/ 0 h 164"/>
                <a:gd name="T14" fmla="*/ 160 w 160"/>
                <a:gd name="T15" fmla="*/ 164 h 164"/>
              </a:gdLst>
              <a:ahLst/>
              <a:cxnLst>
                <a:cxn ang="T8">
                  <a:pos x="T0" y="T1"/>
                </a:cxn>
                <a:cxn ang="T9">
                  <a:pos x="T2" y="T3"/>
                </a:cxn>
                <a:cxn ang="T10">
                  <a:pos x="T4" y="T5"/>
                </a:cxn>
                <a:cxn ang="T11">
                  <a:pos x="T6" y="T7"/>
                </a:cxn>
              </a:cxnLst>
              <a:rect l="T12" t="T13" r="T14" b="T15"/>
              <a:pathLst>
                <a:path w="160" h="164">
                  <a:moveTo>
                    <a:pt x="0" y="164"/>
                  </a:moveTo>
                  <a:lnTo>
                    <a:pt x="160" y="81"/>
                  </a:lnTo>
                  <a:lnTo>
                    <a:pt x="0" y="0"/>
                  </a:lnTo>
                  <a:lnTo>
                    <a:pt x="0" y="164"/>
                  </a:lnTo>
                  <a:close/>
                </a:path>
              </a:pathLst>
            </a:custGeom>
            <a:solidFill>
              <a:srgbClr val="3391D6"/>
            </a:solidFill>
            <a:ln w="9525">
              <a:solidFill>
                <a:srgbClr val="3391D6"/>
              </a:solidFill>
              <a:round/>
              <a:headEnd/>
              <a:tailEnd/>
            </a:ln>
          </p:spPr>
          <p:txBody>
            <a:bodyPr/>
            <a:lstStyle/>
            <a:p>
              <a:endParaRPr lang="fr-FR"/>
            </a:p>
          </p:txBody>
        </p:sp>
      </p:grpSp>
      <p:grpSp>
        <p:nvGrpSpPr>
          <p:cNvPr id="7180" name="Group 806">
            <a:extLst>
              <a:ext uri="{FF2B5EF4-FFF2-40B4-BE49-F238E27FC236}">
                <a16:creationId xmlns:a16="http://schemas.microsoft.com/office/drawing/2014/main" id="{59DF92F0-8BA7-4DE6-ABF1-E76FD71B87BD}"/>
              </a:ext>
            </a:extLst>
          </p:cNvPr>
          <p:cNvGrpSpPr>
            <a:grpSpLocks/>
          </p:cNvGrpSpPr>
          <p:nvPr/>
        </p:nvGrpSpPr>
        <p:grpSpPr bwMode="auto">
          <a:xfrm>
            <a:off x="1649413" y="3894138"/>
            <a:ext cx="2670175" cy="260350"/>
            <a:chOff x="1039" y="2453"/>
            <a:chExt cx="1682" cy="164"/>
          </a:xfrm>
        </p:grpSpPr>
        <p:sp>
          <p:nvSpPr>
            <p:cNvPr id="7620" name="Line 804">
              <a:extLst>
                <a:ext uri="{FF2B5EF4-FFF2-40B4-BE49-F238E27FC236}">
                  <a16:creationId xmlns:a16="http://schemas.microsoft.com/office/drawing/2014/main" id="{91F3543C-2541-4821-B5FD-52EB24269C82}"/>
                </a:ext>
              </a:extLst>
            </p:cNvPr>
            <p:cNvSpPr>
              <a:spLocks noChangeShapeType="1"/>
            </p:cNvSpPr>
            <p:nvPr/>
          </p:nvSpPr>
          <p:spPr bwMode="auto">
            <a:xfrm flipV="1">
              <a:off x="1039" y="2534"/>
              <a:ext cx="1527" cy="2"/>
            </a:xfrm>
            <a:prstGeom prst="line">
              <a:avLst/>
            </a:prstGeom>
            <a:noFill/>
            <a:ln w="28575">
              <a:solidFill>
                <a:srgbClr val="3391D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21" name="Freeform 805">
              <a:extLst>
                <a:ext uri="{FF2B5EF4-FFF2-40B4-BE49-F238E27FC236}">
                  <a16:creationId xmlns:a16="http://schemas.microsoft.com/office/drawing/2014/main" id="{59AB6A5F-F6D1-48C2-868B-E4921C1AA56F}"/>
                </a:ext>
              </a:extLst>
            </p:cNvPr>
            <p:cNvSpPr>
              <a:spLocks/>
            </p:cNvSpPr>
            <p:nvPr/>
          </p:nvSpPr>
          <p:spPr bwMode="auto">
            <a:xfrm>
              <a:off x="2561" y="2453"/>
              <a:ext cx="160" cy="164"/>
            </a:xfrm>
            <a:custGeom>
              <a:avLst/>
              <a:gdLst>
                <a:gd name="T0" fmla="*/ 0 w 160"/>
                <a:gd name="T1" fmla="*/ 164 h 164"/>
                <a:gd name="T2" fmla="*/ 160 w 160"/>
                <a:gd name="T3" fmla="*/ 81 h 164"/>
                <a:gd name="T4" fmla="*/ 0 w 160"/>
                <a:gd name="T5" fmla="*/ 0 h 164"/>
                <a:gd name="T6" fmla="*/ 0 w 160"/>
                <a:gd name="T7" fmla="*/ 164 h 164"/>
                <a:gd name="T8" fmla="*/ 0 60000 65536"/>
                <a:gd name="T9" fmla="*/ 0 60000 65536"/>
                <a:gd name="T10" fmla="*/ 0 60000 65536"/>
                <a:gd name="T11" fmla="*/ 0 60000 65536"/>
                <a:gd name="T12" fmla="*/ 0 w 160"/>
                <a:gd name="T13" fmla="*/ 0 h 164"/>
                <a:gd name="T14" fmla="*/ 160 w 160"/>
                <a:gd name="T15" fmla="*/ 164 h 164"/>
              </a:gdLst>
              <a:ahLst/>
              <a:cxnLst>
                <a:cxn ang="T8">
                  <a:pos x="T0" y="T1"/>
                </a:cxn>
                <a:cxn ang="T9">
                  <a:pos x="T2" y="T3"/>
                </a:cxn>
                <a:cxn ang="T10">
                  <a:pos x="T4" y="T5"/>
                </a:cxn>
                <a:cxn ang="T11">
                  <a:pos x="T6" y="T7"/>
                </a:cxn>
              </a:cxnLst>
              <a:rect l="T12" t="T13" r="T14" b="T15"/>
              <a:pathLst>
                <a:path w="160" h="164">
                  <a:moveTo>
                    <a:pt x="0" y="164"/>
                  </a:moveTo>
                  <a:lnTo>
                    <a:pt x="160" y="81"/>
                  </a:lnTo>
                  <a:lnTo>
                    <a:pt x="0" y="0"/>
                  </a:lnTo>
                  <a:lnTo>
                    <a:pt x="0" y="164"/>
                  </a:lnTo>
                  <a:close/>
                </a:path>
              </a:pathLst>
            </a:custGeom>
            <a:solidFill>
              <a:srgbClr val="3391D6"/>
            </a:solidFill>
            <a:ln w="9525">
              <a:solidFill>
                <a:srgbClr val="3391D6"/>
              </a:solidFill>
              <a:round/>
              <a:headEnd/>
              <a:tailEnd/>
            </a:ln>
          </p:spPr>
          <p:txBody>
            <a:bodyPr/>
            <a:lstStyle/>
            <a:p>
              <a:endParaRPr lang="fr-FR"/>
            </a:p>
          </p:txBody>
        </p:sp>
      </p:grpSp>
      <p:grpSp>
        <p:nvGrpSpPr>
          <p:cNvPr id="7181" name="Group 811">
            <a:extLst>
              <a:ext uri="{FF2B5EF4-FFF2-40B4-BE49-F238E27FC236}">
                <a16:creationId xmlns:a16="http://schemas.microsoft.com/office/drawing/2014/main" id="{50D9DEB1-8853-4E06-BB35-C8F0CBEA80B8}"/>
              </a:ext>
            </a:extLst>
          </p:cNvPr>
          <p:cNvGrpSpPr>
            <a:grpSpLocks/>
          </p:cNvGrpSpPr>
          <p:nvPr/>
        </p:nvGrpSpPr>
        <p:grpSpPr bwMode="auto">
          <a:xfrm>
            <a:off x="4981575" y="3001963"/>
            <a:ext cx="203200" cy="28575"/>
            <a:chOff x="3138" y="1891"/>
            <a:chExt cx="128" cy="18"/>
          </a:xfrm>
        </p:grpSpPr>
        <p:sp>
          <p:nvSpPr>
            <p:cNvPr id="7616" name="Rectangle 807">
              <a:extLst>
                <a:ext uri="{FF2B5EF4-FFF2-40B4-BE49-F238E27FC236}">
                  <a16:creationId xmlns:a16="http://schemas.microsoft.com/office/drawing/2014/main" id="{E43756D8-BC27-4830-8123-40062A2AAFA0}"/>
                </a:ext>
              </a:extLst>
            </p:cNvPr>
            <p:cNvSpPr>
              <a:spLocks noChangeArrowheads="1"/>
            </p:cNvSpPr>
            <p:nvPr/>
          </p:nvSpPr>
          <p:spPr bwMode="auto">
            <a:xfrm>
              <a:off x="3138" y="189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7" name="Rectangle 808">
              <a:extLst>
                <a:ext uri="{FF2B5EF4-FFF2-40B4-BE49-F238E27FC236}">
                  <a16:creationId xmlns:a16="http://schemas.microsoft.com/office/drawing/2014/main" id="{C2BA499B-4923-4F38-9C32-3BFB4D5D9F7E}"/>
                </a:ext>
              </a:extLst>
            </p:cNvPr>
            <p:cNvSpPr>
              <a:spLocks noChangeArrowheads="1"/>
            </p:cNvSpPr>
            <p:nvPr/>
          </p:nvSpPr>
          <p:spPr bwMode="auto">
            <a:xfrm>
              <a:off x="3174" y="1891"/>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8" name="Rectangle 809">
              <a:extLst>
                <a:ext uri="{FF2B5EF4-FFF2-40B4-BE49-F238E27FC236}">
                  <a16:creationId xmlns:a16="http://schemas.microsoft.com/office/drawing/2014/main" id="{1ADBD053-BA14-471D-87C8-249976767D61}"/>
                </a:ext>
              </a:extLst>
            </p:cNvPr>
            <p:cNvSpPr>
              <a:spLocks noChangeArrowheads="1"/>
            </p:cNvSpPr>
            <p:nvPr/>
          </p:nvSpPr>
          <p:spPr bwMode="auto">
            <a:xfrm>
              <a:off x="3211" y="189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9" name="Rectangle 810">
              <a:extLst>
                <a:ext uri="{FF2B5EF4-FFF2-40B4-BE49-F238E27FC236}">
                  <a16:creationId xmlns:a16="http://schemas.microsoft.com/office/drawing/2014/main" id="{B0E0884B-DCA4-47E7-B37C-7140863F3AAB}"/>
                </a:ext>
              </a:extLst>
            </p:cNvPr>
            <p:cNvSpPr>
              <a:spLocks noChangeArrowheads="1"/>
            </p:cNvSpPr>
            <p:nvPr/>
          </p:nvSpPr>
          <p:spPr bwMode="auto">
            <a:xfrm>
              <a:off x="3248" y="1891"/>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82" name="Group 816">
            <a:extLst>
              <a:ext uri="{FF2B5EF4-FFF2-40B4-BE49-F238E27FC236}">
                <a16:creationId xmlns:a16="http://schemas.microsoft.com/office/drawing/2014/main" id="{B7F7D15A-058E-4BFB-B504-104046CB9AF4}"/>
              </a:ext>
            </a:extLst>
          </p:cNvPr>
          <p:cNvGrpSpPr>
            <a:grpSpLocks/>
          </p:cNvGrpSpPr>
          <p:nvPr/>
        </p:nvGrpSpPr>
        <p:grpSpPr bwMode="auto">
          <a:xfrm>
            <a:off x="6019800" y="3027363"/>
            <a:ext cx="185738" cy="30162"/>
            <a:chOff x="3792" y="1907"/>
            <a:chExt cx="117" cy="19"/>
          </a:xfrm>
        </p:grpSpPr>
        <p:sp>
          <p:nvSpPr>
            <p:cNvPr id="7612" name="Rectangle 812">
              <a:extLst>
                <a:ext uri="{FF2B5EF4-FFF2-40B4-BE49-F238E27FC236}">
                  <a16:creationId xmlns:a16="http://schemas.microsoft.com/office/drawing/2014/main" id="{7C76A7E7-D816-4970-A242-0B9B17D79315}"/>
                </a:ext>
              </a:extLst>
            </p:cNvPr>
            <p:cNvSpPr>
              <a:spLocks noChangeArrowheads="1"/>
            </p:cNvSpPr>
            <p:nvPr/>
          </p:nvSpPr>
          <p:spPr bwMode="auto">
            <a:xfrm>
              <a:off x="3792" y="190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3" name="Rectangle 813">
              <a:extLst>
                <a:ext uri="{FF2B5EF4-FFF2-40B4-BE49-F238E27FC236}">
                  <a16:creationId xmlns:a16="http://schemas.microsoft.com/office/drawing/2014/main" id="{8961B4A0-1430-4935-B26E-134673A28EBD}"/>
                </a:ext>
              </a:extLst>
            </p:cNvPr>
            <p:cNvSpPr>
              <a:spLocks noChangeArrowheads="1"/>
            </p:cNvSpPr>
            <p:nvPr/>
          </p:nvSpPr>
          <p:spPr bwMode="auto">
            <a:xfrm>
              <a:off x="3829" y="1907"/>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4" name="Rectangle 814">
              <a:extLst>
                <a:ext uri="{FF2B5EF4-FFF2-40B4-BE49-F238E27FC236}">
                  <a16:creationId xmlns:a16="http://schemas.microsoft.com/office/drawing/2014/main" id="{342FA10C-62D0-4ABC-AFC6-661F006FF8E5}"/>
                </a:ext>
              </a:extLst>
            </p:cNvPr>
            <p:cNvSpPr>
              <a:spLocks noChangeArrowheads="1"/>
            </p:cNvSpPr>
            <p:nvPr/>
          </p:nvSpPr>
          <p:spPr bwMode="auto">
            <a:xfrm>
              <a:off x="3865" y="1907"/>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5" name="Rectangle 815">
              <a:extLst>
                <a:ext uri="{FF2B5EF4-FFF2-40B4-BE49-F238E27FC236}">
                  <a16:creationId xmlns:a16="http://schemas.microsoft.com/office/drawing/2014/main" id="{DEF47E8A-664B-4EE7-91A2-6B1D43EF371F}"/>
                </a:ext>
              </a:extLst>
            </p:cNvPr>
            <p:cNvSpPr>
              <a:spLocks noChangeArrowheads="1"/>
            </p:cNvSpPr>
            <p:nvPr/>
          </p:nvSpPr>
          <p:spPr bwMode="auto">
            <a:xfrm>
              <a:off x="3902" y="1907"/>
              <a:ext cx="7"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83" name="Group 821">
            <a:extLst>
              <a:ext uri="{FF2B5EF4-FFF2-40B4-BE49-F238E27FC236}">
                <a16:creationId xmlns:a16="http://schemas.microsoft.com/office/drawing/2014/main" id="{053592D8-CA2F-48C2-9C78-1A3FAEDC412C}"/>
              </a:ext>
            </a:extLst>
          </p:cNvPr>
          <p:cNvGrpSpPr>
            <a:grpSpLocks/>
          </p:cNvGrpSpPr>
          <p:nvPr/>
        </p:nvGrpSpPr>
        <p:grpSpPr bwMode="auto">
          <a:xfrm>
            <a:off x="4981575" y="3660775"/>
            <a:ext cx="203200" cy="28575"/>
            <a:chOff x="3138" y="2306"/>
            <a:chExt cx="128" cy="18"/>
          </a:xfrm>
        </p:grpSpPr>
        <p:sp>
          <p:nvSpPr>
            <p:cNvPr id="7608" name="Rectangle 817">
              <a:extLst>
                <a:ext uri="{FF2B5EF4-FFF2-40B4-BE49-F238E27FC236}">
                  <a16:creationId xmlns:a16="http://schemas.microsoft.com/office/drawing/2014/main" id="{6D98455A-98F0-4DE9-AF94-8B57F05F7369}"/>
                </a:ext>
              </a:extLst>
            </p:cNvPr>
            <p:cNvSpPr>
              <a:spLocks noChangeArrowheads="1"/>
            </p:cNvSpPr>
            <p:nvPr/>
          </p:nvSpPr>
          <p:spPr bwMode="auto">
            <a:xfrm>
              <a:off x="3138" y="230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9" name="Rectangle 818">
              <a:extLst>
                <a:ext uri="{FF2B5EF4-FFF2-40B4-BE49-F238E27FC236}">
                  <a16:creationId xmlns:a16="http://schemas.microsoft.com/office/drawing/2014/main" id="{9912AE74-4274-4F35-A2E4-FC677564E3C2}"/>
                </a:ext>
              </a:extLst>
            </p:cNvPr>
            <p:cNvSpPr>
              <a:spLocks noChangeArrowheads="1"/>
            </p:cNvSpPr>
            <p:nvPr/>
          </p:nvSpPr>
          <p:spPr bwMode="auto">
            <a:xfrm>
              <a:off x="3174" y="230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0" name="Rectangle 819">
              <a:extLst>
                <a:ext uri="{FF2B5EF4-FFF2-40B4-BE49-F238E27FC236}">
                  <a16:creationId xmlns:a16="http://schemas.microsoft.com/office/drawing/2014/main" id="{78E92C09-A960-4873-873C-5E6052F2FF6B}"/>
                </a:ext>
              </a:extLst>
            </p:cNvPr>
            <p:cNvSpPr>
              <a:spLocks noChangeArrowheads="1"/>
            </p:cNvSpPr>
            <p:nvPr/>
          </p:nvSpPr>
          <p:spPr bwMode="auto">
            <a:xfrm>
              <a:off x="3211" y="230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11" name="Rectangle 820">
              <a:extLst>
                <a:ext uri="{FF2B5EF4-FFF2-40B4-BE49-F238E27FC236}">
                  <a16:creationId xmlns:a16="http://schemas.microsoft.com/office/drawing/2014/main" id="{D705D84E-DCEE-4919-BE64-875A43DF09A0}"/>
                </a:ext>
              </a:extLst>
            </p:cNvPr>
            <p:cNvSpPr>
              <a:spLocks noChangeArrowheads="1"/>
            </p:cNvSpPr>
            <p:nvPr/>
          </p:nvSpPr>
          <p:spPr bwMode="auto">
            <a:xfrm>
              <a:off x="3248" y="230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84" name="Group 826">
            <a:extLst>
              <a:ext uri="{FF2B5EF4-FFF2-40B4-BE49-F238E27FC236}">
                <a16:creationId xmlns:a16="http://schemas.microsoft.com/office/drawing/2014/main" id="{B0F24882-817D-41CC-834C-77DC2C1A752B}"/>
              </a:ext>
            </a:extLst>
          </p:cNvPr>
          <p:cNvGrpSpPr>
            <a:grpSpLocks/>
          </p:cNvGrpSpPr>
          <p:nvPr/>
        </p:nvGrpSpPr>
        <p:grpSpPr bwMode="auto">
          <a:xfrm>
            <a:off x="6027738" y="3660775"/>
            <a:ext cx="177800" cy="28575"/>
            <a:chOff x="3797" y="2306"/>
            <a:chExt cx="112" cy="18"/>
          </a:xfrm>
        </p:grpSpPr>
        <p:sp>
          <p:nvSpPr>
            <p:cNvPr id="7604" name="Rectangle 822">
              <a:extLst>
                <a:ext uri="{FF2B5EF4-FFF2-40B4-BE49-F238E27FC236}">
                  <a16:creationId xmlns:a16="http://schemas.microsoft.com/office/drawing/2014/main" id="{4CC2B515-D1FC-45F1-943A-45AA52152B06}"/>
                </a:ext>
              </a:extLst>
            </p:cNvPr>
            <p:cNvSpPr>
              <a:spLocks noChangeArrowheads="1"/>
            </p:cNvSpPr>
            <p:nvPr/>
          </p:nvSpPr>
          <p:spPr bwMode="auto">
            <a:xfrm>
              <a:off x="3797" y="230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5" name="Rectangle 823">
              <a:extLst>
                <a:ext uri="{FF2B5EF4-FFF2-40B4-BE49-F238E27FC236}">
                  <a16:creationId xmlns:a16="http://schemas.microsoft.com/office/drawing/2014/main" id="{4C07804F-543F-4948-9C36-27034B62B40D}"/>
                </a:ext>
              </a:extLst>
            </p:cNvPr>
            <p:cNvSpPr>
              <a:spLocks noChangeArrowheads="1"/>
            </p:cNvSpPr>
            <p:nvPr/>
          </p:nvSpPr>
          <p:spPr bwMode="auto">
            <a:xfrm>
              <a:off x="3833" y="2306"/>
              <a:ext cx="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6" name="Rectangle 824">
              <a:extLst>
                <a:ext uri="{FF2B5EF4-FFF2-40B4-BE49-F238E27FC236}">
                  <a16:creationId xmlns:a16="http://schemas.microsoft.com/office/drawing/2014/main" id="{D554706A-2395-4215-B9D7-32DF9BAAA0F0}"/>
                </a:ext>
              </a:extLst>
            </p:cNvPr>
            <p:cNvSpPr>
              <a:spLocks noChangeArrowheads="1"/>
            </p:cNvSpPr>
            <p:nvPr/>
          </p:nvSpPr>
          <p:spPr bwMode="auto">
            <a:xfrm>
              <a:off x="3870" y="2306"/>
              <a:ext cx="1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7" name="Rectangle 825">
              <a:extLst>
                <a:ext uri="{FF2B5EF4-FFF2-40B4-BE49-F238E27FC236}">
                  <a16:creationId xmlns:a16="http://schemas.microsoft.com/office/drawing/2014/main" id="{0CBAEA4A-FB0C-42CF-ACDB-9C4E12815412}"/>
                </a:ext>
              </a:extLst>
            </p:cNvPr>
            <p:cNvSpPr>
              <a:spLocks noChangeArrowheads="1"/>
            </p:cNvSpPr>
            <p:nvPr/>
          </p:nvSpPr>
          <p:spPr bwMode="auto">
            <a:xfrm>
              <a:off x="3907" y="2306"/>
              <a:ext cx="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85" name="Group 831">
            <a:extLst>
              <a:ext uri="{FF2B5EF4-FFF2-40B4-BE49-F238E27FC236}">
                <a16:creationId xmlns:a16="http://schemas.microsoft.com/office/drawing/2014/main" id="{6B129644-FA51-48F0-93C7-416F6008CA47}"/>
              </a:ext>
            </a:extLst>
          </p:cNvPr>
          <p:cNvGrpSpPr>
            <a:grpSpLocks/>
          </p:cNvGrpSpPr>
          <p:nvPr/>
        </p:nvGrpSpPr>
        <p:grpSpPr bwMode="auto">
          <a:xfrm>
            <a:off x="4981575" y="4197350"/>
            <a:ext cx="203200" cy="30163"/>
            <a:chOff x="3138" y="2644"/>
            <a:chExt cx="128" cy="19"/>
          </a:xfrm>
        </p:grpSpPr>
        <p:sp>
          <p:nvSpPr>
            <p:cNvPr id="7600" name="Rectangle 827">
              <a:extLst>
                <a:ext uri="{FF2B5EF4-FFF2-40B4-BE49-F238E27FC236}">
                  <a16:creationId xmlns:a16="http://schemas.microsoft.com/office/drawing/2014/main" id="{2C69DBB6-1C67-4ADE-A84F-181DD868BF85}"/>
                </a:ext>
              </a:extLst>
            </p:cNvPr>
            <p:cNvSpPr>
              <a:spLocks noChangeArrowheads="1"/>
            </p:cNvSpPr>
            <p:nvPr/>
          </p:nvSpPr>
          <p:spPr bwMode="auto">
            <a:xfrm>
              <a:off x="3138" y="264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1" name="Rectangle 828">
              <a:extLst>
                <a:ext uri="{FF2B5EF4-FFF2-40B4-BE49-F238E27FC236}">
                  <a16:creationId xmlns:a16="http://schemas.microsoft.com/office/drawing/2014/main" id="{753482E4-5485-422C-9D55-BB74339557F9}"/>
                </a:ext>
              </a:extLst>
            </p:cNvPr>
            <p:cNvSpPr>
              <a:spLocks noChangeArrowheads="1"/>
            </p:cNvSpPr>
            <p:nvPr/>
          </p:nvSpPr>
          <p:spPr bwMode="auto">
            <a:xfrm>
              <a:off x="3174" y="264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2" name="Rectangle 829">
              <a:extLst>
                <a:ext uri="{FF2B5EF4-FFF2-40B4-BE49-F238E27FC236}">
                  <a16:creationId xmlns:a16="http://schemas.microsoft.com/office/drawing/2014/main" id="{53F1DBAA-4CED-4276-A7CC-63332D1E417C}"/>
                </a:ext>
              </a:extLst>
            </p:cNvPr>
            <p:cNvSpPr>
              <a:spLocks noChangeArrowheads="1"/>
            </p:cNvSpPr>
            <p:nvPr/>
          </p:nvSpPr>
          <p:spPr bwMode="auto">
            <a:xfrm>
              <a:off x="3211" y="264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603" name="Rectangle 830">
              <a:extLst>
                <a:ext uri="{FF2B5EF4-FFF2-40B4-BE49-F238E27FC236}">
                  <a16:creationId xmlns:a16="http://schemas.microsoft.com/office/drawing/2014/main" id="{2926C9C2-DC3B-4F56-88B6-2D338D564100}"/>
                </a:ext>
              </a:extLst>
            </p:cNvPr>
            <p:cNvSpPr>
              <a:spLocks noChangeArrowheads="1"/>
            </p:cNvSpPr>
            <p:nvPr/>
          </p:nvSpPr>
          <p:spPr bwMode="auto">
            <a:xfrm>
              <a:off x="3248" y="264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7186" name="Group 836">
            <a:extLst>
              <a:ext uri="{FF2B5EF4-FFF2-40B4-BE49-F238E27FC236}">
                <a16:creationId xmlns:a16="http://schemas.microsoft.com/office/drawing/2014/main" id="{528451EC-E995-4F81-8CBD-AF6200D205B4}"/>
              </a:ext>
            </a:extLst>
          </p:cNvPr>
          <p:cNvGrpSpPr>
            <a:grpSpLocks/>
          </p:cNvGrpSpPr>
          <p:nvPr/>
        </p:nvGrpSpPr>
        <p:grpSpPr bwMode="auto">
          <a:xfrm>
            <a:off x="6019800" y="4197350"/>
            <a:ext cx="185738" cy="30163"/>
            <a:chOff x="3792" y="2644"/>
            <a:chExt cx="117" cy="19"/>
          </a:xfrm>
        </p:grpSpPr>
        <p:sp>
          <p:nvSpPr>
            <p:cNvPr id="7596" name="Rectangle 832">
              <a:extLst>
                <a:ext uri="{FF2B5EF4-FFF2-40B4-BE49-F238E27FC236}">
                  <a16:creationId xmlns:a16="http://schemas.microsoft.com/office/drawing/2014/main" id="{05761A2D-BDEA-4FAE-BCBB-0BA8FEA145FD}"/>
                </a:ext>
              </a:extLst>
            </p:cNvPr>
            <p:cNvSpPr>
              <a:spLocks noChangeArrowheads="1"/>
            </p:cNvSpPr>
            <p:nvPr/>
          </p:nvSpPr>
          <p:spPr bwMode="auto">
            <a:xfrm>
              <a:off x="3792" y="264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97" name="Rectangle 833">
              <a:extLst>
                <a:ext uri="{FF2B5EF4-FFF2-40B4-BE49-F238E27FC236}">
                  <a16:creationId xmlns:a16="http://schemas.microsoft.com/office/drawing/2014/main" id="{D313B74B-019B-4073-94A9-DF34E08B6ECB}"/>
                </a:ext>
              </a:extLst>
            </p:cNvPr>
            <p:cNvSpPr>
              <a:spLocks noChangeArrowheads="1"/>
            </p:cNvSpPr>
            <p:nvPr/>
          </p:nvSpPr>
          <p:spPr bwMode="auto">
            <a:xfrm>
              <a:off x="3829" y="2644"/>
              <a:ext cx="18"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98" name="Rectangle 834">
              <a:extLst>
                <a:ext uri="{FF2B5EF4-FFF2-40B4-BE49-F238E27FC236}">
                  <a16:creationId xmlns:a16="http://schemas.microsoft.com/office/drawing/2014/main" id="{53EDADAD-12A7-4E86-99DC-AC1A996F6B8F}"/>
                </a:ext>
              </a:extLst>
            </p:cNvPr>
            <p:cNvSpPr>
              <a:spLocks noChangeArrowheads="1"/>
            </p:cNvSpPr>
            <p:nvPr/>
          </p:nvSpPr>
          <p:spPr bwMode="auto">
            <a:xfrm>
              <a:off x="3865" y="2644"/>
              <a:ext cx="19"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99" name="Rectangle 835">
              <a:extLst>
                <a:ext uri="{FF2B5EF4-FFF2-40B4-BE49-F238E27FC236}">
                  <a16:creationId xmlns:a16="http://schemas.microsoft.com/office/drawing/2014/main" id="{FA2B65D4-6EBF-4370-B33C-1D869FE3997F}"/>
                </a:ext>
              </a:extLst>
            </p:cNvPr>
            <p:cNvSpPr>
              <a:spLocks noChangeArrowheads="1"/>
            </p:cNvSpPr>
            <p:nvPr/>
          </p:nvSpPr>
          <p:spPr bwMode="auto">
            <a:xfrm>
              <a:off x="3902" y="2644"/>
              <a:ext cx="7"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7187" name="Rectangle 837">
            <a:extLst>
              <a:ext uri="{FF2B5EF4-FFF2-40B4-BE49-F238E27FC236}">
                <a16:creationId xmlns:a16="http://schemas.microsoft.com/office/drawing/2014/main" id="{1EA2A11A-8E10-46BF-AA2D-1EC568DD8A83}"/>
              </a:ext>
            </a:extLst>
          </p:cNvPr>
          <p:cNvSpPr>
            <a:spLocks noChangeArrowheads="1"/>
          </p:cNvSpPr>
          <p:nvPr/>
        </p:nvSpPr>
        <p:spPr bwMode="auto">
          <a:xfrm>
            <a:off x="4545013" y="4870450"/>
            <a:ext cx="5270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188" name="Rectangle 838">
            <a:extLst>
              <a:ext uri="{FF2B5EF4-FFF2-40B4-BE49-F238E27FC236}">
                <a16:creationId xmlns:a16="http://schemas.microsoft.com/office/drawing/2014/main" id="{DB4C9B22-C736-4488-A28E-9821E8B1B619}"/>
              </a:ext>
            </a:extLst>
          </p:cNvPr>
          <p:cNvSpPr>
            <a:spLocks noChangeArrowheads="1"/>
          </p:cNvSpPr>
          <p:nvPr/>
        </p:nvSpPr>
        <p:spPr bwMode="auto">
          <a:xfrm>
            <a:off x="4500563" y="4903788"/>
            <a:ext cx="33496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700" b="1">
                <a:solidFill>
                  <a:srgbClr val="000000"/>
                </a:solidFill>
                <a:latin typeface="Arial" panose="020B0604020202020204" pitchFamily="34" charset="0"/>
              </a:rPr>
              <a:t>Cartons</a:t>
            </a:r>
            <a:endParaRPr lang="fr-FR" altLang="fr-FR"/>
          </a:p>
        </p:txBody>
      </p:sp>
      <p:sp>
        <p:nvSpPr>
          <p:cNvPr id="7189" name="Rectangle 839">
            <a:extLst>
              <a:ext uri="{FF2B5EF4-FFF2-40B4-BE49-F238E27FC236}">
                <a16:creationId xmlns:a16="http://schemas.microsoft.com/office/drawing/2014/main" id="{D41675CE-D62C-4B76-844C-EEC33961C88F}"/>
              </a:ext>
            </a:extLst>
          </p:cNvPr>
          <p:cNvSpPr>
            <a:spLocks noChangeArrowheads="1"/>
          </p:cNvSpPr>
          <p:nvPr/>
        </p:nvSpPr>
        <p:spPr bwMode="auto">
          <a:xfrm>
            <a:off x="4967288" y="4903788"/>
            <a:ext cx="254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700" b="1">
                <a:solidFill>
                  <a:srgbClr val="000000"/>
                </a:solidFill>
                <a:latin typeface="Arial" panose="020B0604020202020204" pitchFamily="34" charset="0"/>
              </a:rPr>
              <a:t> </a:t>
            </a:r>
            <a:endParaRPr lang="fr-FR" altLang="fr-FR"/>
          </a:p>
        </p:txBody>
      </p:sp>
      <p:sp>
        <p:nvSpPr>
          <p:cNvPr id="7190" name="Rectangle 840">
            <a:extLst>
              <a:ext uri="{FF2B5EF4-FFF2-40B4-BE49-F238E27FC236}">
                <a16:creationId xmlns:a16="http://schemas.microsoft.com/office/drawing/2014/main" id="{113E0C6A-E5B3-4B3D-B944-9B48E54051BA}"/>
              </a:ext>
            </a:extLst>
          </p:cNvPr>
          <p:cNvSpPr>
            <a:spLocks noChangeArrowheads="1"/>
          </p:cNvSpPr>
          <p:nvPr/>
        </p:nvSpPr>
        <p:spPr bwMode="auto">
          <a:xfrm>
            <a:off x="4992688" y="4903788"/>
            <a:ext cx="254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700" b="1">
                <a:solidFill>
                  <a:srgbClr val="000000"/>
                </a:solidFill>
                <a:latin typeface="Arial" panose="020B0604020202020204" pitchFamily="34" charset="0"/>
              </a:rPr>
              <a:t> </a:t>
            </a:r>
            <a:endParaRPr lang="fr-FR" altLang="fr-FR"/>
          </a:p>
        </p:txBody>
      </p:sp>
      <p:grpSp>
        <p:nvGrpSpPr>
          <p:cNvPr id="7191" name="Group 843">
            <a:extLst>
              <a:ext uri="{FF2B5EF4-FFF2-40B4-BE49-F238E27FC236}">
                <a16:creationId xmlns:a16="http://schemas.microsoft.com/office/drawing/2014/main" id="{178EA8DB-CC3E-479E-A9BB-64C955D4F4D3}"/>
              </a:ext>
            </a:extLst>
          </p:cNvPr>
          <p:cNvGrpSpPr>
            <a:grpSpLocks/>
          </p:cNvGrpSpPr>
          <p:nvPr/>
        </p:nvGrpSpPr>
        <p:grpSpPr bwMode="auto">
          <a:xfrm>
            <a:off x="4937125" y="4841875"/>
            <a:ext cx="436563" cy="258763"/>
            <a:chOff x="3110" y="3050"/>
            <a:chExt cx="275" cy="163"/>
          </a:xfrm>
        </p:grpSpPr>
        <p:sp>
          <p:nvSpPr>
            <p:cNvPr id="7594" name="Line 841">
              <a:extLst>
                <a:ext uri="{FF2B5EF4-FFF2-40B4-BE49-F238E27FC236}">
                  <a16:creationId xmlns:a16="http://schemas.microsoft.com/office/drawing/2014/main" id="{36E74D5F-C1A1-4EBE-8C25-D699F2051084}"/>
                </a:ext>
              </a:extLst>
            </p:cNvPr>
            <p:cNvSpPr>
              <a:spLocks noChangeShapeType="1"/>
            </p:cNvSpPr>
            <p:nvPr/>
          </p:nvSpPr>
          <p:spPr bwMode="auto">
            <a:xfrm>
              <a:off x="3110" y="3130"/>
              <a:ext cx="11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95" name="Freeform 842">
              <a:extLst>
                <a:ext uri="{FF2B5EF4-FFF2-40B4-BE49-F238E27FC236}">
                  <a16:creationId xmlns:a16="http://schemas.microsoft.com/office/drawing/2014/main" id="{D4E5CC4B-634B-4B37-BE91-C5B89113F0BC}"/>
                </a:ext>
              </a:extLst>
            </p:cNvPr>
            <p:cNvSpPr>
              <a:spLocks/>
            </p:cNvSpPr>
            <p:nvPr/>
          </p:nvSpPr>
          <p:spPr bwMode="auto">
            <a:xfrm>
              <a:off x="3225" y="3050"/>
              <a:ext cx="160" cy="163"/>
            </a:xfrm>
            <a:custGeom>
              <a:avLst/>
              <a:gdLst>
                <a:gd name="T0" fmla="*/ 0 w 160"/>
                <a:gd name="T1" fmla="*/ 163 h 163"/>
                <a:gd name="T2" fmla="*/ 160 w 160"/>
                <a:gd name="T3" fmla="*/ 82 h 163"/>
                <a:gd name="T4" fmla="*/ 0 w 160"/>
                <a:gd name="T5" fmla="*/ 0 h 163"/>
                <a:gd name="T6" fmla="*/ 0 w 160"/>
                <a:gd name="T7" fmla="*/ 163 h 163"/>
                <a:gd name="T8" fmla="*/ 0 60000 65536"/>
                <a:gd name="T9" fmla="*/ 0 60000 65536"/>
                <a:gd name="T10" fmla="*/ 0 60000 65536"/>
                <a:gd name="T11" fmla="*/ 0 60000 65536"/>
                <a:gd name="T12" fmla="*/ 0 w 160"/>
                <a:gd name="T13" fmla="*/ 0 h 163"/>
                <a:gd name="T14" fmla="*/ 160 w 160"/>
                <a:gd name="T15" fmla="*/ 163 h 163"/>
              </a:gdLst>
              <a:ahLst/>
              <a:cxnLst>
                <a:cxn ang="T8">
                  <a:pos x="T0" y="T1"/>
                </a:cxn>
                <a:cxn ang="T9">
                  <a:pos x="T2" y="T3"/>
                </a:cxn>
                <a:cxn ang="T10">
                  <a:pos x="T4" y="T5"/>
                </a:cxn>
                <a:cxn ang="T11">
                  <a:pos x="T6" y="T7"/>
                </a:cxn>
              </a:cxnLst>
              <a:rect l="T12" t="T13" r="T14" b="T15"/>
              <a:pathLst>
                <a:path w="160" h="163">
                  <a:moveTo>
                    <a:pt x="0" y="163"/>
                  </a:moveTo>
                  <a:lnTo>
                    <a:pt x="160" y="82"/>
                  </a:lnTo>
                  <a:lnTo>
                    <a:pt x="0" y="0"/>
                  </a:lnTo>
                  <a:lnTo>
                    <a:pt x="0" y="1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2" name="Group 886">
            <a:extLst>
              <a:ext uri="{FF2B5EF4-FFF2-40B4-BE49-F238E27FC236}">
                <a16:creationId xmlns:a16="http://schemas.microsoft.com/office/drawing/2014/main" id="{D21B12D0-2D68-4B26-A241-74D035393AD6}"/>
              </a:ext>
            </a:extLst>
          </p:cNvPr>
          <p:cNvGrpSpPr>
            <a:grpSpLocks/>
          </p:cNvGrpSpPr>
          <p:nvPr/>
        </p:nvGrpSpPr>
        <p:grpSpPr bwMode="auto">
          <a:xfrm flipH="1">
            <a:off x="4284663" y="2565400"/>
            <a:ext cx="288925" cy="398463"/>
            <a:chOff x="2712" y="1801"/>
            <a:chExt cx="504" cy="695"/>
          </a:xfrm>
        </p:grpSpPr>
        <p:sp>
          <p:nvSpPr>
            <p:cNvPr id="7562" name="Freeform 887">
              <a:extLst>
                <a:ext uri="{FF2B5EF4-FFF2-40B4-BE49-F238E27FC236}">
                  <a16:creationId xmlns:a16="http://schemas.microsoft.com/office/drawing/2014/main" id="{DB569965-B4EE-4350-8515-CF29FF13DFDA}"/>
                </a:ext>
              </a:extLst>
            </p:cNvPr>
            <p:cNvSpPr>
              <a:spLocks/>
            </p:cNvSpPr>
            <p:nvPr/>
          </p:nvSpPr>
          <p:spPr bwMode="auto">
            <a:xfrm>
              <a:off x="3046" y="2363"/>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0076CC"/>
            </a:solidFill>
            <a:ln w="0">
              <a:solidFill>
                <a:srgbClr val="000000"/>
              </a:solidFill>
              <a:prstDash val="solid"/>
              <a:round/>
              <a:headEnd/>
              <a:tailEnd/>
            </a:ln>
          </p:spPr>
          <p:txBody>
            <a:bodyPr/>
            <a:lstStyle/>
            <a:p>
              <a:endParaRPr lang="fr-FR"/>
            </a:p>
          </p:txBody>
        </p:sp>
        <p:sp>
          <p:nvSpPr>
            <p:cNvPr id="7563" name="Freeform 888">
              <a:extLst>
                <a:ext uri="{FF2B5EF4-FFF2-40B4-BE49-F238E27FC236}">
                  <a16:creationId xmlns:a16="http://schemas.microsoft.com/office/drawing/2014/main" id="{D73AA604-4252-410E-A8C3-35DF28A6164E}"/>
                </a:ext>
              </a:extLst>
            </p:cNvPr>
            <p:cNvSpPr>
              <a:spLocks/>
            </p:cNvSpPr>
            <p:nvPr/>
          </p:nvSpPr>
          <p:spPr bwMode="auto">
            <a:xfrm>
              <a:off x="2849" y="2363"/>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0076CC"/>
            </a:solidFill>
            <a:ln w="0">
              <a:solidFill>
                <a:srgbClr val="000000"/>
              </a:solidFill>
              <a:prstDash val="solid"/>
              <a:round/>
              <a:headEnd/>
              <a:tailEnd/>
            </a:ln>
          </p:spPr>
          <p:txBody>
            <a:bodyPr/>
            <a:lstStyle/>
            <a:p>
              <a:endParaRPr lang="fr-FR"/>
            </a:p>
          </p:txBody>
        </p:sp>
        <p:sp>
          <p:nvSpPr>
            <p:cNvPr id="7564" name="Freeform 889">
              <a:extLst>
                <a:ext uri="{FF2B5EF4-FFF2-40B4-BE49-F238E27FC236}">
                  <a16:creationId xmlns:a16="http://schemas.microsoft.com/office/drawing/2014/main" id="{FC2414B2-1DB2-4D66-AB88-7241448B8AD0}"/>
                </a:ext>
              </a:extLst>
            </p:cNvPr>
            <p:cNvSpPr>
              <a:spLocks/>
            </p:cNvSpPr>
            <p:nvPr/>
          </p:nvSpPr>
          <p:spPr bwMode="auto">
            <a:xfrm>
              <a:off x="2712" y="1813"/>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65" name="Freeform 890">
              <a:extLst>
                <a:ext uri="{FF2B5EF4-FFF2-40B4-BE49-F238E27FC236}">
                  <a16:creationId xmlns:a16="http://schemas.microsoft.com/office/drawing/2014/main" id="{2A139DB9-863C-4F35-8785-E1ED9568324E}"/>
                </a:ext>
              </a:extLst>
            </p:cNvPr>
            <p:cNvSpPr>
              <a:spLocks/>
            </p:cNvSpPr>
            <p:nvPr/>
          </p:nvSpPr>
          <p:spPr bwMode="auto">
            <a:xfrm>
              <a:off x="2712" y="1812"/>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7566" name="Freeform 891">
              <a:extLst>
                <a:ext uri="{FF2B5EF4-FFF2-40B4-BE49-F238E27FC236}">
                  <a16:creationId xmlns:a16="http://schemas.microsoft.com/office/drawing/2014/main" id="{06003A5F-EA48-4B79-A3FD-7BB4391C14FE}"/>
                </a:ext>
              </a:extLst>
            </p:cNvPr>
            <p:cNvSpPr>
              <a:spLocks/>
            </p:cNvSpPr>
            <p:nvPr/>
          </p:nvSpPr>
          <p:spPr bwMode="auto">
            <a:xfrm>
              <a:off x="2849" y="1826"/>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7567" name="Freeform 892">
              <a:extLst>
                <a:ext uri="{FF2B5EF4-FFF2-40B4-BE49-F238E27FC236}">
                  <a16:creationId xmlns:a16="http://schemas.microsoft.com/office/drawing/2014/main" id="{76DEF2BD-20AC-40DC-9C84-AE3B8AB8FEA6}"/>
                </a:ext>
              </a:extLst>
            </p:cNvPr>
            <p:cNvSpPr>
              <a:spLocks/>
            </p:cNvSpPr>
            <p:nvPr/>
          </p:nvSpPr>
          <p:spPr bwMode="auto">
            <a:xfrm>
              <a:off x="2847" y="1802"/>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68" name="Freeform 893">
              <a:extLst>
                <a:ext uri="{FF2B5EF4-FFF2-40B4-BE49-F238E27FC236}">
                  <a16:creationId xmlns:a16="http://schemas.microsoft.com/office/drawing/2014/main" id="{7831528F-6077-4470-A0E8-E99D7A5CDCBD}"/>
                </a:ext>
              </a:extLst>
            </p:cNvPr>
            <p:cNvSpPr>
              <a:spLocks/>
            </p:cNvSpPr>
            <p:nvPr/>
          </p:nvSpPr>
          <p:spPr bwMode="auto">
            <a:xfrm>
              <a:off x="2855" y="1936"/>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69" name="Freeform 894">
              <a:extLst>
                <a:ext uri="{FF2B5EF4-FFF2-40B4-BE49-F238E27FC236}">
                  <a16:creationId xmlns:a16="http://schemas.microsoft.com/office/drawing/2014/main" id="{2D767792-6A88-44A7-901E-1163AAB692CC}"/>
                </a:ext>
              </a:extLst>
            </p:cNvPr>
            <p:cNvSpPr>
              <a:spLocks/>
            </p:cNvSpPr>
            <p:nvPr/>
          </p:nvSpPr>
          <p:spPr bwMode="auto">
            <a:xfrm>
              <a:off x="2847" y="1801"/>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0076CC"/>
            </a:solidFill>
            <a:ln w="0">
              <a:solidFill>
                <a:srgbClr val="000000"/>
              </a:solidFill>
              <a:prstDash val="solid"/>
              <a:round/>
              <a:headEnd/>
              <a:tailEnd/>
            </a:ln>
          </p:spPr>
          <p:txBody>
            <a:bodyPr/>
            <a:lstStyle/>
            <a:p>
              <a:endParaRPr lang="fr-FR"/>
            </a:p>
          </p:txBody>
        </p:sp>
        <p:sp>
          <p:nvSpPr>
            <p:cNvPr id="7570" name="Freeform 895">
              <a:extLst>
                <a:ext uri="{FF2B5EF4-FFF2-40B4-BE49-F238E27FC236}">
                  <a16:creationId xmlns:a16="http://schemas.microsoft.com/office/drawing/2014/main" id="{DB26C12C-1305-4843-9D55-AE279ABA9DCE}"/>
                </a:ext>
              </a:extLst>
            </p:cNvPr>
            <p:cNvSpPr>
              <a:spLocks/>
            </p:cNvSpPr>
            <p:nvPr/>
          </p:nvSpPr>
          <p:spPr bwMode="auto">
            <a:xfrm>
              <a:off x="2893" y="1826"/>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solidFill>
              <a:srgbClr val="0076CC"/>
            </a:solidFill>
            <a:ln w="0">
              <a:solidFill>
                <a:srgbClr val="000000"/>
              </a:solidFill>
              <a:prstDash val="solid"/>
              <a:round/>
              <a:headEnd/>
              <a:tailEnd/>
            </a:ln>
          </p:spPr>
          <p:txBody>
            <a:bodyPr/>
            <a:lstStyle/>
            <a:p>
              <a:endParaRPr lang="fr-FR"/>
            </a:p>
          </p:txBody>
        </p:sp>
        <p:sp>
          <p:nvSpPr>
            <p:cNvPr id="7571" name="Freeform 896">
              <a:extLst>
                <a:ext uri="{FF2B5EF4-FFF2-40B4-BE49-F238E27FC236}">
                  <a16:creationId xmlns:a16="http://schemas.microsoft.com/office/drawing/2014/main" id="{23EA6540-5865-44A3-956E-2859A3780FD2}"/>
                </a:ext>
              </a:extLst>
            </p:cNvPr>
            <p:cNvSpPr>
              <a:spLocks/>
            </p:cNvSpPr>
            <p:nvPr/>
          </p:nvSpPr>
          <p:spPr bwMode="auto">
            <a:xfrm>
              <a:off x="2810" y="2119"/>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0076CC"/>
            </a:solidFill>
            <a:ln w="0">
              <a:solidFill>
                <a:srgbClr val="000000"/>
              </a:solidFill>
              <a:prstDash val="solid"/>
              <a:round/>
              <a:headEnd/>
              <a:tailEnd/>
            </a:ln>
          </p:spPr>
          <p:txBody>
            <a:bodyPr/>
            <a:lstStyle/>
            <a:p>
              <a:endParaRPr lang="fr-FR"/>
            </a:p>
          </p:txBody>
        </p:sp>
        <p:sp>
          <p:nvSpPr>
            <p:cNvPr id="7572" name="Freeform 897">
              <a:extLst>
                <a:ext uri="{FF2B5EF4-FFF2-40B4-BE49-F238E27FC236}">
                  <a16:creationId xmlns:a16="http://schemas.microsoft.com/office/drawing/2014/main" id="{FEB18C83-A5DE-4763-B7ED-5186302E7D32}"/>
                </a:ext>
              </a:extLst>
            </p:cNvPr>
            <p:cNvSpPr>
              <a:spLocks/>
            </p:cNvSpPr>
            <p:nvPr/>
          </p:nvSpPr>
          <p:spPr bwMode="auto">
            <a:xfrm>
              <a:off x="2934" y="2265"/>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7573" name="Freeform 898">
              <a:extLst>
                <a:ext uri="{FF2B5EF4-FFF2-40B4-BE49-F238E27FC236}">
                  <a16:creationId xmlns:a16="http://schemas.microsoft.com/office/drawing/2014/main" id="{CE3B3C8E-B39D-46BB-B21C-D529965CE98C}"/>
                </a:ext>
              </a:extLst>
            </p:cNvPr>
            <p:cNvSpPr>
              <a:spLocks/>
            </p:cNvSpPr>
            <p:nvPr/>
          </p:nvSpPr>
          <p:spPr bwMode="auto">
            <a:xfrm>
              <a:off x="2926" y="2326"/>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76CC"/>
            </a:solidFill>
            <a:ln w="0">
              <a:solidFill>
                <a:srgbClr val="000000"/>
              </a:solidFill>
              <a:prstDash val="solid"/>
              <a:round/>
              <a:headEnd/>
              <a:tailEnd/>
            </a:ln>
          </p:spPr>
          <p:txBody>
            <a:bodyPr/>
            <a:lstStyle/>
            <a:p>
              <a:endParaRPr lang="fr-FR"/>
            </a:p>
          </p:txBody>
        </p:sp>
        <p:sp>
          <p:nvSpPr>
            <p:cNvPr id="7574" name="Freeform 899">
              <a:extLst>
                <a:ext uri="{FF2B5EF4-FFF2-40B4-BE49-F238E27FC236}">
                  <a16:creationId xmlns:a16="http://schemas.microsoft.com/office/drawing/2014/main" id="{B312BF3F-FA09-4122-957A-6C4C2E93339F}"/>
                </a:ext>
              </a:extLst>
            </p:cNvPr>
            <p:cNvSpPr>
              <a:spLocks/>
            </p:cNvSpPr>
            <p:nvPr/>
          </p:nvSpPr>
          <p:spPr bwMode="auto">
            <a:xfrm>
              <a:off x="2943" y="2087"/>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7575" name="Oval 900">
              <a:extLst>
                <a:ext uri="{FF2B5EF4-FFF2-40B4-BE49-F238E27FC236}">
                  <a16:creationId xmlns:a16="http://schemas.microsoft.com/office/drawing/2014/main" id="{8C5545BA-D54B-4627-976C-B8803F6A6C16}"/>
                </a:ext>
              </a:extLst>
            </p:cNvPr>
            <p:cNvSpPr>
              <a:spLocks noChangeArrowheads="1"/>
            </p:cNvSpPr>
            <p:nvPr/>
          </p:nvSpPr>
          <p:spPr bwMode="auto">
            <a:xfrm>
              <a:off x="2856" y="2408"/>
              <a:ext cx="102"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76" name="Oval 901">
              <a:extLst>
                <a:ext uri="{FF2B5EF4-FFF2-40B4-BE49-F238E27FC236}">
                  <a16:creationId xmlns:a16="http://schemas.microsoft.com/office/drawing/2014/main" id="{2B2F2381-7ED7-447C-B388-FBE8520AAD2C}"/>
                </a:ext>
              </a:extLst>
            </p:cNvPr>
            <p:cNvSpPr>
              <a:spLocks noChangeArrowheads="1"/>
            </p:cNvSpPr>
            <p:nvPr/>
          </p:nvSpPr>
          <p:spPr bwMode="auto">
            <a:xfrm>
              <a:off x="2883"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77" name="Oval 902">
              <a:extLst>
                <a:ext uri="{FF2B5EF4-FFF2-40B4-BE49-F238E27FC236}">
                  <a16:creationId xmlns:a16="http://schemas.microsoft.com/office/drawing/2014/main" id="{5B88622C-F860-48F7-9A1F-6280C972E2DD}"/>
                </a:ext>
              </a:extLst>
            </p:cNvPr>
            <p:cNvSpPr>
              <a:spLocks noChangeArrowheads="1"/>
            </p:cNvSpPr>
            <p:nvPr/>
          </p:nvSpPr>
          <p:spPr bwMode="auto">
            <a:xfrm>
              <a:off x="3068" y="2408"/>
              <a:ext cx="103"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78" name="Oval 903">
              <a:extLst>
                <a:ext uri="{FF2B5EF4-FFF2-40B4-BE49-F238E27FC236}">
                  <a16:creationId xmlns:a16="http://schemas.microsoft.com/office/drawing/2014/main" id="{A1A36A39-4713-4089-BFBA-1F3963AC0E86}"/>
                </a:ext>
              </a:extLst>
            </p:cNvPr>
            <p:cNvSpPr>
              <a:spLocks noChangeArrowheads="1"/>
            </p:cNvSpPr>
            <p:nvPr/>
          </p:nvSpPr>
          <p:spPr bwMode="auto">
            <a:xfrm>
              <a:off x="3095"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79" name="Freeform 904">
              <a:extLst>
                <a:ext uri="{FF2B5EF4-FFF2-40B4-BE49-F238E27FC236}">
                  <a16:creationId xmlns:a16="http://schemas.microsoft.com/office/drawing/2014/main" id="{918005FB-EAA6-4188-99EA-6FA6CC3F4A90}"/>
                </a:ext>
              </a:extLst>
            </p:cNvPr>
            <p:cNvSpPr>
              <a:spLocks/>
            </p:cNvSpPr>
            <p:nvPr/>
          </p:nvSpPr>
          <p:spPr bwMode="auto">
            <a:xfrm>
              <a:off x="2833" y="2350"/>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0076CC"/>
            </a:solidFill>
            <a:ln w="0">
              <a:solidFill>
                <a:srgbClr val="000000"/>
              </a:solidFill>
              <a:prstDash val="solid"/>
              <a:round/>
              <a:headEnd/>
              <a:tailEnd/>
            </a:ln>
          </p:spPr>
          <p:txBody>
            <a:bodyPr/>
            <a:lstStyle/>
            <a:p>
              <a:endParaRPr lang="fr-FR"/>
            </a:p>
          </p:txBody>
        </p:sp>
        <p:sp>
          <p:nvSpPr>
            <p:cNvPr id="7580" name="Freeform 905">
              <a:extLst>
                <a:ext uri="{FF2B5EF4-FFF2-40B4-BE49-F238E27FC236}">
                  <a16:creationId xmlns:a16="http://schemas.microsoft.com/office/drawing/2014/main" id="{4C208A9D-F067-4591-A589-EEAD2A9C5846}"/>
                </a:ext>
              </a:extLst>
            </p:cNvPr>
            <p:cNvSpPr>
              <a:spLocks/>
            </p:cNvSpPr>
            <p:nvPr/>
          </p:nvSpPr>
          <p:spPr bwMode="auto">
            <a:xfrm>
              <a:off x="3176" y="2272"/>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7581" name="Freeform 906">
              <a:extLst>
                <a:ext uri="{FF2B5EF4-FFF2-40B4-BE49-F238E27FC236}">
                  <a16:creationId xmlns:a16="http://schemas.microsoft.com/office/drawing/2014/main" id="{1EF217B9-59A8-488B-B130-7D6BC1947BFE}"/>
                </a:ext>
              </a:extLst>
            </p:cNvPr>
            <p:cNvSpPr>
              <a:spLocks/>
            </p:cNvSpPr>
            <p:nvPr/>
          </p:nvSpPr>
          <p:spPr bwMode="auto">
            <a:xfrm>
              <a:off x="3196" y="2267"/>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7582" name="Freeform 907">
              <a:extLst>
                <a:ext uri="{FF2B5EF4-FFF2-40B4-BE49-F238E27FC236}">
                  <a16:creationId xmlns:a16="http://schemas.microsoft.com/office/drawing/2014/main" id="{F58E3499-282A-450D-B150-4B829772FF4D}"/>
                </a:ext>
              </a:extLst>
            </p:cNvPr>
            <p:cNvSpPr>
              <a:spLocks/>
            </p:cNvSpPr>
            <p:nvPr/>
          </p:nvSpPr>
          <p:spPr bwMode="auto">
            <a:xfrm>
              <a:off x="2984" y="2279"/>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0076CC"/>
            </a:solidFill>
            <a:ln w="0">
              <a:solidFill>
                <a:srgbClr val="000000"/>
              </a:solidFill>
              <a:prstDash val="solid"/>
              <a:round/>
              <a:headEnd/>
              <a:tailEnd/>
            </a:ln>
          </p:spPr>
          <p:txBody>
            <a:bodyPr/>
            <a:lstStyle/>
            <a:p>
              <a:endParaRPr lang="fr-FR"/>
            </a:p>
          </p:txBody>
        </p:sp>
        <p:sp>
          <p:nvSpPr>
            <p:cNvPr id="7583" name="Freeform 908">
              <a:extLst>
                <a:ext uri="{FF2B5EF4-FFF2-40B4-BE49-F238E27FC236}">
                  <a16:creationId xmlns:a16="http://schemas.microsoft.com/office/drawing/2014/main" id="{368AF9ED-B3DD-48A4-80BB-BC05AD258CB2}"/>
                </a:ext>
              </a:extLst>
            </p:cNvPr>
            <p:cNvSpPr>
              <a:spLocks/>
            </p:cNvSpPr>
            <p:nvPr/>
          </p:nvSpPr>
          <p:spPr bwMode="auto">
            <a:xfrm>
              <a:off x="2844" y="2259"/>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0076CC"/>
            </a:solidFill>
            <a:ln w="0">
              <a:solidFill>
                <a:srgbClr val="000000"/>
              </a:solidFill>
              <a:prstDash val="solid"/>
              <a:round/>
              <a:headEnd/>
              <a:tailEnd/>
            </a:ln>
          </p:spPr>
          <p:txBody>
            <a:bodyPr/>
            <a:lstStyle/>
            <a:p>
              <a:endParaRPr lang="fr-FR"/>
            </a:p>
          </p:txBody>
        </p:sp>
        <p:sp>
          <p:nvSpPr>
            <p:cNvPr id="7584" name="Freeform 909">
              <a:extLst>
                <a:ext uri="{FF2B5EF4-FFF2-40B4-BE49-F238E27FC236}">
                  <a16:creationId xmlns:a16="http://schemas.microsoft.com/office/drawing/2014/main" id="{E9765A6A-3601-4A5B-A1EB-44F78A612CD8}"/>
                </a:ext>
              </a:extLst>
            </p:cNvPr>
            <p:cNvSpPr>
              <a:spLocks/>
            </p:cNvSpPr>
            <p:nvPr/>
          </p:nvSpPr>
          <p:spPr bwMode="auto">
            <a:xfrm>
              <a:off x="2929" y="2249"/>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7585" name="Freeform 910">
              <a:extLst>
                <a:ext uri="{FF2B5EF4-FFF2-40B4-BE49-F238E27FC236}">
                  <a16:creationId xmlns:a16="http://schemas.microsoft.com/office/drawing/2014/main" id="{AA00533E-5163-4020-8127-8826747EEE11}"/>
                </a:ext>
              </a:extLst>
            </p:cNvPr>
            <p:cNvSpPr>
              <a:spLocks/>
            </p:cNvSpPr>
            <p:nvPr/>
          </p:nvSpPr>
          <p:spPr bwMode="auto">
            <a:xfrm>
              <a:off x="2859" y="2249"/>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7586" name="Freeform 911">
              <a:extLst>
                <a:ext uri="{FF2B5EF4-FFF2-40B4-BE49-F238E27FC236}">
                  <a16:creationId xmlns:a16="http://schemas.microsoft.com/office/drawing/2014/main" id="{C2BC6726-75B6-4A7D-94D0-5F9AE199BB00}"/>
                </a:ext>
              </a:extLst>
            </p:cNvPr>
            <p:cNvSpPr>
              <a:spLocks/>
            </p:cNvSpPr>
            <p:nvPr/>
          </p:nvSpPr>
          <p:spPr bwMode="auto">
            <a:xfrm>
              <a:off x="3035" y="2267"/>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76CC"/>
            </a:solidFill>
            <a:ln w="0">
              <a:solidFill>
                <a:srgbClr val="000000"/>
              </a:solidFill>
              <a:prstDash val="solid"/>
              <a:round/>
              <a:headEnd/>
              <a:tailEnd/>
            </a:ln>
          </p:spPr>
          <p:txBody>
            <a:bodyPr/>
            <a:lstStyle/>
            <a:p>
              <a:endParaRPr lang="fr-FR"/>
            </a:p>
          </p:txBody>
        </p:sp>
        <p:sp>
          <p:nvSpPr>
            <p:cNvPr id="7587" name="Freeform 912">
              <a:extLst>
                <a:ext uri="{FF2B5EF4-FFF2-40B4-BE49-F238E27FC236}">
                  <a16:creationId xmlns:a16="http://schemas.microsoft.com/office/drawing/2014/main" id="{D37814CC-C08B-4275-9E3C-964BADDB1D54}"/>
                </a:ext>
              </a:extLst>
            </p:cNvPr>
            <p:cNvSpPr>
              <a:spLocks/>
            </p:cNvSpPr>
            <p:nvPr/>
          </p:nvSpPr>
          <p:spPr bwMode="auto">
            <a:xfrm>
              <a:off x="3081" y="2210"/>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0076CC"/>
            </a:solidFill>
            <a:ln w="0">
              <a:solidFill>
                <a:srgbClr val="000000"/>
              </a:solidFill>
              <a:prstDash val="solid"/>
              <a:round/>
              <a:headEnd/>
              <a:tailEnd/>
            </a:ln>
          </p:spPr>
          <p:txBody>
            <a:bodyPr/>
            <a:lstStyle/>
            <a:p>
              <a:endParaRPr lang="fr-FR"/>
            </a:p>
          </p:txBody>
        </p:sp>
        <p:sp>
          <p:nvSpPr>
            <p:cNvPr id="7588" name="Freeform 913">
              <a:extLst>
                <a:ext uri="{FF2B5EF4-FFF2-40B4-BE49-F238E27FC236}">
                  <a16:creationId xmlns:a16="http://schemas.microsoft.com/office/drawing/2014/main" id="{67D3E4B6-1739-4D64-B83A-E4272AAAB6D1}"/>
                </a:ext>
              </a:extLst>
            </p:cNvPr>
            <p:cNvSpPr>
              <a:spLocks/>
            </p:cNvSpPr>
            <p:nvPr/>
          </p:nvSpPr>
          <p:spPr bwMode="auto">
            <a:xfrm>
              <a:off x="3093" y="2199"/>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76CC"/>
            </a:solidFill>
            <a:ln w="0">
              <a:solidFill>
                <a:srgbClr val="000000"/>
              </a:solidFill>
              <a:prstDash val="solid"/>
              <a:round/>
              <a:headEnd/>
              <a:tailEnd/>
            </a:ln>
          </p:spPr>
          <p:txBody>
            <a:bodyPr/>
            <a:lstStyle/>
            <a:p>
              <a:endParaRPr lang="fr-FR"/>
            </a:p>
          </p:txBody>
        </p:sp>
        <p:sp>
          <p:nvSpPr>
            <p:cNvPr id="7589" name="Freeform 914">
              <a:extLst>
                <a:ext uri="{FF2B5EF4-FFF2-40B4-BE49-F238E27FC236}">
                  <a16:creationId xmlns:a16="http://schemas.microsoft.com/office/drawing/2014/main" id="{9AED01CB-400C-4E2C-93B5-D7210B93B497}"/>
                </a:ext>
              </a:extLst>
            </p:cNvPr>
            <p:cNvSpPr>
              <a:spLocks/>
            </p:cNvSpPr>
            <p:nvPr/>
          </p:nvSpPr>
          <p:spPr bwMode="auto">
            <a:xfrm>
              <a:off x="3094" y="2196"/>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0076CC"/>
            </a:solidFill>
            <a:ln w="0">
              <a:solidFill>
                <a:srgbClr val="000000"/>
              </a:solidFill>
              <a:prstDash val="solid"/>
              <a:round/>
              <a:headEnd/>
              <a:tailEnd/>
            </a:ln>
          </p:spPr>
          <p:txBody>
            <a:bodyPr/>
            <a:lstStyle/>
            <a:p>
              <a:endParaRPr lang="fr-FR"/>
            </a:p>
          </p:txBody>
        </p:sp>
        <p:sp>
          <p:nvSpPr>
            <p:cNvPr id="7590" name="Freeform 915">
              <a:extLst>
                <a:ext uri="{FF2B5EF4-FFF2-40B4-BE49-F238E27FC236}">
                  <a16:creationId xmlns:a16="http://schemas.microsoft.com/office/drawing/2014/main" id="{96492A91-D167-48C0-A4FA-35DE156A352A}"/>
                </a:ext>
              </a:extLst>
            </p:cNvPr>
            <p:cNvSpPr>
              <a:spLocks/>
            </p:cNvSpPr>
            <p:nvPr/>
          </p:nvSpPr>
          <p:spPr bwMode="auto">
            <a:xfrm>
              <a:off x="3093" y="2256"/>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0076CC"/>
            </a:solidFill>
            <a:ln w="0">
              <a:solidFill>
                <a:srgbClr val="000000"/>
              </a:solidFill>
              <a:prstDash val="solid"/>
              <a:round/>
              <a:headEnd/>
              <a:tailEnd/>
            </a:ln>
          </p:spPr>
          <p:txBody>
            <a:bodyPr/>
            <a:lstStyle/>
            <a:p>
              <a:endParaRPr lang="fr-FR"/>
            </a:p>
          </p:txBody>
        </p:sp>
        <p:sp>
          <p:nvSpPr>
            <p:cNvPr id="7591" name="Freeform 916">
              <a:extLst>
                <a:ext uri="{FF2B5EF4-FFF2-40B4-BE49-F238E27FC236}">
                  <a16:creationId xmlns:a16="http://schemas.microsoft.com/office/drawing/2014/main" id="{4B7F727D-8FA5-4CC6-B308-987736AC3F0C}"/>
                </a:ext>
              </a:extLst>
            </p:cNvPr>
            <p:cNvSpPr>
              <a:spLocks/>
            </p:cNvSpPr>
            <p:nvPr/>
          </p:nvSpPr>
          <p:spPr bwMode="auto">
            <a:xfrm>
              <a:off x="2950" y="2217"/>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0076CC"/>
            </a:solidFill>
            <a:ln w="0">
              <a:solidFill>
                <a:srgbClr val="000000"/>
              </a:solidFill>
              <a:prstDash val="solid"/>
              <a:round/>
              <a:headEnd/>
              <a:tailEnd/>
            </a:ln>
          </p:spPr>
          <p:txBody>
            <a:bodyPr/>
            <a:lstStyle/>
            <a:p>
              <a:endParaRPr lang="fr-FR"/>
            </a:p>
          </p:txBody>
        </p:sp>
        <p:sp>
          <p:nvSpPr>
            <p:cNvPr id="7592" name="Freeform 917">
              <a:extLst>
                <a:ext uri="{FF2B5EF4-FFF2-40B4-BE49-F238E27FC236}">
                  <a16:creationId xmlns:a16="http://schemas.microsoft.com/office/drawing/2014/main" id="{2EAF65DA-44FA-4BB6-9193-D4801D5B74BB}"/>
                </a:ext>
              </a:extLst>
            </p:cNvPr>
            <p:cNvSpPr>
              <a:spLocks/>
            </p:cNvSpPr>
            <p:nvPr/>
          </p:nvSpPr>
          <p:spPr bwMode="auto">
            <a:xfrm>
              <a:off x="2950" y="2200"/>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76CC"/>
            </a:solidFill>
            <a:ln w="0">
              <a:solidFill>
                <a:srgbClr val="000000"/>
              </a:solidFill>
              <a:prstDash val="solid"/>
              <a:round/>
              <a:headEnd/>
              <a:tailEnd/>
            </a:ln>
          </p:spPr>
          <p:txBody>
            <a:bodyPr/>
            <a:lstStyle/>
            <a:p>
              <a:endParaRPr lang="fr-FR"/>
            </a:p>
          </p:txBody>
        </p:sp>
        <p:sp>
          <p:nvSpPr>
            <p:cNvPr id="7593" name="Freeform 918">
              <a:extLst>
                <a:ext uri="{FF2B5EF4-FFF2-40B4-BE49-F238E27FC236}">
                  <a16:creationId xmlns:a16="http://schemas.microsoft.com/office/drawing/2014/main" id="{2ED2B3B8-48CA-48BB-B9A1-F79A82668141}"/>
                </a:ext>
              </a:extLst>
            </p:cNvPr>
            <p:cNvSpPr>
              <a:spLocks/>
            </p:cNvSpPr>
            <p:nvPr/>
          </p:nvSpPr>
          <p:spPr bwMode="auto">
            <a:xfrm>
              <a:off x="2887" y="2083"/>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0076CC"/>
            </a:solidFill>
            <a:ln w="0">
              <a:solidFill>
                <a:srgbClr val="000000"/>
              </a:solidFill>
              <a:prstDash val="solid"/>
              <a:round/>
              <a:headEnd/>
              <a:tailEnd/>
            </a:ln>
          </p:spPr>
          <p:txBody>
            <a:bodyPr/>
            <a:lstStyle/>
            <a:p>
              <a:endParaRPr lang="fr-FR"/>
            </a:p>
          </p:txBody>
        </p:sp>
      </p:grpSp>
      <p:grpSp>
        <p:nvGrpSpPr>
          <p:cNvPr id="7193" name="Group 919">
            <a:extLst>
              <a:ext uri="{FF2B5EF4-FFF2-40B4-BE49-F238E27FC236}">
                <a16:creationId xmlns:a16="http://schemas.microsoft.com/office/drawing/2014/main" id="{6EFCE684-3412-4649-A081-553C65DF72BE}"/>
              </a:ext>
            </a:extLst>
          </p:cNvPr>
          <p:cNvGrpSpPr>
            <a:grpSpLocks/>
          </p:cNvGrpSpPr>
          <p:nvPr/>
        </p:nvGrpSpPr>
        <p:grpSpPr bwMode="auto">
          <a:xfrm flipH="1">
            <a:off x="4284663" y="3822700"/>
            <a:ext cx="288925" cy="398463"/>
            <a:chOff x="2712" y="1801"/>
            <a:chExt cx="504" cy="695"/>
          </a:xfrm>
        </p:grpSpPr>
        <p:sp>
          <p:nvSpPr>
            <p:cNvPr id="7530" name="Freeform 920">
              <a:extLst>
                <a:ext uri="{FF2B5EF4-FFF2-40B4-BE49-F238E27FC236}">
                  <a16:creationId xmlns:a16="http://schemas.microsoft.com/office/drawing/2014/main" id="{3D799E31-8F63-4B7C-9B1B-2A4EF3C72D5A}"/>
                </a:ext>
              </a:extLst>
            </p:cNvPr>
            <p:cNvSpPr>
              <a:spLocks/>
            </p:cNvSpPr>
            <p:nvPr/>
          </p:nvSpPr>
          <p:spPr bwMode="auto">
            <a:xfrm>
              <a:off x="3046" y="2363"/>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0076CC"/>
            </a:solidFill>
            <a:ln w="0">
              <a:solidFill>
                <a:srgbClr val="000000"/>
              </a:solidFill>
              <a:prstDash val="solid"/>
              <a:round/>
              <a:headEnd/>
              <a:tailEnd/>
            </a:ln>
          </p:spPr>
          <p:txBody>
            <a:bodyPr/>
            <a:lstStyle/>
            <a:p>
              <a:endParaRPr lang="fr-FR"/>
            </a:p>
          </p:txBody>
        </p:sp>
        <p:sp>
          <p:nvSpPr>
            <p:cNvPr id="7531" name="Freeform 921">
              <a:extLst>
                <a:ext uri="{FF2B5EF4-FFF2-40B4-BE49-F238E27FC236}">
                  <a16:creationId xmlns:a16="http://schemas.microsoft.com/office/drawing/2014/main" id="{FC0153CD-4CF1-4349-B23E-B29949B25ABC}"/>
                </a:ext>
              </a:extLst>
            </p:cNvPr>
            <p:cNvSpPr>
              <a:spLocks/>
            </p:cNvSpPr>
            <p:nvPr/>
          </p:nvSpPr>
          <p:spPr bwMode="auto">
            <a:xfrm>
              <a:off x="2849" y="2363"/>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0076CC"/>
            </a:solidFill>
            <a:ln w="0">
              <a:solidFill>
                <a:srgbClr val="000000"/>
              </a:solidFill>
              <a:prstDash val="solid"/>
              <a:round/>
              <a:headEnd/>
              <a:tailEnd/>
            </a:ln>
          </p:spPr>
          <p:txBody>
            <a:bodyPr/>
            <a:lstStyle/>
            <a:p>
              <a:endParaRPr lang="fr-FR"/>
            </a:p>
          </p:txBody>
        </p:sp>
        <p:sp>
          <p:nvSpPr>
            <p:cNvPr id="7532" name="Freeform 922">
              <a:extLst>
                <a:ext uri="{FF2B5EF4-FFF2-40B4-BE49-F238E27FC236}">
                  <a16:creationId xmlns:a16="http://schemas.microsoft.com/office/drawing/2014/main" id="{A53A87A9-B6B3-4804-84B1-ECD0F31F5DE5}"/>
                </a:ext>
              </a:extLst>
            </p:cNvPr>
            <p:cNvSpPr>
              <a:spLocks/>
            </p:cNvSpPr>
            <p:nvPr/>
          </p:nvSpPr>
          <p:spPr bwMode="auto">
            <a:xfrm>
              <a:off x="2712" y="1813"/>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33" name="Freeform 923">
              <a:extLst>
                <a:ext uri="{FF2B5EF4-FFF2-40B4-BE49-F238E27FC236}">
                  <a16:creationId xmlns:a16="http://schemas.microsoft.com/office/drawing/2014/main" id="{033F2CB7-DF27-4932-9585-6C8489FA7618}"/>
                </a:ext>
              </a:extLst>
            </p:cNvPr>
            <p:cNvSpPr>
              <a:spLocks/>
            </p:cNvSpPr>
            <p:nvPr/>
          </p:nvSpPr>
          <p:spPr bwMode="auto">
            <a:xfrm>
              <a:off x="2712" y="1812"/>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7534" name="Freeform 924">
              <a:extLst>
                <a:ext uri="{FF2B5EF4-FFF2-40B4-BE49-F238E27FC236}">
                  <a16:creationId xmlns:a16="http://schemas.microsoft.com/office/drawing/2014/main" id="{AAB0E3CB-C248-4E3E-8ED8-2DDC101F5E6C}"/>
                </a:ext>
              </a:extLst>
            </p:cNvPr>
            <p:cNvSpPr>
              <a:spLocks/>
            </p:cNvSpPr>
            <p:nvPr/>
          </p:nvSpPr>
          <p:spPr bwMode="auto">
            <a:xfrm>
              <a:off x="2849" y="1826"/>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7535" name="Freeform 925">
              <a:extLst>
                <a:ext uri="{FF2B5EF4-FFF2-40B4-BE49-F238E27FC236}">
                  <a16:creationId xmlns:a16="http://schemas.microsoft.com/office/drawing/2014/main" id="{C4F71E27-4209-4DA5-98F6-CE4F001ECBC9}"/>
                </a:ext>
              </a:extLst>
            </p:cNvPr>
            <p:cNvSpPr>
              <a:spLocks/>
            </p:cNvSpPr>
            <p:nvPr/>
          </p:nvSpPr>
          <p:spPr bwMode="auto">
            <a:xfrm>
              <a:off x="2847" y="1802"/>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36" name="Freeform 926">
              <a:extLst>
                <a:ext uri="{FF2B5EF4-FFF2-40B4-BE49-F238E27FC236}">
                  <a16:creationId xmlns:a16="http://schemas.microsoft.com/office/drawing/2014/main" id="{C44DC776-6007-4CFD-B4DA-191A5490CFA2}"/>
                </a:ext>
              </a:extLst>
            </p:cNvPr>
            <p:cNvSpPr>
              <a:spLocks/>
            </p:cNvSpPr>
            <p:nvPr/>
          </p:nvSpPr>
          <p:spPr bwMode="auto">
            <a:xfrm>
              <a:off x="2855" y="1936"/>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0076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37" name="Freeform 927">
              <a:extLst>
                <a:ext uri="{FF2B5EF4-FFF2-40B4-BE49-F238E27FC236}">
                  <a16:creationId xmlns:a16="http://schemas.microsoft.com/office/drawing/2014/main" id="{90EDFF19-B0AC-443B-93E4-FE83CFD39CE1}"/>
                </a:ext>
              </a:extLst>
            </p:cNvPr>
            <p:cNvSpPr>
              <a:spLocks/>
            </p:cNvSpPr>
            <p:nvPr/>
          </p:nvSpPr>
          <p:spPr bwMode="auto">
            <a:xfrm>
              <a:off x="2847" y="1801"/>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0076CC"/>
            </a:solidFill>
            <a:ln w="0">
              <a:solidFill>
                <a:srgbClr val="000000"/>
              </a:solidFill>
              <a:prstDash val="solid"/>
              <a:round/>
              <a:headEnd/>
              <a:tailEnd/>
            </a:ln>
          </p:spPr>
          <p:txBody>
            <a:bodyPr/>
            <a:lstStyle/>
            <a:p>
              <a:endParaRPr lang="fr-FR"/>
            </a:p>
          </p:txBody>
        </p:sp>
        <p:sp>
          <p:nvSpPr>
            <p:cNvPr id="7538" name="Freeform 928">
              <a:extLst>
                <a:ext uri="{FF2B5EF4-FFF2-40B4-BE49-F238E27FC236}">
                  <a16:creationId xmlns:a16="http://schemas.microsoft.com/office/drawing/2014/main" id="{C8B10283-559E-483C-B7D6-0ADEA1FEA30A}"/>
                </a:ext>
              </a:extLst>
            </p:cNvPr>
            <p:cNvSpPr>
              <a:spLocks/>
            </p:cNvSpPr>
            <p:nvPr/>
          </p:nvSpPr>
          <p:spPr bwMode="auto">
            <a:xfrm>
              <a:off x="2893" y="1826"/>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solidFill>
              <a:srgbClr val="0076CC"/>
            </a:solidFill>
            <a:ln w="0">
              <a:solidFill>
                <a:srgbClr val="000000"/>
              </a:solidFill>
              <a:prstDash val="solid"/>
              <a:round/>
              <a:headEnd/>
              <a:tailEnd/>
            </a:ln>
          </p:spPr>
          <p:txBody>
            <a:bodyPr/>
            <a:lstStyle/>
            <a:p>
              <a:endParaRPr lang="fr-FR"/>
            </a:p>
          </p:txBody>
        </p:sp>
        <p:sp>
          <p:nvSpPr>
            <p:cNvPr id="7539" name="Freeform 929">
              <a:extLst>
                <a:ext uri="{FF2B5EF4-FFF2-40B4-BE49-F238E27FC236}">
                  <a16:creationId xmlns:a16="http://schemas.microsoft.com/office/drawing/2014/main" id="{C4268159-6818-42F6-8A78-C6767076A842}"/>
                </a:ext>
              </a:extLst>
            </p:cNvPr>
            <p:cNvSpPr>
              <a:spLocks/>
            </p:cNvSpPr>
            <p:nvPr/>
          </p:nvSpPr>
          <p:spPr bwMode="auto">
            <a:xfrm>
              <a:off x="2810" y="2119"/>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0076CC"/>
            </a:solidFill>
            <a:ln w="0">
              <a:solidFill>
                <a:srgbClr val="000000"/>
              </a:solidFill>
              <a:prstDash val="solid"/>
              <a:round/>
              <a:headEnd/>
              <a:tailEnd/>
            </a:ln>
          </p:spPr>
          <p:txBody>
            <a:bodyPr/>
            <a:lstStyle/>
            <a:p>
              <a:endParaRPr lang="fr-FR"/>
            </a:p>
          </p:txBody>
        </p:sp>
        <p:sp>
          <p:nvSpPr>
            <p:cNvPr id="7540" name="Freeform 930">
              <a:extLst>
                <a:ext uri="{FF2B5EF4-FFF2-40B4-BE49-F238E27FC236}">
                  <a16:creationId xmlns:a16="http://schemas.microsoft.com/office/drawing/2014/main" id="{891AF300-8048-4DB1-8BB7-7F01A3FE9BA1}"/>
                </a:ext>
              </a:extLst>
            </p:cNvPr>
            <p:cNvSpPr>
              <a:spLocks/>
            </p:cNvSpPr>
            <p:nvPr/>
          </p:nvSpPr>
          <p:spPr bwMode="auto">
            <a:xfrm>
              <a:off x="2934" y="2265"/>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7541" name="Freeform 931">
              <a:extLst>
                <a:ext uri="{FF2B5EF4-FFF2-40B4-BE49-F238E27FC236}">
                  <a16:creationId xmlns:a16="http://schemas.microsoft.com/office/drawing/2014/main" id="{79C3C314-0177-4EB5-95C0-B6F41D3AE304}"/>
                </a:ext>
              </a:extLst>
            </p:cNvPr>
            <p:cNvSpPr>
              <a:spLocks/>
            </p:cNvSpPr>
            <p:nvPr/>
          </p:nvSpPr>
          <p:spPr bwMode="auto">
            <a:xfrm>
              <a:off x="2926" y="2326"/>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76CC"/>
            </a:solidFill>
            <a:ln w="0">
              <a:solidFill>
                <a:srgbClr val="000000"/>
              </a:solidFill>
              <a:prstDash val="solid"/>
              <a:round/>
              <a:headEnd/>
              <a:tailEnd/>
            </a:ln>
          </p:spPr>
          <p:txBody>
            <a:bodyPr/>
            <a:lstStyle/>
            <a:p>
              <a:endParaRPr lang="fr-FR"/>
            </a:p>
          </p:txBody>
        </p:sp>
        <p:sp>
          <p:nvSpPr>
            <p:cNvPr id="7542" name="Freeform 932">
              <a:extLst>
                <a:ext uri="{FF2B5EF4-FFF2-40B4-BE49-F238E27FC236}">
                  <a16:creationId xmlns:a16="http://schemas.microsoft.com/office/drawing/2014/main" id="{3F326E4D-26D1-4E64-9232-3CBFD9D8D522}"/>
                </a:ext>
              </a:extLst>
            </p:cNvPr>
            <p:cNvSpPr>
              <a:spLocks/>
            </p:cNvSpPr>
            <p:nvPr/>
          </p:nvSpPr>
          <p:spPr bwMode="auto">
            <a:xfrm>
              <a:off x="2943" y="2087"/>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7543" name="Oval 933">
              <a:extLst>
                <a:ext uri="{FF2B5EF4-FFF2-40B4-BE49-F238E27FC236}">
                  <a16:creationId xmlns:a16="http://schemas.microsoft.com/office/drawing/2014/main" id="{D8BA2B6D-F1A8-4C1E-90B7-76670747DEA8}"/>
                </a:ext>
              </a:extLst>
            </p:cNvPr>
            <p:cNvSpPr>
              <a:spLocks noChangeArrowheads="1"/>
            </p:cNvSpPr>
            <p:nvPr/>
          </p:nvSpPr>
          <p:spPr bwMode="auto">
            <a:xfrm>
              <a:off x="2856" y="2408"/>
              <a:ext cx="102"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44" name="Oval 934">
              <a:extLst>
                <a:ext uri="{FF2B5EF4-FFF2-40B4-BE49-F238E27FC236}">
                  <a16:creationId xmlns:a16="http://schemas.microsoft.com/office/drawing/2014/main" id="{15F7A416-C8FA-4DF2-BCC6-E36513E1D1C0}"/>
                </a:ext>
              </a:extLst>
            </p:cNvPr>
            <p:cNvSpPr>
              <a:spLocks noChangeArrowheads="1"/>
            </p:cNvSpPr>
            <p:nvPr/>
          </p:nvSpPr>
          <p:spPr bwMode="auto">
            <a:xfrm>
              <a:off x="2883"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45" name="Oval 935">
              <a:extLst>
                <a:ext uri="{FF2B5EF4-FFF2-40B4-BE49-F238E27FC236}">
                  <a16:creationId xmlns:a16="http://schemas.microsoft.com/office/drawing/2014/main" id="{D1743149-3D17-4088-96F0-8001691FA079}"/>
                </a:ext>
              </a:extLst>
            </p:cNvPr>
            <p:cNvSpPr>
              <a:spLocks noChangeArrowheads="1"/>
            </p:cNvSpPr>
            <p:nvPr/>
          </p:nvSpPr>
          <p:spPr bwMode="auto">
            <a:xfrm>
              <a:off x="3068" y="2408"/>
              <a:ext cx="103" cy="88"/>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46" name="Oval 936">
              <a:extLst>
                <a:ext uri="{FF2B5EF4-FFF2-40B4-BE49-F238E27FC236}">
                  <a16:creationId xmlns:a16="http://schemas.microsoft.com/office/drawing/2014/main" id="{9DBD06C2-E559-4600-B4FD-8A0413AB5587}"/>
                </a:ext>
              </a:extLst>
            </p:cNvPr>
            <p:cNvSpPr>
              <a:spLocks noChangeArrowheads="1"/>
            </p:cNvSpPr>
            <p:nvPr/>
          </p:nvSpPr>
          <p:spPr bwMode="auto">
            <a:xfrm>
              <a:off x="3095" y="2432"/>
              <a:ext cx="48" cy="40"/>
            </a:xfrm>
            <a:prstGeom prst="ellipse">
              <a:avLst/>
            </a:prstGeom>
            <a:solidFill>
              <a:srgbClr val="0076CC"/>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547" name="Freeform 937">
              <a:extLst>
                <a:ext uri="{FF2B5EF4-FFF2-40B4-BE49-F238E27FC236}">
                  <a16:creationId xmlns:a16="http://schemas.microsoft.com/office/drawing/2014/main" id="{31CCA810-F672-4D7F-8D97-00CA50DB4138}"/>
                </a:ext>
              </a:extLst>
            </p:cNvPr>
            <p:cNvSpPr>
              <a:spLocks/>
            </p:cNvSpPr>
            <p:nvPr/>
          </p:nvSpPr>
          <p:spPr bwMode="auto">
            <a:xfrm>
              <a:off x="2833" y="2350"/>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0076CC"/>
            </a:solidFill>
            <a:ln w="0">
              <a:solidFill>
                <a:srgbClr val="000000"/>
              </a:solidFill>
              <a:prstDash val="solid"/>
              <a:round/>
              <a:headEnd/>
              <a:tailEnd/>
            </a:ln>
          </p:spPr>
          <p:txBody>
            <a:bodyPr/>
            <a:lstStyle/>
            <a:p>
              <a:endParaRPr lang="fr-FR"/>
            </a:p>
          </p:txBody>
        </p:sp>
        <p:sp>
          <p:nvSpPr>
            <p:cNvPr id="7548" name="Freeform 938">
              <a:extLst>
                <a:ext uri="{FF2B5EF4-FFF2-40B4-BE49-F238E27FC236}">
                  <a16:creationId xmlns:a16="http://schemas.microsoft.com/office/drawing/2014/main" id="{C7FC28EB-56C4-406A-A2F1-121C5F159C39}"/>
                </a:ext>
              </a:extLst>
            </p:cNvPr>
            <p:cNvSpPr>
              <a:spLocks/>
            </p:cNvSpPr>
            <p:nvPr/>
          </p:nvSpPr>
          <p:spPr bwMode="auto">
            <a:xfrm>
              <a:off x="3176" y="2272"/>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7549" name="Freeform 939">
              <a:extLst>
                <a:ext uri="{FF2B5EF4-FFF2-40B4-BE49-F238E27FC236}">
                  <a16:creationId xmlns:a16="http://schemas.microsoft.com/office/drawing/2014/main" id="{ABE0DF45-2FE1-4219-B23B-F33A5CF1B473}"/>
                </a:ext>
              </a:extLst>
            </p:cNvPr>
            <p:cNvSpPr>
              <a:spLocks/>
            </p:cNvSpPr>
            <p:nvPr/>
          </p:nvSpPr>
          <p:spPr bwMode="auto">
            <a:xfrm>
              <a:off x="3196" y="2267"/>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7550" name="Freeform 940">
              <a:extLst>
                <a:ext uri="{FF2B5EF4-FFF2-40B4-BE49-F238E27FC236}">
                  <a16:creationId xmlns:a16="http://schemas.microsoft.com/office/drawing/2014/main" id="{A68B2143-B4B7-4AF9-B6E2-A4292C23B4CB}"/>
                </a:ext>
              </a:extLst>
            </p:cNvPr>
            <p:cNvSpPr>
              <a:spLocks/>
            </p:cNvSpPr>
            <p:nvPr/>
          </p:nvSpPr>
          <p:spPr bwMode="auto">
            <a:xfrm>
              <a:off x="2984" y="2279"/>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0076CC"/>
            </a:solidFill>
            <a:ln w="0">
              <a:solidFill>
                <a:srgbClr val="000000"/>
              </a:solidFill>
              <a:prstDash val="solid"/>
              <a:round/>
              <a:headEnd/>
              <a:tailEnd/>
            </a:ln>
          </p:spPr>
          <p:txBody>
            <a:bodyPr/>
            <a:lstStyle/>
            <a:p>
              <a:endParaRPr lang="fr-FR"/>
            </a:p>
          </p:txBody>
        </p:sp>
        <p:sp>
          <p:nvSpPr>
            <p:cNvPr id="7551" name="Freeform 941">
              <a:extLst>
                <a:ext uri="{FF2B5EF4-FFF2-40B4-BE49-F238E27FC236}">
                  <a16:creationId xmlns:a16="http://schemas.microsoft.com/office/drawing/2014/main" id="{2FAF2C65-A476-4E90-821E-EE43E50B6CE1}"/>
                </a:ext>
              </a:extLst>
            </p:cNvPr>
            <p:cNvSpPr>
              <a:spLocks/>
            </p:cNvSpPr>
            <p:nvPr/>
          </p:nvSpPr>
          <p:spPr bwMode="auto">
            <a:xfrm>
              <a:off x="2844" y="2259"/>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0076CC"/>
            </a:solidFill>
            <a:ln w="0">
              <a:solidFill>
                <a:srgbClr val="000000"/>
              </a:solidFill>
              <a:prstDash val="solid"/>
              <a:round/>
              <a:headEnd/>
              <a:tailEnd/>
            </a:ln>
          </p:spPr>
          <p:txBody>
            <a:bodyPr/>
            <a:lstStyle/>
            <a:p>
              <a:endParaRPr lang="fr-FR"/>
            </a:p>
          </p:txBody>
        </p:sp>
        <p:sp>
          <p:nvSpPr>
            <p:cNvPr id="7552" name="Freeform 942">
              <a:extLst>
                <a:ext uri="{FF2B5EF4-FFF2-40B4-BE49-F238E27FC236}">
                  <a16:creationId xmlns:a16="http://schemas.microsoft.com/office/drawing/2014/main" id="{57CF65CD-2FC6-4B3B-91F8-5BA28917E5A9}"/>
                </a:ext>
              </a:extLst>
            </p:cNvPr>
            <p:cNvSpPr>
              <a:spLocks/>
            </p:cNvSpPr>
            <p:nvPr/>
          </p:nvSpPr>
          <p:spPr bwMode="auto">
            <a:xfrm>
              <a:off x="2929" y="2249"/>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7553" name="Freeform 943">
              <a:extLst>
                <a:ext uri="{FF2B5EF4-FFF2-40B4-BE49-F238E27FC236}">
                  <a16:creationId xmlns:a16="http://schemas.microsoft.com/office/drawing/2014/main" id="{0694C388-9FB9-477B-95AD-34AB87F3B22C}"/>
                </a:ext>
              </a:extLst>
            </p:cNvPr>
            <p:cNvSpPr>
              <a:spLocks/>
            </p:cNvSpPr>
            <p:nvPr/>
          </p:nvSpPr>
          <p:spPr bwMode="auto">
            <a:xfrm>
              <a:off x="2859" y="2249"/>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7554" name="Freeform 944">
              <a:extLst>
                <a:ext uri="{FF2B5EF4-FFF2-40B4-BE49-F238E27FC236}">
                  <a16:creationId xmlns:a16="http://schemas.microsoft.com/office/drawing/2014/main" id="{38AADFD0-53A4-4BD0-A5AE-B9A6784B985D}"/>
                </a:ext>
              </a:extLst>
            </p:cNvPr>
            <p:cNvSpPr>
              <a:spLocks/>
            </p:cNvSpPr>
            <p:nvPr/>
          </p:nvSpPr>
          <p:spPr bwMode="auto">
            <a:xfrm>
              <a:off x="3035" y="2267"/>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76CC"/>
            </a:solidFill>
            <a:ln w="0">
              <a:solidFill>
                <a:srgbClr val="000000"/>
              </a:solidFill>
              <a:prstDash val="solid"/>
              <a:round/>
              <a:headEnd/>
              <a:tailEnd/>
            </a:ln>
          </p:spPr>
          <p:txBody>
            <a:bodyPr/>
            <a:lstStyle/>
            <a:p>
              <a:endParaRPr lang="fr-FR"/>
            </a:p>
          </p:txBody>
        </p:sp>
        <p:sp>
          <p:nvSpPr>
            <p:cNvPr id="7555" name="Freeform 945">
              <a:extLst>
                <a:ext uri="{FF2B5EF4-FFF2-40B4-BE49-F238E27FC236}">
                  <a16:creationId xmlns:a16="http://schemas.microsoft.com/office/drawing/2014/main" id="{0412D50E-74F7-414A-AD5E-DDF7AB68A10B}"/>
                </a:ext>
              </a:extLst>
            </p:cNvPr>
            <p:cNvSpPr>
              <a:spLocks/>
            </p:cNvSpPr>
            <p:nvPr/>
          </p:nvSpPr>
          <p:spPr bwMode="auto">
            <a:xfrm>
              <a:off x="3081" y="2210"/>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0076CC"/>
            </a:solidFill>
            <a:ln w="0">
              <a:solidFill>
                <a:srgbClr val="000000"/>
              </a:solidFill>
              <a:prstDash val="solid"/>
              <a:round/>
              <a:headEnd/>
              <a:tailEnd/>
            </a:ln>
          </p:spPr>
          <p:txBody>
            <a:bodyPr/>
            <a:lstStyle/>
            <a:p>
              <a:endParaRPr lang="fr-FR"/>
            </a:p>
          </p:txBody>
        </p:sp>
        <p:sp>
          <p:nvSpPr>
            <p:cNvPr id="7556" name="Freeform 946">
              <a:extLst>
                <a:ext uri="{FF2B5EF4-FFF2-40B4-BE49-F238E27FC236}">
                  <a16:creationId xmlns:a16="http://schemas.microsoft.com/office/drawing/2014/main" id="{D42CE2D1-5282-48CE-858E-E0A3DF2268E3}"/>
                </a:ext>
              </a:extLst>
            </p:cNvPr>
            <p:cNvSpPr>
              <a:spLocks/>
            </p:cNvSpPr>
            <p:nvPr/>
          </p:nvSpPr>
          <p:spPr bwMode="auto">
            <a:xfrm>
              <a:off x="3093" y="2199"/>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76CC"/>
            </a:solidFill>
            <a:ln w="0">
              <a:solidFill>
                <a:srgbClr val="000000"/>
              </a:solidFill>
              <a:prstDash val="solid"/>
              <a:round/>
              <a:headEnd/>
              <a:tailEnd/>
            </a:ln>
          </p:spPr>
          <p:txBody>
            <a:bodyPr/>
            <a:lstStyle/>
            <a:p>
              <a:endParaRPr lang="fr-FR"/>
            </a:p>
          </p:txBody>
        </p:sp>
        <p:sp>
          <p:nvSpPr>
            <p:cNvPr id="7557" name="Freeform 947">
              <a:extLst>
                <a:ext uri="{FF2B5EF4-FFF2-40B4-BE49-F238E27FC236}">
                  <a16:creationId xmlns:a16="http://schemas.microsoft.com/office/drawing/2014/main" id="{B1BA0029-F15A-4FEC-BA95-90284AF04E76}"/>
                </a:ext>
              </a:extLst>
            </p:cNvPr>
            <p:cNvSpPr>
              <a:spLocks/>
            </p:cNvSpPr>
            <p:nvPr/>
          </p:nvSpPr>
          <p:spPr bwMode="auto">
            <a:xfrm>
              <a:off x="3094" y="2196"/>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0076CC"/>
            </a:solidFill>
            <a:ln w="0">
              <a:solidFill>
                <a:srgbClr val="000000"/>
              </a:solidFill>
              <a:prstDash val="solid"/>
              <a:round/>
              <a:headEnd/>
              <a:tailEnd/>
            </a:ln>
          </p:spPr>
          <p:txBody>
            <a:bodyPr/>
            <a:lstStyle/>
            <a:p>
              <a:endParaRPr lang="fr-FR"/>
            </a:p>
          </p:txBody>
        </p:sp>
        <p:sp>
          <p:nvSpPr>
            <p:cNvPr id="7558" name="Freeform 948">
              <a:extLst>
                <a:ext uri="{FF2B5EF4-FFF2-40B4-BE49-F238E27FC236}">
                  <a16:creationId xmlns:a16="http://schemas.microsoft.com/office/drawing/2014/main" id="{52B1E364-26F3-4E3D-8ECA-E637AA98BDE0}"/>
                </a:ext>
              </a:extLst>
            </p:cNvPr>
            <p:cNvSpPr>
              <a:spLocks/>
            </p:cNvSpPr>
            <p:nvPr/>
          </p:nvSpPr>
          <p:spPr bwMode="auto">
            <a:xfrm>
              <a:off x="3093" y="2256"/>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0076CC"/>
            </a:solidFill>
            <a:ln w="0">
              <a:solidFill>
                <a:srgbClr val="000000"/>
              </a:solidFill>
              <a:prstDash val="solid"/>
              <a:round/>
              <a:headEnd/>
              <a:tailEnd/>
            </a:ln>
          </p:spPr>
          <p:txBody>
            <a:bodyPr/>
            <a:lstStyle/>
            <a:p>
              <a:endParaRPr lang="fr-FR"/>
            </a:p>
          </p:txBody>
        </p:sp>
        <p:sp>
          <p:nvSpPr>
            <p:cNvPr id="7559" name="Freeform 949">
              <a:extLst>
                <a:ext uri="{FF2B5EF4-FFF2-40B4-BE49-F238E27FC236}">
                  <a16:creationId xmlns:a16="http://schemas.microsoft.com/office/drawing/2014/main" id="{801D538F-E15B-4E42-AB50-B5E2E193D192}"/>
                </a:ext>
              </a:extLst>
            </p:cNvPr>
            <p:cNvSpPr>
              <a:spLocks/>
            </p:cNvSpPr>
            <p:nvPr/>
          </p:nvSpPr>
          <p:spPr bwMode="auto">
            <a:xfrm>
              <a:off x="2950" y="2217"/>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0076CC"/>
            </a:solidFill>
            <a:ln w="0">
              <a:solidFill>
                <a:srgbClr val="000000"/>
              </a:solidFill>
              <a:prstDash val="solid"/>
              <a:round/>
              <a:headEnd/>
              <a:tailEnd/>
            </a:ln>
          </p:spPr>
          <p:txBody>
            <a:bodyPr/>
            <a:lstStyle/>
            <a:p>
              <a:endParaRPr lang="fr-FR"/>
            </a:p>
          </p:txBody>
        </p:sp>
        <p:sp>
          <p:nvSpPr>
            <p:cNvPr id="7560" name="Freeform 950">
              <a:extLst>
                <a:ext uri="{FF2B5EF4-FFF2-40B4-BE49-F238E27FC236}">
                  <a16:creationId xmlns:a16="http://schemas.microsoft.com/office/drawing/2014/main" id="{1AB7BF7F-7689-41A0-9611-B978BDC56D35}"/>
                </a:ext>
              </a:extLst>
            </p:cNvPr>
            <p:cNvSpPr>
              <a:spLocks/>
            </p:cNvSpPr>
            <p:nvPr/>
          </p:nvSpPr>
          <p:spPr bwMode="auto">
            <a:xfrm>
              <a:off x="2950" y="2200"/>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76CC"/>
            </a:solidFill>
            <a:ln w="0">
              <a:solidFill>
                <a:srgbClr val="000000"/>
              </a:solidFill>
              <a:prstDash val="solid"/>
              <a:round/>
              <a:headEnd/>
              <a:tailEnd/>
            </a:ln>
          </p:spPr>
          <p:txBody>
            <a:bodyPr/>
            <a:lstStyle/>
            <a:p>
              <a:endParaRPr lang="fr-FR"/>
            </a:p>
          </p:txBody>
        </p:sp>
        <p:sp>
          <p:nvSpPr>
            <p:cNvPr id="7561" name="Freeform 951">
              <a:extLst>
                <a:ext uri="{FF2B5EF4-FFF2-40B4-BE49-F238E27FC236}">
                  <a16:creationId xmlns:a16="http://schemas.microsoft.com/office/drawing/2014/main" id="{8CE8BAEF-D3D2-44C2-AA23-223FEAEC40B7}"/>
                </a:ext>
              </a:extLst>
            </p:cNvPr>
            <p:cNvSpPr>
              <a:spLocks/>
            </p:cNvSpPr>
            <p:nvPr/>
          </p:nvSpPr>
          <p:spPr bwMode="auto">
            <a:xfrm>
              <a:off x="2887" y="2083"/>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0076CC"/>
            </a:solidFill>
            <a:ln w="0">
              <a:solidFill>
                <a:srgbClr val="000000"/>
              </a:solidFill>
              <a:prstDash val="solid"/>
              <a:round/>
              <a:headEnd/>
              <a:tailEnd/>
            </a:ln>
          </p:spPr>
          <p:txBody>
            <a:bodyPr/>
            <a:lstStyle/>
            <a:p>
              <a:endParaRPr lang="fr-FR"/>
            </a:p>
          </p:txBody>
        </p:sp>
      </p:grpSp>
      <p:grpSp>
        <p:nvGrpSpPr>
          <p:cNvPr id="7194" name="Group 952">
            <a:extLst>
              <a:ext uri="{FF2B5EF4-FFF2-40B4-BE49-F238E27FC236}">
                <a16:creationId xmlns:a16="http://schemas.microsoft.com/office/drawing/2014/main" id="{3E83DCC9-306D-420F-81BE-6DA2610ECFF6}"/>
              </a:ext>
            </a:extLst>
          </p:cNvPr>
          <p:cNvGrpSpPr>
            <a:grpSpLocks/>
          </p:cNvGrpSpPr>
          <p:nvPr/>
        </p:nvGrpSpPr>
        <p:grpSpPr bwMode="auto">
          <a:xfrm>
            <a:off x="5035550" y="4298950"/>
            <a:ext cx="152400" cy="381000"/>
            <a:chOff x="4195" y="754"/>
            <a:chExt cx="1243" cy="3107"/>
          </a:xfrm>
        </p:grpSpPr>
        <p:sp>
          <p:nvSpPr>
            <p:cNvPr id="7489" name="Freeform 953">
              <a:extLst>
                <a:ext uri="{FF2B5EF4-FFF2-40B4-BE49-F238E27FC236}">
                  <a16:creationId xmlns:a16="http://schemas.microsoft.com/office/drawing/2014/main" id="{8FD57533-5E5D-444A-9B44-C3354B2D3CBA}"/>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0" name="Freeform 954">
              <a:extLst>
                <a:ext uri="{FF2B5EF4-FFF2-40B4-BE49-F238E27FC236}">
                  <a16:creationId xmlns:a16="http://schemas.microsoft.com/office/drawing/2014/main" id="{83C33AB4-2EA8-44AD-BBE4-9ED448E1085B}"/>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1" name="Freeform 955">
              <a:extLst>
                <a:ext uri="{FF2B5EF4-FFF2-40B4-BE49-F238E27FC236}">
                  <a16:creationId xmlns:a16="http://schemas.microsoft.com/office/drawing/2014/main" id="{150B7020-AF36-41E6-8F60-769D4192BB73}"/>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2" name="Freeform 956">
              <a:extLst>
                <a:ext uri="{FF2B5EF4-FFF2-40B4-BE49-F238E27FC236}">
                  <a16:creationId xmlns:a16="http://schemas.microsoft.com/office/drawing/2014/main" id="{6A3408A7-B796-4041-9CEF-B53030C5E735}"/>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3" name="Freeform 957">
              <a:extLst>
                <a:ext uri="{FF2B5EF4-FFF2-40B4-BE49-F238E27FC236}">
                  <a16:creationId xmlns:a16="http://schemas.microsoft.com/office/drawing/2014/main" id="{3C8792F2-FD04-4B7B-874F-D2D018619DB2}"/>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4" name="Freeform 958">
              <a:extLst>
                <a:ext uri="{FF2B5EF4-FFF2-40B4-BE49-F238E27FC236}">
                  <a16:creationId xmlns:a16="http://schemas.microsoft.com/office/drawing/2014/main" id="{E55C8BBB-2F9F-45ED-9778-9FC5A99781CD}"/>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5" name="Freeform 959">
              <a:extLst>
                <a:ext uri="{FF2B5EF4-FFF2-40B4-BE49-F238E27FC236}">
                  <a16:creationId xmlns:a16="http://schemas.microsoft.com/office/drawing/2014/main" id="{AA1445B9-06DA-4C23-B3B2-3E2435E2817A}"/>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6" name="Freeform 960">
              <a:extLst>
                <a:ext uri="{FF2B5EF4-FFF2-40B4-BE49-F238E27FC236}">
                  <a16:creationId xmlns:a16="http://schemas.microsoft.com/office/drawing/2014/main" id="{64C71AB6-471E-4F90-A45F-7421EE5F5B18}"/>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7" name="Freeform 961">
              <a:extLst>
                <a:ext uri="{FF2B5EF4-FFF2-40B4-BE49-F238E27FC236}">
                  <a16:creationId xmlns:a16="http://schemas.microsoft.com/office/drawing/2014/main" id="{C57786F3-EE6B-4B02-9C56-275C7707B09B}"/>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8" name="Freeform 962">
              <a:extLst>
                <a:ext uri="{FF2B5EF4-FFF2-40B4-BE49-F238E27FC236}">
                  <a16:creationId xmlns:a16="http://schemas.microsoft.com/office/drawing/2014/main" id="{84677383-E679-4F16-B2BF-435F6FC93F82}"/>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99" name="Freeform 963">
              <a:extLst>
                <a:ext uri="{FF2B5EF4-FFF2-40B4-BE49-F238E27FC236}">
                  <a16:creationId xmlns:a16="http://schemas.microsoft.com/office/drawing/2014/main" id="{B51E0D6F-3A61-4E7F-B40B-6FD00FF490BB}"/>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0" name="Freeform 964">
              <a:extLst>
                <a:ext uri="{FF2B5EF4-FFF2-40B4-BE49-F238E27FC236}">
                  <a16:creationId xmlns:a16="http://schemas.microsoft.com/office/drawing/2014/main" id="{4DB35D43-E7CB-45CF-A47A-37394D5DBEB1}"/>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1" name="Freeform 965">
              <a:extLst>
                <a:ext uri="{FF2B5EF4-FFF2-40B4-BE49-F238E27FC236}">
                  <a16:creationId xmlns:a16="http://schemas.microsoft.com/office/drawing/2014/main" id="{B458EAF4-91D2-4F07-96A9-09EF1FD8472E}"/>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2" name="Freeform 966">
              <a:extLst>
                <a:ext uri="{FF2B5EF4-FFF2-40B4-BE49-F238E27FC236}">
                  <a16:creationId xmlns:a16="http://schemas.microsoft.com/office/drawing/2014/main" id="{E40400C4-140D-41FC-83CB-D349867ACBC0}"/>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3" name="Freeform 967">
              <a:extLst>
                <a:ext uri="{FF2B5EF4-FFF2-40B4-BE49-F238E27FC236}">
                  <a16:creationId xmlns:a16="http://schemas.microsoft.com/office/drawing/2014/main" id="{3214134B-1588-4BAB-916D-B9EA6FBBEFC2}"/>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4" name="Freeform 968">
              <a:extLst>
                <a:ext uri="{FF2B5EF4-FFF2-40B4-BE49-F238E27FC236}">
                  <a16:creationId xmlns:a16="http://schemas.microsoft.com/office/drawing/2014/main" id="{E96DD9B4-49CE-4AB6-8662-CDE1DDCA0758}"/>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5" name="Freeform 969">
              <a:extLst>
                <a:ext uri="{FF2B5EF4-FFF2-40B4-BE49-F238E27FC236}">
                  <a16:creationId xmlns:a16="http://schemas.microsoft.com/office/drawing/2014/main" id="{83930070-DC3A-46B2-83D7-7C468B13BBB6}"/>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6" name="Freeform 970">
              <a:extLst>
                <a:ext uri="{FF2B5EF4-FFF2-40B4-BE49-F238E27FC236}">
                  <a16:creationId xmlns:a16="http://schemas.microsoft.com/office/drawing/2014/main" id="{8413390D-9ED8-4AE5-AE59-73880DA209A1}"/>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7" name="Freeform 971">
              <a:extLst>
                <a:ext uri="{FF2B5EF4-FFF2-40B4-BE49-F238E27FC236}">
                  <a16:creationId xmlns:a16="http://schemas.microsoft.com/office/drawing/2014/main" id="{4B8194C5-9353-4FBD-BEC1-09B31B0D18E4}"/>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8" name="Freeform 972">
              <a:extLst>
                <a:ext uri="{FF2B5EF4-FFF2-40B4-BE49-F238E27FC236}">
                  <a16:creationId xmlns:a16="http://schemas.microsoft.com/office/drawing/2014/main" id="{F82220FD-83CB-46E3-A893-C99FF5D1BC17}"/>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09" name="Freeform 973">
              <a:extLst>
                <a:ext uri="{FF2B5EF4-FFF2-40B4-BE49-F238E27FC236}">
                  <a16:creationId xmlns:a16="http://schemas.microsoft.com/office/drawing/2014/main" id="{4B81C7C7-68DA-457D-A65C-F899C8E41570}"/>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0" name="Freeform 974">
              <a:extLst>
                <a:ext uri="{FF2B5EF4-FFF2-40B4-BE49-F238E27FC236}">
                  <a16:creationId xmlns:a16="http://schemas.microsoft.com/office/drawing/2014/main" id="{40E9AB2C-8427-45B8-A9F8-508071D0C80E}"/>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1" name="Freeform 975">
              <a:extLst>
                <a:ext uri="{FF2B5EF4-FFF2-40B4-BE49-F238E27FC236}">
                  <a16:creationId xmlns:a16="http://schemas.microsoft.com/office/drawing/2014/main" id="{EB5918FF-CAEE-4EF1-AC65-C1DA57CCCB21}"/>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2" name="Freeform 976">
              <a:extLst>
                <a:ext uri="{FF2B5EF4-FFF2-40B4-BE49-F238E27FC236}">
                  <a16:creationId xmlns:a16="http://schemas.microsoft.com/office/drawing/2014/main" id="{05D701FC-8BB3-4E4B-935F-F160E64BF8D7}"/>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3" name="Freeform 977">
              <a:extLst>
                <a:ext uri="{FF2B5EF4-FFF2-40B4-BE49-F238E27FC236}">
                  <a16:creationId xmlns:a16="http://schemas.microsoft.com/office/drawing/2014/main" id="{ABA51FA9-B696-46D7-B758-0C1587B71D53}"/>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4" name="Freeform 978">
              <a:extLst>
                <a:ext uri="{FF2B5EF4-FFF2-40B4-BE49-F238E27FC236}">
                  <a16:creationId xmlns:a16="http://schemas.microsoft.com/office/drawing/2014/main" id="{D93E2446-0C75-4537-9882-543D6B77AE8B}"/>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5" name="Freeform 979">
              <a:extLst>
                <a:ext uri="{FF2B5EF4-FFF2-40B4-BE49-F238E27FC236}">
                  <a16:creationId xmlns:a16="http://schemas.microsoft.com/office/drawing/2014/main" id="{A00793CC-0DA2-4037-BF8C-6D1EFD330027}"/>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6" name="Freeform 980">
              <a:extLst>
                <a:ext uri="{FF2B5EF4-FFF2-40B4-BE49-F238E27FC236}">
                  <a16:creationId xmlns:a16="http://schemas.microsoft.com/office/drawing/2014/main" id="{B84EA1D5-D6EB-40F3-9999-FED34C5924EB}"/>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7" name="Freeform 981">
              <a:extLst>
                <a:ext uri="{FF2B5EF4-FFF2-40B4-BE49-F238E27FC236}">
                  <a16:creationId xmlns:a16="http://schemas.microsoft.com/office/drawing/2014/main" id="{05B87F71-4CAF-4EA8-A4CB-4E44352AD0B8}"/>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8" name="Freeform 982">
              <a:extLst>
                <a:ext uri="{FF2B5EF4-FFF2-40B4-BE49-F238E27FC236}">
                  <a16:creationId xmlns:a16="http://schemas.microsoft.com/office/drawing/2014/main" id="{5A144D06-0700-4074-B5B9-C868AEF80717}"/>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19" name="Freeform 983">
              <a:extLst>
                <a:ext uri="{FF2B5EF4-FFF2-40B4-BE49-F238E27FC236}">
                  <a16:creationId xmlns:a16="http://schemas.microsoft.com/office/drawing/2014/main" id="{BD75B358-9C68-4DDF-84BD-D451FB361FAD}"/>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0" name="Freeform 984">
              <a:extLst>
                <a:ext uri="{FF2B5EF4-FFF2-40B4-BE49-F238E27FC236}">
                  <a16:creationId xmlns:a16="http://schemas.microsoft.com/office/drawing/2014/main" id="{B86C3666-779D-4431-8C8C-F4C1BD587951}"/>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1" name="Freeform 985">
              <a:extLst>
                <a:ext uri="{FF2B5EF4-FFF2-40B4-BE49-F238E27FC236}">
                  <a16:creationId xmlns:a16="http://schemas.microsoft.com/office/drawing/2014/main" id="{9FCADA84-AD79-4EEC-A5C5-8624302B3D2D}"/>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2" name="Freeform 986">
              <a:extLst>
                <a:ext uri="{FF2B5EF4-FFF2-40B4-BE49-F238E27FC236}">
                  <a16:creationId xmlns:a16="http://schemas.microsoft.com/office/drawing/2014/main" id="{CF78E803-913D-46D6-8055-CAFEF1BBAA2A}"/>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3" name="Freeform 987">
              <a:extLst>
                <a:ext uri="{FF2B5EF4-FFF2-40B4-BE49-F238E27FC236}">
                  <a16:creationId xmlns:a16="http://schemas.microsoft.com/office/drawing/2014/main" id="{A87EB7B4-6CAE-4B7A-AF30-FD73274D5B9E}"/>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4" name="Freeform 988">
              <a:extLst>
                <a:ext uri="{FF2B5EF4-FFF2-40B4-BE49-F238E27FC236}">
                  <a16:creationId xmlns:a16="http://schemas.microsoft.com/office/drawing/2014/main" id="{D2408F91-CCA1-43EA-A052-5DCCB7B98300}"/>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5" name="Freeform 989">
              <a:extLst>
                <a:ext uri="{FF2B5EF4-FFF2-40B4-BE49-F238E27FC236}">
                  <a16:creationId xmlns:a16="http://schemas.microsoft.com/office/drawing/2014/main" id="{09B30A41-B22C-4A5B-BF44-40D336F829FE}"/>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6" name="Freeform 990">
              <a:extLst>
                <a:ext uri="{FF2B5EF4-FFF2-40B4-BE49-F238E27FC236}">
                  <a16:creationId xmlns:a16="http://schemas.microsoft.com/office/drawing/2014/main" id="{93FED37C-B3C4-4C49-BF60-04F9070ADA21}"/>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7" name="Freeform 991">
              <a:extLst>
                <a:ext uri="{FF2B5EF4-FFF2-40B4-BE49-F238E27FC236}">
                  <a16:creationId xmlns:a16="http://schemas.microsoft.com/office/drawing/2014/main" id="{C2664690-D656-490B-BA13-A7B8D9D3F960}"/>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8" name="Freeform 992">
              <a:extLst>
                <a:ext uri="{FF2B5EF4-FFF2-40B4-BE49-F238E27FC236}">
                  <a16:creationId xmlns:a16="http://schemas.microsoft.com/office/drawing/2014/main" id="{0ABA6AC9-FD34-4E63-96BA-A653BEE7A547}"/>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529" name="Freeform 993">
              <a:extLst>
                <a:ext uri="{FF2B5EF4-FFF2-40B4-BE49-F238E27FC236}">
                  <a16:creationId xmlns:a16="http://schemas.microsoft.com/office/drawing/2014/main" id="{7BAAF726-A61B-4BAE-B042-6310BAC46BB4}"/>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5" name="Group 994">
            <a:extLst>
              <a:ext uri="{FF2B5EF4-FFF2-40B4-BE49-F238E27FC236}">
                <a16:creationId xmlns:a16="http://schemas.microsoft.com/office/drawing/2014/main" id="{FFBFEDD9-FD88-4EF5-8F37-754BC243CBEF}"/>
              </a:ext>
            </a:extLst>
          </p:cNvPr>
          <p:cNvGrpSpPr>
            <a:grpSpLocks/>
          </p:cNvGrpSpPr>
          <p:nvPr/>
        </p:nvGrpSpPr>
        <p:grpSpPr bwMode="auto">
          <a:xfrm>
            <a:off x="6040438" y="4300538"/>
            <a:ext cx="152400" cy="381000"/>
            <a:chOff x="4195" y="754"/>
            <a:chExt cx="1243" cy="3107"/>
          </a:xfrm>
        </p:grpSpPr>
        <p:sp>
          <p:nvSpPr>
            <p:cNvPr id="7448" name="Freeform 995">
              <a:extLst>
                <a:ext uri="{FF2B5EF4-FFF2-40B4-BE49-F238E27FC236}">
                  <a16:creationId xmlns:a16="http://schemas.microsoft.com/office/drawing/2014/main" id="{A82C18DC-037A-4540-A6D1-37079118F969}"/>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9" name="Freeform 996">
              <a:extLst>
                <a:ext uri="{FF2B5EF4-FFF2-40B4-BE49-F238E27FC236}">
                  <a16:creationId xmlns:a16="http://schemas.microsoft.com/office/drawing/2014/main" id="{1473DB85-2D81-49EB-A269-6F760BA85F67}"/>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0" name="Freeform 997">
              <a:extLst>
                <a:ext uri="{FF2B5EF4-FFF2-40B4-BE49-F238E27FC236}">
                  <a16:creationId xmlns:a16="http://schemas.microsoft.com/office/drawing/2014/main" id="{27A00A32-D59B-4B28-BCB1-C7B36D30271D}"/>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1" name="Freeform 998">
              <a:extLst>
                <a:ext uri="{FF2B5EF4-FFF2-40B4-BE49-F238E27FC236}">
                  <a16:creationId xmlns:a16="http://schemas.microsoft.com/office/drawing/2014/main" id="{1FF5290B-1A19-4619-B48E-D05FEB48AD14}"/>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2" name="Freeform 999">
              <a:extLst>
                <a:ext uri="{FF2B5EF4-FFF2-40B4-BE49-F238E27FC236}">
                  <a16:creationId xmlns:a16="http://schemas.microsoft.com/office/drawing/2014/main" id="{E9B12E9E-CA67-44AA-B8A9-00DA6F776C30}"/>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3" name="Freeform 1000">
              <a:extLst>
                <a:ext uri="{FF2B5EF4-FFF2-40B4-BE49-F238E27FC236}">
                  <a16:creationId xmlns:a16="http://schemas.microsoft.com/office/drawing/2014/main" id="{E6EED89B-B5AB-4D69-9E26-7F856C1A3427}"/>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4" name="Freeform 1001">
              <a:extLst>
                <a:ext uri="{FF2B5EF4-FFF2-40B4-BE49-F238E27FC236}">
                  <a16:creationId xmlns:a16="http://schemas.microsoft.com/office/drawing/2014/main" id="{9E85B138-48A3-47F8-91D2-EE03B1716964}"/>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5" name="Freeform 1002">
              <a:extLst>
                <a:ext uri="{FF2B5EF4-FFF2-40B4-BE49-F238E27FC236}">
                  <a16:creationId xmlns:a16="http://schemas.microsoft.com/office/drawing/2014/main" id="{0CD6F69B-F840-48D1-8844-C4B4E4D168B8}"/>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6" name="Freeform 1003">
              <a:extLst>
                <a:ext uri="{FF2B5EF4-FFF2-40B4-BE49-F238E27FC236}">
                  <a16:creationId xmlns:a16="http://schemas.microsoft.com/office/drawing/2014/main" id="{5768C2DF-AD53-435F-8F00-356075B433B5}"/>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7" name="Freeform 1004">
              <a:extLst>
                <a:ext uri="{FF2B5EF4-FFF2-40B4-BE49-F238E27FC236}">
                  <a16:creationId xmlns:a16="http://schemas.microsoft.com/office/drawing/2014/main" id="{9500DFB6-E83F-4091-B299-590C66DC4A37}"/>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8" name="Freeform 1005">
              <a:extLst>
                <a:ext uri="{FF2B5EF4-FFF2-40B4-BE49-F238E27FC236}">
                  <a16:creationId xmlns:a16="http://schemas.microsoft.com/office/drawing/2014/main" id="{DED942A0-94CC-4925-A52F-4D836A598720}"/>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59" name="Freeform 1006">
              <a:extLst>
                <a:ext uri="{FF2B5EF4-FFF2-40B4-BE49-F238E27FC236}">
                  <a16:creationId xmlns:a16="http://schemas.microsoft.com/office/drawing/2014/main" id="{BEE4D297-E8E9-4794-B2E2-04210CE1DB9F}"/>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0" name="Freeform 1007">
              <a:extLst>
                <a:ext uri="{FF2B5EF4-FFF2-40B4-BE49-F238E27FC236}">
                  <a16:creationId xmlns:a16="http://schemas.microsoft.com/office/drawing/2014/main" id="{C4F6D265-9679-4384-B046-3BCC16350800}"/>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1" name="Freeform 1008">
              <a:extLst>
                <a:ext uri="{FF2B5EF4-FFF2-40B4-BE49-F238E27FC236}">
                  <a16:creationId xmlns:a16="http://schemas.microsoft.com/office/drawing/2014/main" id="{0298E13A-5C46-4F8D-9D76-FEF0A8EBAA97}"/>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2" name="Freeform 1009">
              <a:extLst>
                <a:ext uri="{FF2B5EF4-FFF2-40B4-BE49-F238E27FC236}">
                  <a16:creationId xmlns:a16="http://schemas.microsoft.com/office/drawing/2014/main" id="{836E3E93-B671-4858-A1B1-2AC6BCD28420}"/>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3" name="Freeform 1010">
              <a:extLst>
                <a:ext uri="{FF2B5EF4-FFF2-40B4-BE49-F238E27FC236}">
                  <a16:creationId xmlns:a16="http://schemas.microsoft.com/office/drawing/2014/main" id="{0AE66350-D266-423A-AB9D-A4BAF834A50E}"/>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4" name="Freeform 1011">
              <a:extLst>
                <a:ext uri="{FF2B5EF4-FFF2-40B4-BE49-F238E27FC236}">
                  <a16:creationId xmlns:a16="http://schemas.microsoft.com/office/drawing/2014/main" id="{8CA61C18-4146-4F4C-8338-01B8D2F2075D}"/>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5" name="Freeform 1012">
              <a:extLst>
                <a:ext uri="{FF2B5EF4-FFF2-40B4-BE49-F238E27FC236}">
                  <a16:creationId xmlns:a16="http://schemas.microsoft.com/office/drawing/2014/main" id="{8481154A-667F-4D55-89D4-98025D9B140A}"/>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6" name="Freeform 1013">
              <a:extLst>
                <a:ext uri="{FF2B5EF4-FFF2-40B4-BE49-F238E27FC236}">
                  <a16:creationId xmlns:a16="http://schemas.microsoft.com/office/drawing/2014/main" id="{9659D8BF-BC5E-43B1-94F7-5EC76A003D2C}"/>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7" name="Freeform 1014">
              <a:extLst>
                <a:ext uri="{FF2B5EF4-FFF2-40B4-BE49-F238E27FC236}">
                  <a16:creationId xmlns:a16="http://schemas.microsoft.com/office/drawing/2014/main" id="{83AD58AE-6FC4-441B-92AE-FC1D4CEF03BC}"/>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8" name="Freeform 1015">
              <a:extLst>
                <a:ext uri="{FF2B5EF4-FFF2-40B4-BE49-F238E27FC236}">
                  <a16:creationId xmlns:a16="http://schemas.microsoft.com/office/drawing/2014/main" id="{2854A91B-2010-4F11-ADA9-D8A9B2FD3760}"/>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69" name="Freeform 1016">
              <a:extLst>
                <a:ext uri="{FF2B5EF4-FFF2-40B4-BE49-F238E27FC236}">
                  <a16:creationId xmlns:a16="http://schemas.microsoft.com/office/drawing/2014/main" id="{E25E70A4-4440-4C53-9D0A-AE79AAD96901}"/>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0" name="Freeform 1017">
              <a:extLst>
                <a:ext uri="{FF2B5EF4-FFF2-40B4-BE49-F238E27FC236}">
                  <a16:creationId xmlns:a16="http://schemas.microsoft.com/office/drawing/2014/main" id="{52E94C2D-D7B9-40E7-9814-0606A0C6238E}"/>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1" name="Freeform 1018">
              <a:extLst>
                <a:ext uri="{FF2B5EF4-FFF2-40B4-BE49-F238E27FC236}">
                  <a16:creationId xmlns:a16="http://schemas.microsoft.com/office/drawing/2014/main" id="{4C3A15C3-B8BC-44CC-AEA8-DA2926ED7BFD}"/>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2" name="Freeform 1019">
              <a:extLst>
                <a:ext uri="{FF2B5EF4-FFF2-40B4-BE49-F238E27FC236}">
                  <a16:creationId xmlns:a16="http://schemas.microsoft.com/office/drawing/2014/main" id="{933300CB-AD15-4310-BB4D-A528CBB335E2}"/>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3" name="Freeform 1020">
              <a:extLst>
                <a:ext uri="{FF2B5EF4-FFF2-40B4-BE49-F238E27FC236}">
                  <a16:creationId xmlns:a16="http://schemas.microsoft.com/office/drawing/2014/main" id="{3656E49E-0448-4FEE-8EFB-FA02F192296B}"/>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4" name="Freeform 1021">
              <a:extLst>
                <a:ext uri="{FF2B5EF4-FFF2-40B4-BE49-F238E27FC236}">
                  <a16:creationId xmlns:a16="http://schemas.microsoft.com/office/drawing/2014/main" id="{09972D95-D030-4A57-917A-242B04E4AD94}"/>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5" name="Freeform 1022">
              <a:extLst>
                <a:ext uri="{FF2B5EF4-FFF2-40B4-BE49-F238E27FC236}">
                  <a16:creationId xmlns:a16="http://schemas.microsoft.com/office/drawing/2014/main" id="{E8E0F0A3-DF68-4D1D-82A6-D22F71A5E22A}"/>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6" name="Freeform 1023">
              <a:extLst>
                <a:ext uri="{FF2B5EF4-FFF2-40B4-BE49-F238E27FC236}">
                  <a16:creationId xmlns:a16="http://schemas.microsoft.com/office/drawing/2014/main" id="{6F844772-D4E6-4D76-972F-6BD51071116E}"/>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7" name="Freeform 1024">
              <a:extLst>
                <a:ext uri="{FF2B5EF4-FFF2-40B4-BE49-F238E27FC236}">
                  <a16:creationId xmlns:a16="http://schemas.microsoft.com/office/drawing/2014/main" id="{F75B1947-A5C8-4324-BA52-6D66A356A252}"/>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8" name="Freeform 1025">
              <a:extLst>
                <a:ext uri="{FF2B5EF4-FFF2-40B4-BE49-F238E27FC236}">
                  <a16:creationId xmlns:a16="http://schemas.microsoft.com/office/drawing/2014/main" id="{AAE9C97D-B4F2-40B4-ABBA-0B8354D02F62}"/>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79" name="Freeform 1026">
              <a:extLst>
                <a:ext uri="{FF2B5EF4-FFF2-40B4-BE49-F238E27FC236}">
                  <a16:creationId xmlns:a16="http://schemas.microsoft.com/office/drawing/2014/main" id="{E5CDFE61-1FF8-4082-8912-028D1D0323A9}"/>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0" name="Freeform 1027">
              <a:extLst>
                <a:ext uri="{FF2B5EF4-FFF2-40B4-BE49-F238E27FC236}">
                  <a16:creationId xmlns:a16="http://schemas.microsoft.com/office/drawing/2014/main" id="{AA34469A-7DE7-4D3A-85DB-E372E86B0921}"/>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1" name="Freeform 1028">
              <a:extLst>
                <a:ext uri="{FF2B5EF4-FFF2-40B4-BE49-F238E27FC236}">
                  <a16:creationId xmlns:a16="http://schemas.microsoft.com/office/drawing/2014/main" id="{7B60A9C3-2990-4CE7-8EC7-535DBCDE0494}"/>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2" name="Freeform 1029">
              <a:extLst>
                <a:ext uri="{FF2B5EF4-FFF2-40B4-BE49-F238E27FC236}">
                  <a16:creationId xmlns:a16="http://schemas.microsoft.com/office/drawing/2014/main" id="{5263ADC8-64E8-450A-AC66-9DE41B87475E}"/>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3" name="Freeform 1030">
              <a:extLst>
                <a:ext uri="{FF2B5EF4-FFF2-40B4-BE49-F238E27FC236}">
                  <a16:creationId xmlns:a16="http://schemas.microsoft.com/office/drawing/2014/main" id="{B38C259A-B69E-45A9-A727-8E718FD0B0E2}"/>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4" name="Freeform 1031">
              <a:extLst>
                <a:ext uri="{FF2B5EF4-FFF2-40B4-BE49-F238E27FC236}">
                  <a16:creationId xmlns:a16="http://schemas.microsoft.com/office/drawing/2014/main" id="{7CC57B30-CF29-4D8D-8926-BAC5096BBFCB}"/>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5" name="Freeform 1032">
              <a:extLst>
                <a:ext uri="{FF2B5EF4-FFF2-40B4-BE49-F238E27FC236}">
                  <a16:creationId xmlns:a16="http://schemas.microsoft.com/office/drawing/2014/main" id="{134E59EA-9717-4C66-955B-0C4521F177D2}"/>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6" name="Freeform 1033">
              <a:extLst>
                <a:ext uri="{FF2B5EF4-FFF2-40B4-BE49-F238E27FC236}">
                  <a16:creationId xmlns:a16="http://schemas.microsoft.com/office/drawing/2014/main" id="{17BFF572-8F22-4740-9EAC-8DE64DF526B1}"/>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7" name="Freeform 1034">
              <a:extLst>
                <a:ext uri="{FF2B5EF4-FFF2-40B4-BE49-F238E27FC236}">
                  <a16:creationId xmlns:a16="http://schemas.microsoft.com/office/drawing/2014/main" id="{DA9346F3-71C3-4E35-9E80-0504A0B332C9}"/>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88" name="Freeform 1035">
              <a:extLst>
                <a:ext uri="{FF2B5EF4-FFF2-40B4-BE49-F238E27FC236}">
                  <a16:creationId xmlns:a16="http://schemas.microsoft.com/office/drawing/2014/main" id="{06372A79-E711-4071-BBB6-F5EB63640280}"/>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6" name="Group 1036">
            <a:extLst>
              <a:ext uri="{FF2B5EF4-FFF2-40B4-BE49-F238E27FC236}">
                <a16:creationId xmlns:a16="http://schemas.microsoft.com/office/drawing/2014/main" id="{24134C24-7039-4396-96BD-0AD3FDECEDA6}"/>
              </a:ext>
            </a:extLst>
          </p:cNvPr>
          <p:cNvGrpSpPr>
            <a:grpSpLocks/>
          </p:cNvGrpSpPr>
          <p:nvPr/>
        </p:nvGrpSpPr>
        <p:grpSpPr bwMode="auto">
          <a:xfrm>
            <a:off x="5035550" y="3783013"/>
            <a:ext cx="152400" cy="381000"/>
            <a:chOff x="4195" y="754"/>
            <a:chExt cx="1243" cy="3107"/>
          </a:xfrm>
        </p:grpSpPr>
        <p:sp>
          <p:nvSpPr>
            <p:cNvPr id="7407" name="Freeform 1037">
              <a:extLst>
                <a:ext uri="{FF2B5EF4-FFF2-40B4-BE49-F238E27FC236}">
                  <a16:creationId xmlns:a16="http://schemas.microsoft.com/office/drawing/2014/main" id="{BECEDADA-73C3-4E76-9CBD-2233DEF84F3B}"/>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8" name="Freeform 1038">
              <a:extLst>
                <a:ext uri="{FF2B5EF4-FFF2-40B4-BE49-F238E27FC236}">
                  <a16:creationId xmlns:a16="http://schemas.microsoft.com/office/drawing/2014/main" id="{5782C36E-1FE7-4D3E-80A4-3B335A3C252F}"/>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9" name="Freeform 1039">
              <a:extLst>
                <a:ext uri="{FF2B5EF4-FFF2-40B4-BE49-F238E27FC236}">
                  <a16:creationId xmlns:a16="http://schemas.microsoft.com/office/drawing/2014/main" id="{46B10038-27E7-409E-B991-73CB2A136B29}"/>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0" name="Freeform 1040">
              <a:extLst>
                <a:ext uri="{FF2B5EF4-FFF2-40B4-BE49-F238E27FC236}">
                  <a16:creationId xmlns:a16="http://schemas.microsoft.com/office/drawing/2014/main" id="{F6BEAFBE-D5EA-4CC5-B85F-0422B9B76264}"/>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1" name="Freeform 1041">
              <a:extLst>
                <a:ext uri="{FF2B5EF4-FFF2-40B4-BE49-F238E27FC236}">
                  <a16:creationId xmlns:a16="http://schemas.microsoft.com/office/drawing/2014/main" id="{B15C2DDC-5E5A-43B1-ADCF-ED84A4BD0CF3}"/>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2" name="Freeform 1042">
              <a:extLst>
                <a:ext uri="{FF2B5EF4-FFF2-40B4-BE49-F238E27FC236}">
                  <a16:creationId xmlns:a16="http://schemas.microsoft.com/office/drawing/2014/main" id="{712E39B6-E04B-49FF-B514-36D52FBC1E84}"/>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3" name="Freeform 1043">
              <a:extLst>
                <a:ext uri="{FF2B5EF4-FFF2-40B4-BE49-F238E27FC236}">
                  <a16:creationId xmlns:a16="http://schemas.microsoft.com/office/drawing/2014/main" id="{E39EE513-15CD-45F2-B195-3ADD1094C1CA}"/>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4" name="Freeform 1044">
              <a:extLst>
                <a:ext uri="{FF2B5EF4-FFF2-40B4-BE49-F238E27FC236}">
                  <a16:creationId xmlns:a16="http://schemas.microsoft.com/office/drawing/2014/main" id="{AC333C57-89B4-493A-9355-1CAD49BEDC6A}"/>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5" name="Freeform 1045">
              <a:extLst>
                <a:ext uri="{FF2B5EF4-FFF2-40B4-BE49-F238E27FC236}">
                  <a16:creationId xmlns:a16="http://schemas.microsoft.com/office/drawing/2014/main" id="{1EB2963D-4A42-4A5C-A66C-5912981B58C7}"/>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6" name="Freeform 1046">
              <a:extLst>
                <a:ext uri="{FF2B5EF4-FFF2-40B4-BE49-F238E27FC236}">
                  <a16:creationId xmlns:a16="http://schemas.microsoft.com/office/drawing/2014/main" id="{970B3F86-35CE-48C6-AC6A-EC95AC3DE6AF}"/>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7" name="Freeform 1047">
              <a:extLst>
                <a:ext uri="{FF2B5EF4-FFF2-40B4-BE49-F238E27FC236}">
                  <a16:creationId xmlns:a16="http://schemas.microsoft.com/office/drawing/2014/main" id="{B8C99EF2-B24C-4E86-A00B-373E555E3E34}"/>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8" name="Freeform 1048">
              <a:extLst>
                <a:ext uri="{FF2B5EF4-FFF2-40B4-BE49-F238E27FC236}">
                  <a16:creationId xmlns:a16="http://schemas.microsoft.com/office/drawing/2014/main" id="{44CFD8E2-0559-4A4C-B60D-C427E0C4A002}"/>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19" name="Freeform 1049">
              <a:extLst>
                <a:ext uri="{FF2B5EF4-FFF2-40B4-BE49-F238E27FC236}">
                  <a16:creationId xmlns:a16="http://schemas.microsoft.com/office/drawing/2014/main" id="{59A03EA2-6F79-4B8F-9E41-351359FB843A}"/>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0" name="Freeform 1050">
              <a:extLst>
                <a:ext uri="{FF2B5EF4-FFF2-40B4-BE49-F238E27FC236}">
                  <a16:creationId xmlns:a16="http://schemas.microsoft.com/office/drawing/2014/main" id="{9F441DE5-30F6-4FAA-9377-E61DE23978A0}"/>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1" name="Freeform 1051">
              <a:extLst>
                <a:ext uri="{FF2B5EF4-FFF2-40B4-BE49-F238E27FC236}">
                  <a16:creationId xmlns:a16="http://schemas.microsoft.com/office/drawing/2014/main" id="{73C3782E-3435-4D27-83FB-05EF9190D4A7}"/>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2" name="Freeform 1052">
              <a:extLst>
                <a:ext uri="{FF2B5EF4-FFF2-40B4-BE49-F238E27FC236}">
                  <a16:creationId xmlns:a16="http://schemas.microsoft.com/office/drawing/2014/main" id="{7E829ED8-A6C6-4E03-9F22-DF609B824C1B}"/>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3" name="Freeform 1053">
              <a:extLst>
                <a:ext uri="{FF2B5EF4-FFF2-40B4-BE49-F238E27FC236}">
                  <a16:creationId xmlns:a16="http://schemas.microsoft.com/office/drawing/2014/main" id="{18843A3F-FB0F-4A58-B160-3B9EA613C78A}"/>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4" name="Freeform 1054">
              <a:extLst>
                <a:ext uri="{FF2B5EF4-FFF2-40B4-BE49-F238E27FC236}">
                  <a16:creationId xmlns:a16="http://schemas.microsoft.com/office/drawing/2014/main" id="{25CD8835-B48A-4B97-B60A-2F287BA2E9C4}"/>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5" name="Freeform 1055">
              <a:extLst>
                <a:ext uri="{FF2B5EF4-FFF2-40B4-BE49-F238E27FC236}">
                  <a16:creationId xmlns:a16="http://schemas.microsoft.com/office/drawing/2014/main" id="{EEED59BC-AF11-44F1-854F-EF39376670BA}"/>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6" name="Freeform 1056">
              <a:extLst>
                <a:ext uri="{FF2B5EF4-FFF2-40B4-BE49-F238E27FC236}">
                  <a16:creationId xmlns:a16="http://schemas.microsoft.com/office/drawing/2014/main" id="{45A1F686-D9FE-42D4-9F1C-777976BF779C}"/>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7" name="Freeform 1057">
              <a:extLst>
                <a:ext uri="{FF2B5EF4-FFF2-40B4-BE49-F238E27FC236}">
                  <a16:creationId xmlns:a16="http://schemas.microsoft.com/office/drawing/2014/main" id="{F1F8E5CE-BFA8-4EA1-AA66-9EB3FCF0BA0E}"/>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8" name="Freeform 1058">
              <a:extLst>
                <a:ext uri="{FF2B5EF4-FFF2-40B4-BE49-F238E27FC236}">
                  <a16:creationId xmlns:a16="http://schemas.microsoft.com/office/drawing/2014/main" id="{44C087A2-2207-473A-A616-B580A62A6B7B}"/>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29" name="Freeform 1059">
              <a:extLst>
                <a:ext uri="{FF2B5EF4-FFF2-40B4-BE49-F238E27FC236}">
                  <a16:creationId xmlns:a16="http://schemas.microsoft.com/office/drawing/2014/main" id="{2956D73D-2B16-4F71-8348-FCAB3A9A9531}"/>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0" name="Freeform 1060">
              <a:extLst>
                <a:ext uri="{FF2B5EF4-FFF2-40B4-BE49-F238E27FC236}">
                  <a16:creationId xmlns:a16="http://schemas.microsoft.com/office/drawing/2014/main" id="{99525E34-5A2C-4C5E-941C-B0BFD2302216}"/>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1" name="Freeform 1061">
              <a:extLst>
                <a:ext uri="{FF2B5EF4-FFF2-40B4-BE49-F238E27FC236}">
                  <a16:creationId xmlns:a16="http://schemas.microsoft.com/office/drawing/2014/main" id="{B716600F-9DB3-46B7-B293-3FE95B436101}"/>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2" name="Freeform 1062">
              <a:extLst>
                <a:ext uri="{FF2B5EF4-FFF2-40B4-BE49-F238E27FC236}">
                  <a16:creationId xmlns:a16="http://schemas.microsoft.com/office/drawing/2014/main" id="{98A55E5B-F8A2-4E4D-A02E-9F6BCCC9AB42}"/>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3" name="Freeform 1063">
              <a:extLst>
                <a:ext uri="{FF2B5EF4-FFF2-40B4-BE49-F238E27FC236}">
                  <a16:creationId xmlns:a16="http://schemas.microsoft.com/office/drawing/2014/main" id="{43D4658E-B26D-45BF-8FF8-AFF03ECC47C5}"/>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4" name="Freeform 1064">
              <a:extLst>
                <a:ext uri="{FF2B5EF4-FFF2-40B4-BE49-F238E27FC236}">
                  <a16:creationId xmlns:a16="http://schemas.microsoft.com/office/drawing/2014/main" id="{2DBCD00E-8E45-4A8B-A80C-0A8E73BB3DD0}"/>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5" name="Freeform 1065">
              <a:extLst>
                <a:ext uri="{FF2B5EF4-FFF2-40B4-BE49-F238E27FC236}">
                  <a16:creationId xmlns:a16="http://schemas.microsoft.com/office/drawing/2014/main" id="{7A486D62-7419-40FE-91FC-3903069CDC54}"/>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6" name="Freeform 1066">
              <a:extLst>
                <a:ext uri="{FF2B5EF4-FFF2-40B4-BE49-F238E27FC236}">
                  <a16:creationId xmlns:a16="http://schemas.microsoft.com/office/drawing/2014/main" id="{640EACCC-4A2A-45BF-A11D-8D49E5846A96}"/>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7" name="Freeform 1067">
              <a:extLst>
                <a:ext uri="{FF2B5EF4-FFF2-40B4-BE49-F238E27FC236}">
                  <a16:creationId xmlns:a16="http://schemas.microsoft.com/office/drawing/2014/main" id="{356CCF2C-B9B6-4CF8-BCAA-F093D4148FE0}"/>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8" name="Freeform 1068">
              <a:extLst>
                <a:ext uri="{FF2B5EF4-FFF2-40B4-BE49-F238E27FC236}">
                  <a16:creationId xmlns:a16="http://schemas.microsoft.com/office/drawing/2014/main" id="{DB51A025-DFF1-4064-B3E3-62E9AF622886}"/>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39" name="Freeform 1069">
              <a:extLst>
                <a:ext uri="{FF2B5EF4-FFF2-40B4-BE49-F238E27FC236}">
                  <a16:creationId xmlns:a16="http://schemas.microsoft.com/office/drawing/2014/main" id="{93138CAC-9ABB-47DA-9DFC-FBB10D2B7E48}"/>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0" name="Freeform 1070">
              <a:extLst>
                <a:ext uri="{FF2B5EF4-FFF2-40B4-BE49-F238E27FC236}">
                  <a16:creationId xmlns:a16="http://schemas.microsoft.com/office/drawing/2014/main" id="{F08B773C-15E6-4B60-9BA6-44D82C2340DE}"/>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1" name="Freeform 1071">
              <a:extLst>
                <a:ext uri="{FF2B5EF4-FFF2-40B4-BE49-F238E27FC236}">
                  <a16:creationId xmlns:a16="http://schemas.microsoft.com/office/drawing/2014/main" id="{8460A3AB-09B9-4CFA-BAB6-A597CCBE867B}"/>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2" name="Freeform 1072">
              <a:extLst>
                <a:ext uri="{FF2B5EF4-FFF2-40B4-BE49-F238E27FC236}">
                  <a16:creationId xmlns:a16="http://schemas.microsoft.com/office/drawing/2014/main" id="{2C9F8660-DD11-4328-9A17-6977CA8737FC}"/>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3" name="Freeform 1073">
              <a:extLst>
                <a:ext uri="{FF2B5EF4-FFF2-40B4-BE49-F238E27FC236}">
                  <a16:creationId xmlns:a16="http://schemas.microsoft.com/office/drawing/2014/main" id="{35FA2CCE-38CD-4B74-A1E7-073FDBD0C700}"/>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4" name="Freeform 1074">
              <a:extLst>
                <a:ext uri="{FF2B5EF4-FFF2-40B4-BE49-F238E27FC236}">
                  <a16:creationId xmlns:a16="http://schemas.microsoft.com/office/drawing/2014/main" id="{EF9FDCE4-AD5F-4F70-A444-785DC97BD75A}"/>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5" name="Freeform 1075">
              <a:extLst>
                <a:ext uri="{FF2B5EF4-FFF2-40B4-BE49-F238E27FC236}">
                  <a16:creationId xmlns:a16="http://schemas.microsoft.com/office/drawing/2014/main" id="{3C163D5A-7FC5-4609-9F66-DA1B93745CE8}"/>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6" name="Freeform 1076">
              <a:extLst>
                <a:ext uri="{FF2B5EF4-FFF2-40B4-BE49-F238E27FC236}">
                  <a16:creationId xmlns:a16="http://schemas.microsoft.com/office/drawing/2014/main" id="{6B10C032-5062-407D-832E-88F1C7780B48}"/>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47" name="Freeform 1077">
              <a:extLst>
                <a:ext uri="{FF2B5EF4-FFF2-40B4-BE49-F238E27FC236}">
                  <a16:creationId xmlns:a16="http://schemas.microsoft.com/office/drawing/2014/main" id="{D905339E-409A-4BDC-9383-A4B398318D5C}"/>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7" name="Group 1078">
            <a:extLst>
              <a:ext uri="{FF2B5EF4-FFF2-40B4-BE49-F238E27FC236}">
                <a16:creationId xmlns:a16="http://schemas.microsoft.com/office/drawing/2014/main" id="{35016E3C-F004-411E-83A6-928C6B992DAE}"/>
              </a:ext>
            </a:extLst>
          </p:cNvPr>
          <p:cNvGrpSpPr>
            <a:grpSpLocks/>
          </p:cNvGrpSpPr>
          <p:nvPr/>
        </p:nvGrpSpPr>
        <p:grpSpPr bwMode="auto">
          <a:xfrm>
            <a:off x="6040438" y="3784600"/>
            <a:ext cx="152400" cy="381000"/>
            <a:chOff x="4195" y="754"/>
            <a:chExt cx="1243" cy="3107"/>
          </a:xfrm>
        </p:grpSpPr>
        <p:sp>
          <p:nvSpPr>
            <p:cNvPr id="7366" name="Freeform 1079">
              <a:extLst>
                <a:ext uri="{FF2B5EF4-FFF2-40B4-BE49-F238E27FC236}">
                  <a16:creationId xmlns:a16="http://schemas.microsoft.com/office/drawing/2014/main" id="{EE859BD8-0A91-456C-8AAA-48DBAECC6B10}"/>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7" name="Freeform 1080">
              <a:extLst>
                <a:ext uri="{FF2B5EF4-FFF2-40B4-BE49-F238E27FC236}">
                  <a16:creationId xmlns:a16="http://schemas.microsoft.com/office/drawing/2014/main" id="{FDB5C580-ACD1-4FF9-BA92-2B368E3C86E0}"/>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8" name="Freeform 1081">
              <a:extLst>
                <a:ext uri="{FF2B5EF4-FFF2-40B4-BE49-F238E27FC236}">
                  <a16:creationId xmlns:a16="http://schemas.microsoft.com/office/drawing/2014/main" id="{7389A9E0-0B5C-40EB-B260-C7A89A1198CF}"/>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9" name="Freeform 1082">
              <a:extLst>
                <a:ext uri="{FF2B5EF4-FFF2-40B4-BE49-F238E27FC236}">
                  <a16:creationId xmlns:a16="http://schemas.microsoft.com/office/drawing/2014/main" id="{30F7C298-8B89-4D23-9664-B8C775CB703C}"/>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0" name="Freeform 1083">
              <a:extLst>
                <a:ext uri="{FF2B5EF4-FFF2-40B4-BE49-F238E27FC236}">
                  <a16:creationId xmlns:a16="http://schemas.microsoft.com/office/drawing/2014/main" id="{583DC41F-A81C-4E37-B635-295403F4092D}"/>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1" name="Freeform 1084">
              <a:extLst>
                <a:ext uri="{FF2B5EF4-FFF2-40B4-BE49-F238E27FC236}">
                  <a16:creationId xmlns:a16="http://schemas.microsoft.com/office/drawing/2014/main" id="{A5CC4A95-4DCB-40BD-B420-78A57F050DD6}"/>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2" name="Freeform 1085">
              <a:extLst>
                <a:ext uri="{FF2B5EF4-FFF2-40B4-BE49-F238E27FC236}">
                  <a16:creationId xmlns:a16="http://schemas.microsoft.com/office/drawing/2014/main" id="{43CF319F-3846-4032-AF8F-EDDD8EA18B25}"/>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3" name="Freeform 1086">
              <a:extLst>
                <a:ext uri="{FF2B5EF4-FFF2-40B4-BE49-F238E27FC236}">
                  <a16:creationId xmlns:a16="http://schemas.microsoft.com/office/drawing/2014/main" id="{CD3B2D2B-8F78-45D6-A70B-6A5F6BA2B02E}"/>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4" name="Freeform 1087">
              <a:extLst>
                <a:ext uri="{FF2B5EF4-FFF2-40B4-BE49-F238E27FC236}">
                  <a16:creationId xmlns:a16="http://schemas.microsoft.com/office/drawing/2014/main" id="{EAEA3A69-1E18-46A7-8537-C14C886735F1}"/>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5" name="Freeform 1088">
              <a:extLst>
                <a:ext uri="{FF2B5EF4-FFF2-40B4-BE49-F238E27FC236}">
                  <a16:creationId xmlns:a16="http://schemas.microsoft.com/office/drawing/2014/main" id="{75C67ED7-C7FE-4140-9D4E-474426DC399D}"/>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6" name="Freeform 1089">
              <a:extLst>
                <a:ext uri="{FF2B5EF4-FFF2-40B4-BE49-F238E27FC236}">
                  <a16:creationId xmlns:a16="http://schemas.microsoft.com/office/drawing/2014/main" id="{10144A42-122B-4663-9327-931EAACB84A7}"/>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7" name="Freeform 1090">
              <a:extLst>
                <a:ext uri="{FF2B5EF4-FFF2-40B4-BE49-F238E27FC236}">
                  <a16:creationId xmlns:a16="http://schemas.microsoft.com/office/drawing/2014/main" id="{F8C7DD7D-1AD6-40FF-82C0-F23ABE9864A7}"/>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8" name="Freeform 1091">
              <a:extLst>
                <a:ext uri="{FF2B5EF4-FFF2-40B4-BE49-F238E27FC236}">
                  <a16:creationId xmlns:a16="http://schemas.microsoft.com/office/drawing/2014/main" id="{E5E5326A-8F20-4079-ABEB-FE9540899C81}"/>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79" name="Freeform 1092">
              <a:extLst>
                <a:ext uri="{FF2B5EF4-FFF2-40B4-BE49-F238E27FC236}">
                  <a16:creationId xmlns:a16="http://schemas.microsoft.com/office/drawing/2014/main" id="{346C5DB5-94D0-4DC8-98F9-49B75D60A611}"/>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0" name="Freeform 1093">
              <a:extLst>
                <a:ext uri="{FF2B5EF4-FFF2-40B4-BE49-F238E27FC236}">
                  <a16:creationId xmlns:a16="http://schemas.microsoft.com/office/drawing/2014/main" id="{8367A41E-44D5-4846-93CB-05B4CAD037AD}"/>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1" name="Freeform 1094">
              <a:extLst>
                <a:ext uri="{FF2B5EF4-FFF2-40B4-BE49-F238E27FC236}">
                  <a16:creationId xmlns:a16="http://schemas.microsoft.com/office/drawing/2014/main" id="{637A6442-585C-43E5-910B-85BAF89E3B74}"/>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2" name="Freeform 1095">
              <a:extLst>
                <a:ext uri="{FF2B5EF4-FFF2-40B4-BE49-F238E27FC236}">
                  <a16:creationId xmlns:a16="http://schemas.microsoft.com/office/drawing/2014/main" id="{6727679F-34D6-40DD-B563-72AFE8F67EA8}"/>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3" name="Freeform 1096">
              <a:extLst>
                <a:ext uri="{FF2B5EF4-FFF2-40B4-BE49-F238E27FC236}">
                  <a16:creationId xmlns:a16="http://schemas.microsoft.com/office/drawing/2014/main" id="{0855562E-644A-4D42-A115-0790DF66B391}"/>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4" name="Freeform 1097">
              <a:extLst>
                <a:ext uri="{FF2B5EF4-FFF2-40B4-BE49-F238E27FC236}">
                  <a16:creationId xmlns:a16="http://schemas.microsoft.com/office/drawing/2014/main" id="{863022DF-A4D3-4722-809E-C51C91083BBB}"/>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5" name="Freeform 1098">
              <a:extLst>
                <a:ext uri="{FF2B5EF4-FFF2-40B4-BE49-F238E27FC236}">
                  <a16:creationId xmlns:a16="http://schemas.microsoft.com/office/drawing/2014/main" id="{88D152B7-68BF-417C-8B17-860741C27B8A}"/>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6" name="Freeform 1099">
              <a:extLst>
                <a:ext uri="{FF2B5EF4-FFF2-40B4-BE49-F238E27FC236}">
                  <a16:creationId xmlns:a16="http://schemas.microsoft.com/office/drawing/2014/main" id="{B92FEF4A-C75D-49AB-8E26-33A215EA8F32}"/>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7" name="Freeform 1100">
              <a:extLst>
                <a:ext uri="{FF2B5EF4-FFF2-40B4-BE49-F238E27FC236}">
                  <a16:creationId xmlns:a16="http://schemas.microsoft.com/office/drawing/2014/main" id="{736F2410-BC52-43A8-87F8-EF9E03E46971}"/>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8" name="Freeform 1101">
              <a:extLst>
                <a:ext uri="{FF2B5EF4-FFF2-40B4-BE49-F238E27FC236}">
                  <a16:creationId xmlns:a16="http://schemas.microsoft.com/office/drawing/2014/main" id="{0735B1D9-D65D-412F-A324-A4708C03835F}"/>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89" name="Freeform 1102">
              <a:extLst>
                <a:ext uri="{FF2B5EF4-FFF2-40B4-BE49-F238E27FC236}">
                  <a16:creationId xmlns:a16="http://schemas.microsoft.com/office/drawing/2014/main" id="{711F3F80-28CE-41ED-851D-1725EB761E1B}"/>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0" name="Freeform 1103">
              <a:extLst>
                <a:ext uri="{FF2B5EF4-FFF2-40B4-BE49-F238E27FC236}">
                  <a16:creationId xmlns:a16="http://schemas.microsoft.com/office/drawing/2014/main" id="{75B5BB6A-42F4-4302-B805-F86E384CE9A6}"/>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1" name="Freeform 1104">
              <a:extLst>
                <a:ext uri="{FF2B5EF4-FFF2-40B4-BE49-F238E27FC236}">
                  <a16:creationId xmlns:a16="http://schemas.microsoft.com/office/drawing/2014/main" id="{EA3ADCB2-1C0C-4DCF-B65D-1482C5C54D70}"/>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2" name="Freeform 1105">
              <a:extLst>
                <a:ext uri="{FF2B5EF4-FFF2-40B4-BE49-F238E27FC236}">
                  <a16:creationId xmlns:a16="http://schemas.microsoft.com/office/drawing/2014/main" id="{47BE5444-7C47-4583-9035-4915BF343A25}"/>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3" name="Freeform 1106">
              <a:extLst>
                <a:ext uri="{FF2B5EF4-FFF2-40B4-BE49-F238E27FC236}">
                  <a16:creationId xmlns:a16="http://schemas.microsoft.com/office/drawing/2014/main" id="{83756E16-B3CC-4207-A2BE-F2009E72E06B}"/>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4" name="Freeform 1107">
              <a:extLst>
                <a:ext uri="{FF2B5EF4-FFF2-40B4-BE49-F238E27FC236}">
                  <a16:creationId xmlns:a16="http://schemas.microsoft.com/office/drawing/2014/main" id="{4E7A5517-D715-4E56-863F-398E77BAB884}"/>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5" name="Freeform 1108">
              <a:extLst>
                <a:ext uri="{FF2B5EF4-FFF2-40B4-BE49-F238E27FC236}">
                  <a16:creationId xmlns:a16="http://schemas.microsoft.com/office/drawing/2014/main" id="{8055B38B-1DC6-4427-A247-12379DA55F7F}"/>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6" name="Freeform 1109">
              <a:extLst>
                <a:ext uri="{FF2B5EF4-FFF2-40B4-BE49-F238E27FC236}">
                  <a16:creationId xmlns:a16="http://schemas.microsoft.com/office/drawing/2014/main" id="{9B240B23-2D1C-42AE-A3A8-4B6C579F220A}"/>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7" name="Freeform 1110">
              <a:extLst>
                <a:ext uri="{FF2B5EF4-FFF2-40B4-BE49-F238E27FC236}">
                  <a16:creationId xmlns:a16="http://schemas.microsoft.com/office/drawing/2014/main" id="{3742CD9F-6ECA-4D6D-AF67-F1BBA30EA718}"/>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8" name="Freeform 1111">
              <a:extLst>
                <a:ext uri="{FF2B5EF4-FFF2-40B4-BE49-F238E27FC236}">
                  <a16:creationId xmlns:a16="http://schemas.microsoft.com/office/drawing/2014/main" id="{4DDD9D54-64D9-4D07-90B7-A66E2964A199}"/>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99" name="Freeform 1112">
              <a:extLst>
                <a:ext uri="{FF2B5EF4-FFF2-40B4-BE49-F238E27FC236}">
                  <a16:creationId xmlns:a16="http://schemas.microsoft.com/office/drawing/2014/main" id="{22C8074C-A69D-4472-8C93-DC1E3A4E10BC}"/>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0" name="Freeform 1113">
              <a:extLst>
                <a:ext uri="{FF2B5EF4-FFF2-40B4-BE49-F238E27FC236}">
                  <a16:creationId xmlns:a16="http://schemas.microsoft.com/office/drawing/2014/main" id="{08D0C417-CB8B-4B7A-AF3E-8F57D01B371D}"/>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1" name="Freeform 1114">
              <a:extLst>
                <a:ext uri="{FF2B5EF4-FFF2-40B4-BE49-F238E27FC236}">
                  <a16:creationId xmlns:a16="http://schemas.microsoft.com/office/drawing/2014/main" id="{2DA9D72F-AC61-4B26-B4B7-1F6418DEBCB4}"/>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2" name="Freeform 1115">
              <a:extLst>
                <a:ext uri="{FF2B5EF4-FFF2-40B4-BE49-F238E27FC236}">
                  <a16:creationId xmlns:a16="http://schemas.microsoft.com/office/drawing/2014/main" id="{C513D214-B42A-438A-A307-97FA2E25A5E6}"/>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3" name="Freeform 1116">
              <a:extLst>
                <a:ext uri="{FF2B5EF4-FFF2-40B4-BE49-F238E27FC236}">
                  <a16:creationId xmlns:a16="http://schemas.microsoft.com/office/drawing/2014/main" id="{9043F0B3-69EB-4E5D-95B2-623BB38FCD4A}"/>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4" name="Freeform 1117">
              <a:extLst>
                <a:ext uri="{FF2B5EF4-FFF2-40B4-BE49-F238E27FC236}">
                  <a16:creationId xmlns:a16="http://schemas.microsoft.com/office/drawing/2014/main" id="{C7E14ECF-56B0-40EA-B0FB-214DB9B51938}"/>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5" name="Freeform 1118">
              <a:extLst>
                <a:ext uri="{FF2B5EF4-FFF2-40B4-BE49-F238E27FC236}">
                  <a16:creationId xmlns:a16="http://schemas.microsoft.com/office/drawing/2014/main" id="{B55CF166-5CDE-4B22-A3DC-44BCE995393B}"/>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406" name="Freeform 1119">
              <a:extLst>
                <a:ext uri="{FF2B5EF4-FFF2-40B4-BE49-F238E27FC236}">
                  <a16:creationId xmlns:a16="http://schemas.microsoft.com/office/drawing/2014/main" id="{980A0641-DA10-4E93-925D-3D01E06A028E}"/>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8" name="Group 1120">
            <a:extLst>
              <a:ext uri="{FF2B5EF4-FFF2-40B4-BE49-F238E27FC236}">
                <a16:creationId xmlns:a16="http://schemas.microsoft.com/office/drawing/2014/main" id="{EADC38E7-DA48-4162-8EBC-AE6DB18C747F}"/>
              </a:ext>
            </a:extLst>
          </p:cNvPr>
          <p:cNvGrpSpPr>
            <a:grpSpLocks/>
          </p:cNvGrpSpPr>
          <p:nvPr/>
        </p:nvGrpSpPr>
        <p:grpSpPr bwMode="auto">
          <a:xfrm>
            <a:off x="5022850" y="3141663"/>
            <a:ext cx="152400" cy="381000"/>
            <a:chOff x="4195" y="754"/>
            <a:chExt cx="1243" cy="3107"/>
          </a:xfrm>
        </p:grpSpPr>
        <p:sp>
          <p:nvSpPr>
            <p:cNvPr id="7325" name="Freeform 1121">
              <a:extLst>
                <a:ext uri="{FF2B5EF4-FFF2-40B4-BE49-F238E27FC236}">
                  <a16:creationId xmlns:a16="http://schemas.microsoft.com/office/drawing/2014/main" id="{00B6A408-9690-4564-8709-B1EE54295A4D}"/>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6" name="Freeform 1122">
              <a:extLst>
                <a:ext uri="{FF2B5EF4-FFF2-40B4-BE49-F238E27FC236}">
                  <a16:creationId xmlns:a16="http://schemas.microsoft.com/office/drawing/2014/main" id="{DE3DDCC0-8CCB-4C42-88F3-10707CDF68A6}"/>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7" name="Freeform 1123">
              <a:extLst>
                <a:ext uri="{FF2B5EF4-FFF2-40B4-BE49-F238E27FC236}">
                  <a16:creationId xmlns:a16="http://schemas.microsoft.com/office/drawing/2014/main" id="{07AFD3DA-332E-4DB5-90B8-EF7A32883EC4}"/>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8" name="Freeform 1124">
              <a:extLst>
                <a:ext uri="{FF2B5EF4-FFF2-40B4-BE49-F238E27FC236}">
                  <a16:creationId xmlns:a16="http://schemas.microsoft.com/office/drawing/2014/main" id="{4CD9F117-B045-470C-BD55-4832FD818E71}"/>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9" name="Freeform 1125">
              <a:extLst>
                <a:ext uri="{FF2B5EF4-FFF2-40B4-BE49-F238E27FC236}">
                  <a16:creationId xmlns:a16="http://schemas.microsoft.com/office/drawing/2014/main" id="{2F328A18-BF7D-44F1-BEDA-C00951893DA8}"/>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0" name="Freeform 1126">
              <a:extLst>
                <a:ext uri="{FF2B5EF4-FFF2-40B4-BE49-F238E27FC236}">
                  <a16:creationId xmlns:a16="http://schemas.microsoft.com/office/drawing/2014/main" id="{E8B351CF-7EB2-4D72-8931-0A99CD846A8E}"/>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1" name="Freeform 1127">
              <a:extLst>
                <a:ext uri="{FF2B5EF4-FFF2-40B4-BE49-F238E27FC236}">
                  <a16:creationId xmlns:a16="http://schemas.microsoft.com/office/drawing/2014/main" id="{4E2DD170-6465-4D7D-BBCE-34D6CEC34D79}"/>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2" name="Freeform 1128">
              <a:extLst>
                <a:ext uri="{FF2B5EF4-FFF2-40B4-BE49-F238E27FC236}">
                  <a16:creationId xmlns:a16="http://schemas.microsoft.com/office/drawing/2014/main" id="{3780600C-CF05-4AB5-BEF4-C56AE3490252}"/>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3" name="Freeform 1129">
              <a:extLst>
                <a:ext uri="{FF2B5EF4-FFF2-40B4-BE49-F238E27FC236}">
                  <a16:creationId xmlns:a16="http://schemas.microsoft.com/office/drawing/2014/main" id="{F202B830-8B13-4D62-8994-5B653881817A}"/>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4" name="Freeform 1130">
              <a:extLst>
                <a:ext uri="{FF2B5EF4-FFF2-40B4-BE49-F238E27FC236}">
                  <a16:creationId xmlns:a16="http://schemas.microsoft.com/office/drawing/2014/main" id="{337DD37C-9E7B-4EDB-A4E3-5E524DCC5143}"/>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5" name="Freeform 1131">
              <a:extLst>
                <a:ext uri="{FF2B5EF4-FFF2-40B4-BE49-F238E27FC236}">
                  <a16:creationId xmlns:a16="http://schemas.microsoft.com/office/drawing/2014/main" id="{055F8AAE-914B-4BCC-B6FB-DD436557DD6F}"/>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6" name="Freeform 1132">
              <a:extLst>
                <a:ext uri="{FF2B5EF4-FFF2-40B4-BE49-F238E27FC236}">
                  <a16:creationId xmlns:a16="http://schemas.microsoft.com/office/drawing/2014/main" id="{BEFC3B2D-DE1F-464F-9C50-21867D4C58E2}"/>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7" name="Freeform 1133">
              <a:extLst>
                <a:ext uri="{FF2B5EF4-FFF2-40B4-BE49-F238E27FC236}">
                  <a16:creationId xmlns:a16="http://schemas.microsoft.com/office/drawing/2014/main" id="{456C7D02-EDF5-4113-869B-A07E011C90B2}"/>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8" name="Freeform 1134">
              <a:extLst>
                <a:ext uri="{FF2B5EF4-FFF2-40B4-BE49-F238E27FC236}">
                  <a16:creationId xmlns:a16="http://schemas.microsoft.com/office/drawing/2014/main" id="{DBAE7B85-37C4-4501-A96B-9582729A692B}"/>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39" name="Freeform 1135">
              <a:extLst>
                <a:ext uri="{FF2B5EF4-FFF2-40B4-BE49-F238E27FC236}">
                  <a16:creationId xmlns:a16="http://schemas.microsoft.com/office/drawing/2014/main" id="{EBC554FA-6A32-418D-85AF-FF10FB4805BE}"/>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0" name="Freeform 1136">
              <a:extLst>
                <a:ext uri="{FF2B5EF4-FFF2-40B4-BE49-F238E27FC236}">
                  <a16:creationId xmlns:a16="http://schemas.microsoft.com/office/drawing/2014/main" id="{13A26694-875C-422A-AA89-AB176ECBE811}"/>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1" name="Freeform 1137">
              <a:extLst>
                <a:ext uri="{FF2B5EF4-FFF2-40B4-BE49-F238E27FC236}">
                  <a16:creationId xmlns:a16="http://schemas.microsoft.com/office/drawing/2014/main" id="{BE37E825-0470-4324-964D-1CBEB6144DBC}"/>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2" name="Freeform 1138">
              <a:extLst>
                <a:ext uri="{FF2B5EF4-FFF2-40B4-BE49-F238E27FC236}">
                  <a16:creationId xmlns:a16="http://schemas.microsoft.com/office/drawing/2014/main" id="{DBA1DCE2-58D5-4D59-8DA5-5AC10F04F6D6}"/>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3" name="Freeform 1139">
              <a:extLst>
                <a:ext uri="{FF2B5EF4-FFF2-40B4-BE49-F238E27FC236}">
                  <a16:creationId xmlns:a16="http://schemas.microsoft.com/office/drawing/2014/main" id="{402192A7-1976-4C8A-BB82-59EB8DA44D22}"/>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4" name="Freeform 1140">
              <a:extLst>
                <a:ext uri="{FF2B5EF4-FFF2-40B4-BE49-F238E27FC236}">
                  <a16:creationId xmlns:a16="http://schemas.microsoft.com/office/drawing/2014/main" id="{8054D057-BB68-491D-BF55-E29586402F32}"/>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5" name="Freeform 1141">
              <a:extLst>
                <a:ext uri="{FF2B5EF4-FFF2-40B4-BE49-F238E27FC236}">
                  <a16:creationId xmlns:a16="http://schemas.microsoft.com/office/drawing/2014/main" id="{7AB02AFB-0155-4208-A552-6103ACE2FD04}"/>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6" name="Freeform 1142">
              <a:extLst>
                <a:ext uri="{FF2B5EF4-FFF2-40B4-BE49-F238E27FC236}">
                  <a16:creationId xmlns:a16="http://schemas.microsoft.com/office/drawing/2014/main" id="{9EC4BB07-6438-44AC-A6EA-A5491842E3B8}"/>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7" name="Freeform 1143">
              <a:extLst>
                <a:ext uri="{FF2B5EF4-FFF2-40B4-BE49-F238E27FC236}">
                  <a16:creationId xmlns:a16="http://schemas.microsoft.com/office/drawing/2014/main" id="{66A251F0-FD8C-4459-9E3E-21A0D9DC75DE}"/>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8" name="Freeform 1144">
              <a:extLst>
                <a:ext uri="{FF2B5EF4-FFF2-40B4-BE49-F238E27FC236}">
                  <a16:creationId xmlns:a16="http://schemas.microsoft.com/office/drawing/2014/main" id="{9A4FEEAC-58BC-4064-8D0C-547118A09B63}"/>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49" name="Freeform 1145">
              <a:extLst>
                <a:ext uri="{FF2B5EF4-FFF2-40B4-BE49-F238E27FC236}">
                  <a16:creationId xmlns:a16="http://schemas.microsoft.com/office/drawing/2014/main" id="{58F8C4A3-A946-443A-9352-9725E56CB9C3}"/>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0" name="Freeform 1146">
              <a:extLst>
                <a:ext uri="{FF2B5EF4-FFF2-40B4-BE49-F238E27FC236}">
                  <a16:creationId xmlns:a16="http://schemas.microsoft.com/office/drawing/2014/main" id="{7B96D931-7147-4D03-A0D2-82A745578549}"/>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1" name="Freeform 1147">
              <a:extLst>
                <a:ext uri="{FF2B5EF4-FFF2-40B4-BE49-F238E27FC236}">
                  <a16:creationId xmlns:a16="http://schemas.microsoft.com/office/drawing/2014/main" id="{E9AA933F-A432-4503-B12D-3A54AF2EEFB8}"/>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2" name="Freeform 1148">
              <a:extLst>
                <a:ext uri="{FF2B5EF4-FFF2-40B4-BE49-F238E27FC236}">
                  <a16:creationId xmlns:a16="http://schemas.microsoft.com/office/drawing/2014/main" id="{2F68E531-546E-45FA-96AC-1C6B3DF98F40}"/>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3" name="Freeform 1149">
              <a:extLst>
                <a:ext uri="{FF2B5EF4-FFF2-40B4-BE49-F238E27FC236}">
                  <a16:creationId xmlns:a16="http://schemas.microsoft.com/office/drawing/2014/main" id="{90FFAB7D-32B7-4D4D-9B7A-7475C3476528}"/>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4" name="Freeform 1150">
              <a:extLst>
                <a:ext uri="{FF2B5EF4-FFF2-40B4-BE49-F238E27FC236}">
                  <a16:creationId xmlns:a16="http://schemas.microsoft.com/office/drawing/2014/main" id="{4232F9A1-D46B-4A38-8376-19A5F08F793F}"/>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5" name="Freeform 1151">
              <a:extLst>
                <a:ext uri="{FF2B5EF4-FFF2-40B4-BE49-F238E27FC236}">
                  <a16:creationId xmlns:a16="http://schemas.microsoft.com/office/drawing/2014/main" id="{564915FA-BB98-4BE0-AB89-EA1B7DD7A931}"/>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6" name="Freeform 1152">
              <a:extLst>
                <a:ext uri="{FF2B5EF4-FFF2-40B4-BE49-F238E27FC236}">
                  <a16:creationId xmlns:a16="http://schemas.microsoft.com/office/drawing/2014/main" id="{63681283-3F13-4F04-AC71-09188F2C52F2}"/>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7" name="Freeform 1153">
              <a:extLst>
                <a:ext uri="{FF2B5EF4-FFF2-40B4-BE49-F238E27FC236}">
                  <a16:creationId xmlns:a16="http://schemas.microsoft.com/office/drawing/2014/main" id="{E0E83C4C-B877-4833-B6B6-A272EA98056F}"/>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8" name="Freeform 1154">
              <a:extLst>
                <a:ext uri="{FF2B5EF4-FFF2-40B4-BE49-F238E27FC236}">
                  <a16:creationId xmlns:a16="http://schemas.microsoft.com/office/drawing/2014/main" id="{DC342CF4-4560-46E2-85AB-EE74EEC54A46}"/>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59" name="Freeform 1155">
              <a:extLst>
                <a:ext uri="{FF2B5EF4-FFF2-40B4-BE49-F238E27FC236}">
                  <a16:creationId xmlns:a16="http://schemas.microsoft.com/office/drawing/2014/main" id="{39A63AC8-C22A-4F81-8AA4-813FE677578B}"/>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0" name="Freeform 1156">
              <a:extLst>
                <a:ext uri="{FF2B5EF4-FFF2-40B4-BE49-F238E27FC236}">
                  <a16:creationId xmlns:a16="http://schemas.microsoft.com/office/drawing/2014/main" id="{FA0BD433-E9E2-4DB3-AFCD-0FEB68E078CC}"/>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1" name="Freeform 1157">
              <a:extLst>
                <a:ext uri="{FF2B5EF4-FFF2-40B4-BE49-F238E27FC236}">
                  <a16:creationId xmlns:a16="http://schemas.microsoft.com/office/drawing/2014/main" id="{74BEE4B0-CFC3-419A-AA5B-1BB3447EFC12}"/>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2" name="Freeform 1158">
              <a:extLst>
                <a:ext uri="{FF2B5EF4-FFF2-40B4-BE49-F238E27FC236}">
                  <a16:creationId xmlns:a16="http://schemas.microsoft.com/office/drawing/2014/main" id="{F607BAAD-3D78-408B-8389-26E47FD90398}"/>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3" name="Freeform 1159">
              <a:extLst>
                <a:ext uri="{FF2B5EF4-FFF2-40B4-BE49-F238E27FC236}">
                  <a16:creationId xmlns:a16="http://schemas.microsoft.com/office/drawing/2014/main" id="{75E8CC36-A069-413A-AC93-D48B57B80023}"/>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4" name="Freeform 1160">
              <a:extLst>
                <a:ext uri="{FF2B5EF4-FFF2-40B4-BE49-F238E27FC236}">
                  <a16:creationId xmlns:a16="http://schemas.microsoft.com/office/drawing/2014/main" id="{66A49BC4-2713-4385-AF67-0C9045C4B591}"/>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65" name="Freeform 1161">
              <a:extLst>
                <a:ext uri="{FF2B5EF4-FFF2-40B4-BE49-F238E27FC236}">
                  <a16:creationId xmlns:a16="http://schemas.microsoft.com/office/drawing/2014/main" id="{BD14DEEC-8171-44B7-B1C7-10138540BAE7}"/>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199" name="Group 1162">
            <a:extLst>
              <a:ext uri="{FF2B5EF4-FFF2-40B4-BE49-F238E27FC236}">
                <a16:creationId xmlns:a16="http://schemas.microsoft.com/office/drawing/2014/main" id="{121CBCA9-1D70-4924-92E7-F9BC0507EF17}"/>
              </a:ext>
            </a:extLst>
          </p:cNvPr>
          <p:cNvGrpSpPr>
            <a:grpSpLocks/>
          </p:cNvGrpSpPr>
          <p:nvPr/>
        </p:nvGrpSpPr>
        <p:grpSpPr bwMode="auto">
          <a:xfrm>
            <a:off x="6027738" y="3143250"/>
            <a:ext cx="152400" cy="381000"/>
            <a:chOff x="4195" y="754"/>
            <a:chExt cx="1243" cy="3107"/>
          </a:xfrm>
        </p:grpSpPr>
        <p:sp>
          <p:nvSpPr>
            <p:cNvPr id="7284" name="Freeform 1163">
              <a:extLst>
                <a:ext uri="{FF2B5EF4-FFF2-40B4-BE49-F238E27FC236}">
                  <a16:creationId xmlns:a16="http://schemas.microsoft.com/office/drawing/2014/main" id="{D7AB7312-0D07-4D29-BECD-11CEFFCEFA4D}"/>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5" name="Freeform 1164">
              <a:extLst>
                <a:ext uri="{FF2B5EF4-FFF2-40B4-BE49-F238E27FC236}">
                  <a16:creationId xmlns:a16="http://schemas.microsoft.com/office/drawing/2014/main" id="{82F0B207-922D-45B5-92C5-9CF51F87E7D2}"/>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6" name="Freeform 1165">
              <a:extLst>
                <a:ext uri="{FF2B5EF4-FFF2-40B4-BE49-F238E27FC236}">
                  <a16:creationId xmlns:a16="http://schemas.microsoft.com/office/drawing/2014/main" id="{2222D5A7-0B4A-4910-9E45-CDEA95D652F0}"/>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7" name="Freeform 1166">
              <a:extLst>
                <a:ext uri="{FF2B5EF4-FFF2-40B4-BE49-F238E27FC236}">
                  <a16:creationId xmlns:a16="http://schemas.microsoft.com/office/drawing/2014/main" id="{EA0112B2-342C-4C54-8E4A-9711849B562A}"/>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8" name="Freeform 1167">
              <a:extLst>
                <a:ext uri="{FF2B5EF4-FFF2-40B4-BE49-F238E27FC236}">
                  <a16:creationId xmlns:a16="http://schemas.microsoft.com/office/drawing/2014/main" id="{33A86591-4F1F-4128-913E-4A7DFC3B6FD5}"/>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9" name="Freeform 1168">
              <a:extLst>
                <a:ext uri="{FF2B5EF4-FFF2-40B4-BE49-F238E27FC236}">
                  <a16:creationId xmlns:a16="http://schemas.microsoft.com/office/drawing/2014/main" id="{23634DE1-9C3C-405B-8C5C-6E8DE44958F4}"/>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0" name="Freeform 1169">
              <a:extLst>
                <a:ext uri="{FF2B5EF4-FFF2-40B4-BE49-F238E27FC236}">
                  <a16:creationId xmlns:a16="http://schemas.microsoft.com/office/drawing/2014/main" id="{4136D9F5-3444-4551-B7AF-3CB0AE06BD86}"/>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1" name="Freeform 1170">
              <a:extLst>
                <a:ext uri="{FF2B5EF4-FFF2-40B4-BE49-F238E27FC236}">
                  <a16:creationId xmlns:a16="http://schemas.microsoft.com/office/drawing/2014/main" id="{DB0B1E46-6E9F-4D99-ADBC-68F758523F1F}"/>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2" name="Freeform 1171">
              <a:extLst>
                <a:ext uri="{FF2B5EF4-FFF2-40B4-BE49-F238E27FC236}">
                  <a16:creationId xmlns:a16="http://schemas.microsoft.com/office/drawing/2014/main" id="{1DA1F8C9-9E8C-4A13-8390-5AD333F1E01D}"/>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3" name="Freeform 1172">
              <a:extLst>
                <a:ext uri="{FF2B5EF4-FFF2-40B4-BE49-F238E27FC236}">
                  <a16:creationId xmlns:a16="http://schemas.microsoft.com/office/drawing/2014/main" id="{42144E56-BCB8-46D7-B722-55AB87DF4138}"/>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4" name="Freeform 1173">
              <a:extLst>
                <a:ext uri="{FF2B5EF4-FFF2-40B4-BE49-F238E27FC236}">
                  <a16:creationId xmlns:a16="http://schemas.microsoft.com/office/drawing/2014/main" id="{84CDD6F1-FB3A-40CD-A9A1-A55FD5E96333}"/>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5" name="Freeform 1174">
              <a:extLst>
                <a:ext uri="{FF2B5EF4-FFF2-40B4-BE49-F238E27FC236}">
                  <a16:creationId xmlns:a16="http://schemas.microsoft.com/office/drawing/2014/main" id="{C74CA76B-0533-4728-8D7C-817838FFE473}"/>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6" name="Freeform 1175">
              <a:extLst>
                <a:ext uri="{FF2B5EF4-FFF2-40B4-BE49-F238E27FC236}">
                  <a16:creationId xmlns:a16="http://schemas.microsoft.com/office/drawing/2014/main" id="{8A2E4F58-A2D7-46F4-A4D7-8BD2D594F95E}"/>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7" name="Freeform 1176">
              <a:extLst>
                <a:ext uri="{FF2B5EF4-FFF2-40B4-BE49-F238E27FC236}">
                  <a16:creationId xmlns:a16="http://schemas.microsoft.com/office/drawing/2014/main" id="{05E63E1C-46D7-47C1-80E6-243E07096C47}"/>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8" name="Freeform 1177">
              <a:extLst>
                <a:ext uri="{FF2B5EF4-FFF2-40B4-BE49-F238E27FC236}">
                  <a16:creationId xmlns:a16="http://schemas.microsoft.com/office/drawing/2014/main" id="{F22E426F-FE64-41AA-AB40-DBC009062D37}"/>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9" name="Freeform 1178">
              <a:extLst>
                <a:ext uri="{FF2B5EF4-FFF2-40B4-BE49-F238E27FC236}">
                  <a16:creationId xmlns:a16="http://schemas.microsoft.com/office/drawing/2014/main" id="{AD4877C6-B5A1-487D-A4B9-6D52C6EA7B2B}"/>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0" name="Freeform 1179">
              <a:extLst>
                <a:ext uri="{FF2B5EF4-FFF2-40B4-BE49-F238E27FC236}">
                  <a16:creationId xmlns:a16="http://schemas.microsoft.com/office/drawing/2014/main" id="{EEA3DB07-2412-4D9B-B7C5-BB7313E80466}"/>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1" name="Freeform 1180">
              <a:extLst>
                <a:ext uri="{FF2B5EF4-FFF2-40B4-BE49-F238E27FC236}">
                  <a16:creationId xmlns:a16="http://schemas.microsoft.com/office/drawing/2014/main" id="{08FB47FC-F85C-4AB9-9DB6-7DA804D50CD7}"/>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2" name="Freeform 1181">
              <a:extLst>
                <a:ext uri="{FF2B5EF4-FFF2-40B4-BE49-F238E27FC236}">
                  <a16:creationId xmlns:a16="http://schemas.microsoft.com/office/drawing/2014/main" id="{121A1F36-6419-4C37-B484-EC4D64960932}"/>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3" name="Freeform 1182">
              <a:extLst>
                <a:ext uri="{FF2B5EF4-FFF2-40B4-BE49-F238E27FC236}">
                  <a16:creationId xmlns:a16="http://schemas.microsoft.com/office/drawing/2014/main" id="{BB79B998-AC96-4C0D-A0DB-4794038DCAD5}"/>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4" name="Freeform 1183">
              <a:extLst>
                <a:ext uri="{FF2B5EF4-FFF2-40B4-BE49-F238E27FC236}">
                  <a16:creationId xmlns:a16="http://schemas.microsoft.com/office/drawing/2014/main" id="{F9507F94-801D-4B08-8F48-5E8AE0783E14}"/>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5" name="Freeform 1184">
              <a:extLst>
                <a:ext uri="{FF2B5EF4-FFF2-40B4-BE49-F238E27FC236}">
                  <a16:creationId xmlns:a16="http://schemas.microsoft.com/office/drawing/2014/main" id="{047B1CA8-A5FC-494A-BE8C-F34B5A36738D}"/>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6" name="Freeform 1185">
              <a:extLst>
                <a:ext uri="{FF2B5EF4-FFF2-40B4-BE49-F238E27FC236}">
                  <a16:creationId xmlns:a16="http://schemas.microsoft.com/office/drawing/2014/main" id="{74AB9E15-3778-4D50-95DF-71832559B6E8}"/>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7" name="Freeform 1186">
              <a:extLst>
                <a:ext uri="{FF2B5EF4-FFF2-40B4-BE49-F238E27FC236}">
                  <a16:creationId xmlns:a16="http://schemas.microsoft.com/office/drawing/2014/main" id="{3351B81D-7F52-4283-9642-BC30682C8400}"/>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8" name="Freeform 1187">
              <a:extLst>
                <a:ext uri="{FF2B5EF4-FFF2-40B4-BE49-F238E27FC236}">
                  <a16:creationId xmlns:a16="http://schemas.microsoft.com/office/drawing/2014/main" id="{DFA626CE-53D0-486F-A5C1-B8E1C238AD69}"/>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9" name="Freeform 1188">
              <a:extLst>
                <a:ext uri="{FF2B5EF4-FFF2-40B4-BE49-F238E27FC236}">
                  <a16:creationId xmlns:a16="http://schemas.microsoft.com/office/drawing/2014/main" id="{964DD1E0-E8F8-41B7-B0CC-EE810B8FE654}"/>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0" name="Freeform 1189">
              <a:extLst>
                <a:ext uri="{FF2B5EF4-FFF2-40B4-BE49-F238E27FC236}">
                  <a16:creationId xmlns:a16="http://schemas.microsoft.com/office/drawing/2014/main" id="{9EEADF2B-9784-45FD-8BBA-6AEE8341DBAB}"/>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1" name="Freeform 1190">
              <a:extLst>
                <a:ext uri="{FF2B5EF4-FFF2-40B4-BE49-F238E27FC236}">
                  <a16:creationId xmlns:a16="http://schemas.microsoft.com/office/drawing/2014/main" id="{D0E9B882-2557-4E3E-BE85-2DAF21A40407}"/>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2" name="Freeform 1191">
              <a:extLst>
                <a:ext uri="{FF2B5EF4-FFF2-40B4-BE49-F238E27FC236}">
                  <a16:creationId xmlns:a16="http://schemas.microsoft.com/office/drawing/2014/main" id="{A19D97E6-8305-4CB2-BC2E-DE7177504DFD}"/>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3" name="Freeform 1192">
              <a:extLst>
                <a:ext uri="{FF2B5EF4-FFF2-40B4-BE49-F238E27FC236}">
                  <a16:creationId xmlns:a16="http://schemas.microsoft.com/office/drawing/2014/main" id="{8E7B6A9C-C1A4-4E9A-9C63-17CF21230706}"/>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4" name="Freeform 1193">
              <a:extLst>
                <a:ext uri="{FF2B5EF4-FFF2-40B4-BE49-F238E27FC236}">
                  <a16:creationId xmlns:a16="http://schemas.microsoft.com/office/drawing/2014/main" id="{A0513A3E-90A3-4FB5-A8A5-8A8AD55E87D3}"/>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5" name="Freeform 1194">
              <a:extLst>
                <a:ext uri="{FF2B5EF4-FFF2-40B4-BE49-F238E27FC236}">
                  <a16:creationId xmlns:a16="http://schemas.microsoft.com/office/drawing/2014/main" id="{3DDEAC1E-4AD9-4E9C-A2F6-5C2247B2D1C7}"/>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6" name="Freeform 1195">
              <a:extLst>
                <a:ext uri="{FF2B5EF4-FFF2-40B4-BE49-F238E27FC236}">
                  <a16:creationId xmlns:a16="http://schemas.microsoft.com/office/drawing/2014/main" id="{5C9D096C-80AF-49E8-A7C9-484C91EB7DC8}"/>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7" name="Freeform 1196">
              <a:extLst>
                <a:ext uri="{FF2B5EF4-FFF2-40B4-BE49-F238E27FC236}">
                  <a16:creationId xmlns:a16="http://schemas.microsoft.com/office/drawing/2014/main" id="{B25BD8D0-708E-47A7-93EC-E8CED41733E1}"/>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8" name="Freeform 1197">
              <a:extLst>
                <a:ext uri="{FF2B5EF4-FFF2-40B4-BE49-F238E27FC236}">
                  <a16:creationId xmlns:a16="http://schemas.microsoft.com/office/drawing/2014/main" id="{CFE29BE0-DAC2-43BA-A9C7-4E1E6B3303E6}"/>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19" name="Freeform 1198">
              <a:extLst>
                <a:ext uri="{FF2B5EF4-FFF2-40B4-BE49-F238E27FC236}">
                  <a16:creationId xmlns:a16="http://schemas.microsoft.com/office/drawing/2014/main" id="{30753716-A3D3-48FB-8AE5-F4974EF31992}"/>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0" name="Freeform 1199">
              <a:extLst>
                <a:ext uri="{FF2B5EF4-FFF2-40B4-BE49-F238E27FC236}">
                  <a16:creationId xmlns:a16="http://schemas.microsoft.com/office/drawing/2014/main" id="{3961C8F7-8CE2-490F-B538-83CF5B931CFC}"/>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1" name="Freeform 1200">
              <a:extLst>
                <a:ext uri="{FF2B5EF4-FFF2-40B4-BE49-F238E27FC236}">
                  <a16:creationId xmlns:a16="http://schemas.microsoft.com/office/drawing/2014/main" id="{A9994DAF-3233-431A-AEB2-3394777C3690}"/>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2" name="Freeform 1201">
              <a:extLst>
                <a:ext uri="{FF2B5EF4-FFF2-40B4-BE49-F238E27FC236}">
                  <a16:creationId xmlns:a16="http://schemas.microsoft.com/office/drawing/2014/main" id="{6A6D89BB-669E-46CD-81EC-4787DE57EAA3}"/>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3" name="Freeform 1202">
              <a:extLst>
                <a:ext uri="{FF2B5EF4-FFF2-40B4-BE49-F238E27FC236}">
                  <a16:creationId xmlns:a16="http://schemas.microsoft.com/office/drawing/2014/main" id="{EA321F2A-F806-4EA4-B123-F31405114CF7}"/>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24" name="Freeform 1203">
              <a:extLst>
                <a:ext uri="{FF2B5EF4-FFF2-40B4-BE49-F238E27FC236}">
                  <a16:creationId xmlns:a16="http://schemas.microsoft.com/office/drawing/2014/main" id="{72D31D05-F6C5-41DB-8A35-0F7CC89AE7E2}"/>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200" name="Group 1204">
            <a:extLst>
              <a:ext uri="{FF2B5EF4-FFF2-40B4-BE49-F238E27FC236}">
                <a16:creationId xmlns:a16="http://schemas.microsoft.com/office/drawing/2014/main" id="{DEFE0705-FFBA-441A-9BDF-D5445ED838E4}"/>
              </a:ext>
            </a:extLst>
          </p:cNvPr>
          <p:cNvGrpSpPr>
            <a:grpSpLocks/>
          </p:cNvGrpSpPr>
          <p:nvPr/>
        </p:nvGrpSpPr>
        <p:grpSpPr bwMode="auto">
          <a:xfrm>
            <a:off x="5026025" y="2470150"/>
            <a:ext cx="152400" cy="381000"/>
            <a:chOff x="4195" y="754"/>
            <a:chExt cx="1243" cy="3107"/>
          </a:xfrm>
        </p:grpSpPr>
        <p:sp>
          <p:nvSpPr>
            <p:cNvPr id="7243" name="Freeform 1205">
              <a:extLst>
                <a:ext uri="{FF2B5EF4-FFF2-40B4-BE49-F238E27FC236}">
                  <a16:creationId xmlns:a16="http://schemas.microsoft.com/office/drawing/2014/main" id="{57CEDF3C-404D-4B9B-B739-B1FA858E755C}"/>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4" name="Freeform 1206">
              <a:extLst>
                <a:ext uri="{FF2B5EF4-FFF2-40B4-BE49-F238E27FC236}">
                  <a16:creationId xmlns:a16="http://schemas.microsoft.com/office/drawing/2014/main" id="{AC24B351-9904-4A4E-A5CE-1D98507F35B7}"/>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5" name="Freeform 1207">
              <a:extLst>
                <a:ext uri="{FF2B5EF4-FFF2-40B4-BE49-F238E27FC236}">
                  <a16:creationId xmlns:a16="http://schemas.microsoft.com/office/drawing/2014/main" id="{69810F75-6A62-4858-A967-0793418D30D2}"/>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6" name="Freeform 1208">
              <a:extLst>
                <a:ext uri="{FF2B5EF4-FFF2-40B4-BE49-F238E27FC236}">
                  <a16:creationId xmlns:a16="http://schemas.microsoft.com/office/drawing/2014/main" id="{DDCC0196-EB8A-456F-864E-639B44196541}"/>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7" name="Freeform 1209">
              <a:extLst>
                <a:ext uri="{FF2B5EF4-FFF2-40B4-BE49-F238E27FC236}">
                  <a16:creationId xmlns:a16="http://schemas.microsoft.com/office/drawing/2014/main" id="{0390BFEB-4B13-43F9-8086-9361F61EED20}"/>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8" name="Freeform 1210">
              <a:extLst>
                <a:ext uri="{FF2B5EF4-FFF2-40B4-BE49-F238E27FC236}">
                  <a16:creationId xmlns:a16="http://schemas.microsoft.com/office/drawing/2014/main" id="{7590F318-F0DB-48FA-9B26-338C704E2C2B}"/>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9" name="Freeform 1211">
              <a:extLst>
                <a:ext uri="{FF2B5EF4-FFF2-40B4-BE49-F238E27FC236}">
                  <a16:creationId xmlns:a16="http://schemas.microsoft.com/office/drawing/2014/main" id="{D94F19BC-8391-49EC-B7BD-49052FB355C2}"/>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0" name="Freeform 1212">
              <a:extLst>
                <a:ext uri="{FF2B5EF4-FFF2-40B4-BE49-F238E27FC236}">
                  <a16:creationId xmlns:a16="http://schemas.microsoft.com/office/drawing/2014/main" id="{7625039F-9369-4AF3-AE46-931C053D0EED}"/>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1" name="Freeform 1213">
              <a:extLst>
                <a:ext uri="{FF2B5EF4-FFF2-40B4-BE49-F238E27FC236}">
                  <a16:creationId xmlns:a16="http://schemas.microsoft.com/office/drawing/2014/main" id="{5585E9D0-D919-4C59-8042-AD6F1B1A24F2}"/>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2" name="Freeform 1214">
              <a:extLst>
                <a:ext uri="{FF2B5EF4-FFF2-40B4-BE49-F238E27FC236}">
                  <a16:creationId xmlns:a16="http://schemas.microsoft.com/office/drawing/2014/main" id="{F8E93F6B-00E3-4ABA-AABF-3F2B88FCD0A8}"/>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3" name="Freeform 1215">
              <a:extLst>
                <a:ext uri="{FF2B5EF4-FFF2-40B4-BE49-F238E27FC236}">
                  <a16:creationId xmlns:a16="http://schemas.microsoft.com/office/drawing/2014/main" id="{AA9DBB1B-051D-475E-B9F9-94915546D330}"/>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4" name="Freeform 1216">
              <a:extLst>
                <a:ext uri="{FF2B5EF4-FFF2-40B4-BE49-F238E27FC236}">
                  <a16:creationId xmlns:a16="http://schemas.microsoft.com/office/drawing/2014/main" id="{E61A6C72-F129-4AC1-B7BB-23D05BED349E}"/>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5" name="Freeform 1217">
              <a:extLst>
                <a:ext uri="{FF2B5EF4-FFF2-40B4-BE49-F238E27FC236}">
                  <a16:creationId xmlns:a16="http://schemas.microsoft.com/office/drawing/2014/main" id="{3951254F-54CB-4B1F-8B18-84B4E19574B9}"/>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6" name="Freeform 1218">
              <a:extLst>
                <a:ext uri="{FF2B5EF4-FFF2-40B4-BE49-F238E27FC236}">
                  <a16:creationId xmlns:a16="http://schemas.microsoft.com/office/drawing/2014/main" id="{F75184BD-E14B-4D65-9CCC-178CF66040A6}"/>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7" name="Freeform 1219">
              <a:extLst>
                <a:ext uri="{FF2B5EF4-FFF2-40B4-BE49-F238E27FC236}">
                  <a16:creationId xmlns:a16="http://schemas.microsoft.com/office/drawing/2014/main" id="{8096EC40-2A5F-467E-A8F0-F7F35655B0F9}"/>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8" name="Freeform 1220">
              <a:extLst>
                <a:ext uri="{FF2B5EF4-FFF2-40B4-BE49-F238E27FC236}">
                  <a16:creationId xmlns:a16="http://schemas.microsoft.com/office/drawing/2014/main" id="{63BA0522-F0FF-4D79-BA08-8FA799930906}"/>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59" name="Freeform 1221">
              <a:extLst>
                <a:ext uri="{FF2B5EF4-FFF2-40B4-BE49-F238E27FC236}">
                  <a16:creationId xmlns:a16="http://schemas.microsoft.com/office/drawing/2014/main" id="{F28EF374-319B-4E24-AD6B-AC2D504BBA4B}"/>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0" name="Freeform 1222">
              <a:extLst>
                <a:ext uri="{FF2B5EF4-FFF2-40B4-BE49-F238E27FC236}">
                  <a16:creationId xmlns:a16="http://schemas.microsoft.com/office/drawing/2014/main" id="{81B9DCF3-C1EF-4FEB-A420-C8D996BB49FD}"/>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1" name="Freeform 1223">
              <a:extLst>
                <a:ext uri="{FF2B5EF4-FFF2-40B4-BE49-F238E27FC236}">
                  <a16:creationId xmlns:a16="http://schemas.microsoft.com/office/drawing/2014/main" id="{CF35634E-F371-4FF2-B8E3-973DA355393C}"/>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2" name="Freeform 1224">
              <a:extLst>
                <a:ext uri="{FF2B5EF4-FFF2-40B4-BE49-F238E27FC236}">
                  <a16:creationId xmlns:a16="http://schemas.microsoft.com/office/drawing/2014/main" id="{607DE4F3-C38B-40C5-B299-8BDF3061ADB8}"/>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3" name="Freeform 1225">
              <a:extLst>
                <a:ext uri="{FF2B5EF4-FFF2-40B4-BE49-F238E27FC236}">
                  <a16:creationId xmlns:a16="http://schemas.microsoft.com/office/drawing/2014/main" id="{48302869-DE8F-4587-B363-9A72A444124B}"/>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4" name="Freeform 1226">
              <a:extLst>
                <a:ext uri="{FF2B5EF4-FFF2-40B4-BE49-F238E27FC236}">
                  <a16:creationId xmlns:a16="http://schemas.microsoft.com/office/drawing/2014/main" id="{C40879E8-CF10-4FDB-A6A0-F76597087E4D}"/>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5" name="Freeform 1227">
              <a:extLst>
                <a:ext uri="{FF2B5EF4-FFF2-40B4-BE49-F238E27FC236}">
                  <a16:creationId xmlns:a16="http://schemas.microsoft.com/office/drawing/2014/main" id="{1BC47CB2-1280-436E-B029-DAE94F8016AA}"/>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6" name="Freeform 1228">
              <a:extLst>
                <a:ext uri="{FF2B5EF4-FFF2-40B4-BE49-F238E27FC236}">
                  <a16:creationId xmlns:a16="http://schemas.microsoft.com/office/drawing/2014/main" id="{7A6AD967-008B-4C3A-AADF-21009C4C3175}"/>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7" name="Freeform 1229">
              <a:extLst>
                <a:ext uri="{FF2B5EF4-FFF2-40B4-BE49-F238E27FC236}">
                  <a16:creationId xmlns:a16="http://schemas.microsoft.com/office/drawing/2014/main" id="{2F72BC29-03C1-4DE2-B858-604DFCE162EE}"/>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8" name="Freeform 1230">
              <a:extLst>
                <a:ext uri="{FF2B5EF4-FFF2-40B4-BE49-F238E27FC236}">
                  <a16:creationId xmlns:a16="http://schemas.microsoft.com/office/drawing/2014/main" id="{DE68340A-0B75-455E-BB0B-6B2C0F945D58}"/>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69" name="Freeform 1231">
              <a:extLst>
                <a:ext uri="{FF2B5EF4-FFF2-40B4-BE49-F238E27FC236}">
                  <a16:creationId xmlns:a16="http://schemas.microsoft.com/office/drawing/2014/main" id="{A1A87776-9C85-45F5-BA07-5C0AADE0DBE1}"/>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0" name="Freeform 1232">
              <a:extLst>
                <a:ext uri="{FF2B5EF4-FFF2-40B4-BE49-F238E27FC236}">
                  <a16:creationId xmlns:a16="http://schemas.microsoft.com/office/drawing/2014/main" id="{D321D8E5-9069-4FF9-9AF5-7C0A86C3C294}"/>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1" name="Freeform 1233">
              <a:extLst>
                <a:ext uri="{FF2B5EF4-FFF2-40B4-BE49-F238E27FC236}">
                  <a16:creationId xmlns:a16="http://schemas.microsoft.com/office/drawing/2014/main" id="{3FA41317-D109-44FE-9EA6-404CE1BE0A2D}"/>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2" name="Freeform 1234">
              <a:extLst>
                <a:ext uri="{FF2B5EF4-FFF2-40B4-BE49-F238E27FC236}">
                  <a16:creationId xmlns:a16="http://schemas.microsoft.com/office/drawing/2014/main" id="{FA553DE4-409D-4F85-B0C2-4DFFEDCF3E36}"/>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3" name="Freeform 1235">
              <a:extLst>
                <a:ext uri="{FF2B5EF4-FFF2-40B4-BE49-F238E27FC236}">
                  <a16:creationId xmlns:a16="http://schemas.microsoft.com/office/drawing/2014/main" id="{34D5A96C-341B-4578-8363-74E5974D8932}"/>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4" name="Freeform 1236">
              <a:extLst>
                <a:ext uri="{FF2B5EF4-FFF2-40B4-BE49-F238E27FC236}">
                  <a16:creationId xmlns:a16="http://schemas.microsoft.com/office/drawing/2014/main" id="{4F8A4BB8-0884-4A56-90C4-7DF9962EE2B1}"/>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5" name="Freeform 1237">
              <a:extLst>
                <a:ext uri="{FF2B5EF4-FFF2-40B4-BE49-F238E27FC236}">
                  <a16:creationId xmlns:a16="http://schemas.microsoft.com/office/drawing/2014/main" id="{C5C2C025-4A2A-48BB-AB9E-CDBEA4EB6896}"/>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6" name="Freeform 1238">
              <a:extLst>
                <a:ext uri="{FF2B5EF4-FFF2-40B4-BE49-F238E27FC236}">
                  <a16:creationId xmlns:a16="http://schemas.microsoft.com/office/drawing/2014/main" id="{45E9ABFB-5DA0-492C-8FF1-0A3D86031632}"/>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7" name="Freeform 1239">
              <a:extLst>
                <a:ext uri="{FF2B5EF4-FFF2-40B4-BE49-F238E27FC236}">
                  <a16:creationId xmlns:a16="http://schemas.microsoft.com/office/drawing/2014/main" id="{11A74934-DE08-4D39-9403-5ADD6DB921C6}"/>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8" name="Freeform 1240">
              <a:extLst>
                <a:ext uri="{FF2B5EF4-FFF2-40B4-BE49-F238E27FC236}">
                  <a16:creationId xmlns:a16="http://schemas.microsoft.com/office/drawing/2014/main" id="{906FEAAF-5DBE-4BD6-9608-4F401067A30B}"/>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79" name="Freeform 1241">
              <a:extLst>
                <a:ext uri="{FF2B5EF4-FFF2-40B4-BE49-F238E27FC236}">
                  <a16:creationId xmlns:a16="http://schemas.microsoft.com/office/drawing/2014/main" id="{95A2C2E9-361B-4BE8-834B-02637C429232}"/>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0" name="Freeform 1242">
              <a:extLst>
                <a:ext uri="{FF2B5EF4-FFF2-40B4-BE49-F238E27FC236}">
                  <a16:creationId xmlns:a16="http://schemas.microsoft.com/office/drawing/2014/main" id="{A57FB714-B435-4184-A962-9861358E9C75}"/>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1" name="Freeform 1243">
              <a:extLst>
                <a:ext uri="{FF2B5EF4-FFF2-40B4-BE49-F238E27FC236}">
                  <a16:creationId xmlns:a16="http://schemas.microsoft.com/office/drawing/2014/main" id="{427ED8A1-A0F4-4EB0-A133-868D29C51F8F}"/>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2" name="Freeform 1244">
              <a:extLst>
                <a:ext uri="{FF2B5EF4-FFF2-40B4-BE49-F238E27FC236}">
                  <a16:creationId xmlns:a16="http://schemas.microsoft.com/office/drawing/2014/main" id="{78BA18CC-745C-4052-9BDD-E90D70AD6845}"/>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83" name="Freeform 1245">
              <a:extLst>
                <a:ext uri="{FF2B5EF4-FFF2-40B4-BE49-F238E27FC236}">
                  <a16:creationId xmlns:a16="http://schemas.microsoft.com/office/drawing/2014/main" id="{9E070C05-B50D-4319-AA10-921DAD7CC529}"/>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7201" name="Group 1246">
            <a:extLst>
              <a:ext uri="{FF2B5EF4-FFF2-40B4-BE49-F238E27FC236}">
                <a16:creationId xmlns:a16="http://schemas.microsoft.com/office/drawing/2014/main" id="{5CF7B122-E927-4AAB-9670-E550992C295D}"/>
              </a:ext>
            </a:extLst>
          </p:cNvPr>
          <p:cNvGrpSpPr>
            <a:grpSpLocks/>
          </p:cNvGrpSpPr>
          <p:nvPr/>
        </p:nvGrpSpPr>
        <p:grpSpPr bwMode="auto">
          <a:xfrm>
            <a:off x="6030913" y="2471738"/>
            <a:ext cx="152400" cy="381000"/>
            <a:chOff x="4195" y="754"/>
            <a:chExt cx="1243" cy="3107"/>
          </a:xfrm>
        </p:grpSpPr>
        <p:sp>
          <p:nvSpPr>
            <p:cNvPr id="7202" name="Freeform 1247">
              <a:extLst>
                <a:ext uri="{FF2B5EF4-FFF2-40B4-BE49-F238E27FC236}">
                  <a16:creationId xmlns:a16="http://schemas.microsoft.com/office/drawing/2014/main" id="{EE3C1348-7EDA-440C-B701-529C95D277E1}"/>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3" name="Freeform 1248">
              <a:extLst>
                <a:ext uri="{FF2B5EF4-FFF2-40B4-BE49-F238E27FC236}">
                  <a16:creationId xmlns:a16="http://schemas.microsoft.com/office/drawing/2014/main" id="{0BBCDA1D-A85F-4E80-A8C5-34A9C5C36DA1}"/>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4" name="Freeform 1249">
              <a:extLst>
                <a:ext uri="{FF2B5EF4-FFF2-40B4-BE49-F238E27FC236}">
                  <a16:creationId xmlns:a16="http://schemas.microsoft.com/office/drawing/2014/main" id="{BE569DC9-28C8-4B0C-BFD0-646AFCCBBBFF}"/>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5" name="Freeform 1250">
              <a:extLst>
                <a:ext uri="{FF2B5EF4-FFF2-40B4-BE49-F238E27FC236}">
                  <a16:creationId xmlns:a16="http://schemas.microsoft.com/office/drawing/2014/main" id="{582962CD-A668-4526-8088-0B34BF92B98E}"/>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6" name="Freeform 1251">
              <a:extLst>
                <a:ext uri="{FF2B5EF4-FFF2-40B4-BE49-F238E27FC236}">
                  <a16:creationId xmlns:a16="http://schemas.microsoft.com/office/drawing/2014/main" id="{22E723F0-64F4-4323-BC69-62CE922F5192}"/>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7" name="Freeform 1252">
              <a:extLst>
                <a:ext uri="{FF2B5EF4-FFF2-40B4-BE49-F238E27FC236}">
                  <a16:creationId xmlns:a16="http://schemas.microsoft.com/office/drawing/2014/main" id="{7429CCE0-8221-4E10-AE2A-4C6BFBD82681}"/>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8" name="Freeform 1253">
              <a:extLst>
                <a:ext uri="{FF2B5EF4-FFF2-40B4-BE49-F238E27FC236}">
                  <a16:creationId xmlns:a16="http://schemas.microsoft.com/office/drawing/2014/main" id="{2216496B-1E01-4C15-90D7-DA9314C68803}"/>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09" name="Freeform 1254">
              <a:extLst>
                <a:ext uri="{FF2B5EF4-FFF2-40B4-BE49-F238E27FC236}">
                  <a16:creationId xmlns:a16="http://schemas.microsoft.com/office/drawing/2014/main" id="{D006EACF-445A-4FC6-9195-6503D0883C7F}"/>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0" name="Freeform 1255">
              <a:extLst>
                <a:ext uri="{FF2B5EF4-FFF2-40B4-BE49-F238E27FC236}">
                  <a16:creationId xmlns:a16="http://schemas.microsoft.com/office/drawing/2014/main" id="{53B3F6B4-A37F-4D55-B8AF-8615BAD20EFA}"/>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1" name="Freeform 1256">
              <a:extLst>
                <a:ext uri="{FF2B5EF4-FFF2-40B4-BE49-F238E27FC236}">
                  <a16:creationId xmlns:a16="http://schemas.microsoft.com/office/drawing/2014/main" id="{2714B0B1-235A-4EB8-87FB-2CDEC55D1DB7}"/>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2" name="Freeform 1257">
              <a:extLst>
                <a:ext uri="{FF2B5EF4-FFF2-40B4-BE49-F238E27FC236}">
                  <a16:creationId xmlns:a16="http://schemas.microsoft.com/office/drawing/2014/main" id="{9F725EB3-A29C-4328-A647-16D878ED02EC}"/>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3" name="Freeform 1258">
              <a:extLst>
                <a:ext uri="{FF2B5EF4-FFF2-40B4-BE49-F238E27FC236}">
                  <a16:creationId xmlns:a16="http://schemas.microsoft.com/office/drawing/2014/main" id="{9DF0F4E6-3E58-48F2-A7F6-742B33C66558}"/>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4" name="Freeform 1259">
              <a:extLst>
                <a:ext uri="{FF2B5EF4-FFF2-40B4-BE49-F238E27FC236}">
                  <a16:creationId xmlns:a16="http://schemas.microsoft.com/office/drawing/2014/main" id="{FCCD5500-151D-4CC6-8987-485274EECAD2}"/>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5" name="Freeform 1260">
              <a:extLst>
                <a:ext uri="{FF2B5EF4-FFF2-40B4-BE49-F238E27FC236}">
                  <a16:creationId xmlns:a16="http://schemas.microsoft.com/office/drawing/2014/main" id="{874DDC31-6B50-4F08-B5EB-E9E17B3B3117}"/>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6" name="Freeform 1261">
              <a:extLst>
                <a:ext uri="{FF2B5EF4-FFF2-40B4-BE49-F238E27FC236}">
                  <a16:creationId xmlns:a16="http://schemas.microsoft.com/office/drawing/2014/main" id="{D5248B5B-CD8F-42E4-A1EF-807F8F51ACB4}"/>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7" name="Freeform 1262">
              <a:extLst>
                <a:ext uri="{FF2B5EF4-FFF2-40B4-BE49-F238E27FC236}">
                  <a16:creationId xmlns:a16="http://schemas.microsoft.com/office/drawing/2014/main" id="{723E7715-6E01-428E-9846-84A2005E8843}"/>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8" name="Freeform 1263">
              <a:extLst>
                <a:ext uri="{FF2B5EF4-FFF2-40B4-BE49-F238E27FC236}">
                  <a16:creationId xmlns:a16="http://schemas.microsoft.com/office/drawing/2014/main" id="{11AE12E1-DBDF-4EC5-95DE-B436482A25DC}"/>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19" name="Freeform 1264">
              <a:extLst>
                <a:ext uri="{FF2B5EF4-FFF2-40B4-BE49-F238E27FC236}">
                  <a16:creationId xmlns:a16="http://schemas.microsoft.com/office/drawing/2014/main" id="{75D640A6-01C8-49CA-A793-210E0BE1779E}"/>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0" name="Freeform 1265">
              <a:extLst>
                <a:ext uri="{FF2B5EF4-FFF2-40B4-BE49-F238E27FC236}">
                  <a16:creationId xmlns:a16="http://schemas.microsoft.com/office/drawing/2014/main" id="{42C3C089-668A-4465-9FB4-F17A9E0B0BDC}"/>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1" name="Freeform 1266">
              <a:extLst>
                <a:ext uri="{FF2B5EF4-FFF2-40B4-BE49-F238E27FC236}">
                  <a16:creationId xmlns:a16="http://schemas.microsoft.com/office/drawing/2014/main" id="{19F2D16B-6932-467B-ACD6-352DD9915258}"/>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2" name="Freeform 1267">
              <a:extLst>
                <a:ext uri="{FF2B5EF4-FFF2-40B4-BE49-F238E27FC236}">
                  <a16:creationId xmlns:a16="http://schemas.microsoft.com/office/drawing/2014/main" id="{872A15D3-EF2A-4066-B873-6F5D6C433EE0}"/>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3" name="Freeform 1268">
              <a:extLst>
                <a:ext uri="{FF2B5EF4-FFF2-40B4-BE49-F238E27FC236}">
                  <a16:creationId xmlns:a16="http://schemas.microsoft.com/office/drawing/2014/main" id="{B8E11721-9316-4EC3-99C5-F1DE6D7F4531}"/>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4" name="Freeform 1269">
              <a:extLst>
                <a:ext uri="{FF2B5EF4-FFF2-40B4-BE49-F238E27FC236}">
                  <a16:creationId xmlns:a16="http://schemas.microsoft.com/office/drawing/2014/main" id="{560F9994-21CE-495A-BF70-C82AE50E08B6}"/>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5" name="Freeform 1270">
              <a:extLst>
                <a:ext uri="{FF2B5EF4-FFF2-40B4-BE49-F238E27FC236}">
                  <a16:creationId xmlns:a16="http://schemas.microsoft.com/office/drawing/2014/main" id="{1A638F95-0563-40BF-9916-A1988272F697}"/>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6" name="Freeform 1271">
              <a:extLst>
                <a:ext uri="{FF2B5EF4-FFF2-40B4-BE49-F238E27FC236}">
                  <a16:creationId xmlns:a16="http://schemas.microsoft.com/office/drawing/2014/main" id="{EA00B28D-60E8-43D8-B404-D77F041BDD0A}"/>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7" name="Freeform 1272">
              <a:extLst>
                <a:ext uri="{FF2B5EF4-FFF2-40B4-BE49-F238E27FC236}">
                  <a16:creationId xmlns:a16="http://schemas.microsoft.com/office/drawing/2014/main" id="{F9076A63-E813-4BC9-AC5C-14A307DAA35C}"/>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8" name="Freeform 1273">
              <a:extLst>
                <a:ext uri="{FF2B5EF4-FFF2-40B4-BE49-F238E27FC236}">
                  <a16:creationId xmlns:a16="http://schemas.microsoft.com/office/drawing/2014/main" id="{EA505F88-C893-4DFA-8C9B-A453FA8D03F2}"/>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29" name="Freeform 1274">
              <a:extLst>
                <a:ext uri="{FF2B5EF4-FFF2-40B4-BE49-F238E27FC236}">
                  <a16:creationId xmlns:a16="http://schemas.microsoft.com/office/drawing/2014/main" id="{76141E02-20A2-42CA-B65B-BC1CF5AF04D9}"/>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0" name="Freeform 1275">
              <a:extLst>
                <a:ext uri="{FF2B5EF4-FFF2-40B4-BE49-F238E27FC236}">
                  <a16:creationId xmlns:a16="http://schemas.microsoft.com/office/drawing/2014/main" id="{2ABED304-21E2-416B-99F8-04AF97C3FEBF}"/>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1" name="Freeform 1276">
              <a:extLst>
                <a:ext uri="{FF2B5EF4-FFF2-40B4-BE49-F238E27FC236}">
                  <a16:creationId xmlns:a16="http://schemas.microsoft.com/office/drawing/2014/main" id="{0532EE3E-DDB7-4907-A970-61AA9D29048B}"/>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2" name="Freeform 1277">
              <a:extLst>
                <a:ext uri="{FF2B5EF4-FFF2-40B4-BE49-F238E27FC236}">
                  <a16:creationId xmlns:a16="http://schemas.microsoft.com/office/drawing/2014/main" id="{E27C0C60-B502-4063-93C0-5665CC26210C}"/>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3" name="Freeform 1278">
              <a:extLst>
                <a:ext uri="{FF2B5EF4-FFF2-40B4-BE49-F238E27FC236}">
                  <a16:creationId xmlns:a16="http://schemas.microsoft.com/office/drawing/2014/main" id="{9E716C3F-72EF-499D-9549-EB7DF5B893F5}"/>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4" name="Freeform 1279">
              <a:extLst>
                <a:ext uri="{FF2B5EF4-FFF2-40B4-BE49-F238E27FC236}">
                  <a16:creationId xmlns:a16="http://schemas.microsoft.com/office/drawing/2014/main" id="{5C466780-37D7-4233-BAC9-240E490E6FA8}"/>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5" name="Freeform 1280">
              <a:extLst>
                <a:ext uri="{FF2B5EF4-FFF2-40B4-BE49-F238E27FC236}">
                  <a16:creationId xmlns:a16="http://schemas.microsoft.com/office/drawing/2014/main" id="{0730971A-CB98-4A8A-A733-8EFDA7AF9DD0}"/>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6" name="Freeform 1281">
              <a:extLst>
                <a:ext uri="{FF2B5EF4-FFF2-40B4-BE49-F238E27FC236}">
                  <a16:creationId xmlns:a16="http://schemas.microsoft.com/office/drawing/2014/main" id="{1FA4FE55-80EF-4E55-9DD3-2016845FC271}"/>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7" name="Freeform 1282">
              <a:extLst>
                <a:ext uri="{FF2B5EF4-FFF2-40B4-BE49-F238E27FC236}">
                  <a16:creationId xmlns:a16="http://schemas.microsoft.com/office/drawing/2014/main" id="{5FEB6C82-3CB3-47AB-9C3A-1260D806AC85}"/>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8" name="Freeform 1283">
              <a:extLst>
                <a:ext uri="{FF2B5EF4-FFF2-40B4-BE49-F238E27FC236}">
                  <a16:creationId xmlns:a16="http://schemas.microsoft.com/office/drawing/2014/main" id="{B6F17916-18A1-49B3-B3DB-03BAD1B5C50F}"/>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39" name="Freeform 1284">
              <a:extLst>
                <a:ext uri="{FF2B5EF4-FFF2-40B4-BE49-F238E27FC236}">
                  <a16:creationId xmlns:a16="http://schemas.microsoft.com/office/drawing/2014/main" id="{56FC8352-7575-4221-B68E-4D1869BB296D}"/>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0" name="Freeform 1285">
              <a:extLst>
                <a:ext uri="{FF2B5EF4-FFF2-40B4-BE49-F238E27FC236}">
                  <a16:creationId xmlns:a16="http://schemas.microsoft.com/office/drawing/2014/main" id="{8C5489EA-D38B-40EB-9144-AC510B89ED4B}"/>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1" name="Freeform 1286">
              <a:extLst>
                <a:ext uri="{FF2B5EF4-FFF2-40B4-BE49-F238E27FC236}">
                  <a16:creationId xmlns:a16="http://schemas.microsoft.com/office/drawing/2014/main" id="{565F766F-658F-45FA-9D49-AC699193FDC9}"/>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42" name="Freeform 1287">
              <a:extLst>
                <a:ext uri="{FF2B5EF4-FFF2-40B4-BE49-F238E27FC236}">
                  <a16:creationId xmlns:a16="http://schemas.microsoft.com/office/drawing/2014/main" id="{EA902440-8E55-409B-BE84-A45B4F68FBD8}"/>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a:extLst>
              <a:ext uri="{FF2B5EF4-FFF2-40B4-BE49-F238E27FC236}">
                <a16:creationId xmlns:a16="http://schemas.microsoft.com/office/drawing/2014/main" id="{597F61A6-8E18-4196-A40A-4B3ED0F1AD81}"/>
              </a:ext>
            </a:extLst>
          </p:cNvPr>
          <p:cNvSpPr>
            <a:spLocks noGrp="1"/>
          </p:cNvSpPr>
          <p:nvPr>
            <p:ph type="title"/>
          </p:nvPr>
        </p:nvSpPr>
        <p:spPr/>
        <p:txBody>
          <a:bodyPr/>
          <a:lstStyle/>
          <a:p>
            <a:r>
              <a:rPr lang="fr-FR" dirty="0"/>
              <a:t>Zone de préparation spécifique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A7421-7A62-41FF-9E7C-C5CE62421A37}"/>
              </a:ext>
            </a:extLst>
          </p:cNvPr>
          <p:cNvSpPr>
            <a:spLocks noGrp="1"/>
          </p:cNvSpPr>
          <p:nvPr>
            <p:ph type="title"/>
          </p:nvPr>
        </p:nvSpPr>
        <p:spPr/>
        <p:txBody>
          <a:bodyPr/>
          <a:lstStyle/>
          <a:p>
            <a:r>
              <a:rPr lang="fr-FR" dirty="0"/>
              <a:t>L’expédition</a:t>
            </a:r>
          </a:p>
        </p:txBody>
      </p:sp>
      <p:grpSp>
        <p:nvGrpSpPr>
          <p:cNvPr id="52" name="Group 710">
            <a:extLst>
              <a:ext uri="{FF2B5EF4-FFF2-40B4-BE49-F238E27FC236}">
                <a16:creationId xmlns:a16="http://schemas.microsoft.com/office/drawing/2014/main" id="{7EB97104-C91A-48D6-95A9-F54B1A2EB5FD}"/>
              </a:ext>
            </a:extLst>
          </p:cNvPr>
          <p:cNvGrpSpPr>
            <a:grpSpLocks/>
          </p:cNvGrpSpPr>
          <p:nvPr/>
        </p:nvGrpSpPr>
        <p:grpSpPr bwMode="auto">
          <a:xfrm>
            <a:off x="1050491" y="2348880"/>
            <a:ext cx="2357437" cy="3652837"/>
            <a:chOff x="719" y="1405"/>
            <a:chExt cx="1485" cy="2301"/>
          </a:xfrm>
        </p:grpSpPr>
        <p:grpSp>
          <p:nvGrpSpPr>
            <p:cNvPr id="53" name="Group 591">
              <a:extLst>
                <a:ext uri="{FF2B5EF4-FFF2-40B4-BE49-F238E27FC236}">
                  <a16:creationId xmlns:a16="http://schemas.microsoft.com/office/drawing/2014/main" id="{A21B05C0-F8DD-4329-9688-D4CFC4D02980}"/>
                </a:ext>
              </a:extLst>
            </p:cNvPr>
            <p:cNvGrpSpPr>
              <a:grpSpLocks/>
            </p:cNvGrpSpPr>
            <p:nvPr/>
          </p:nvGrpSpPr>
          <p:grpSpPr bwMode="auto">
            <a:xfrm>
              <a:off x="719" y="2188"/>
              <a:ext cx="741" cy="237"/>
              <a:chOff x="719" y="2188"/>
              <a:chExt cx="741" cy="237"/>
            </a:xfrm>
          </p:grpSpPr>
          <p:sp>
            <p:nvSpPr>
              <p:cNvPr id="172" name="Rectangle 583">
                <a:extLst>
                  <a:ext uri="{FF2B5EF4-FFF2-40B4-BE49-F238E27FC236}">
                    <a16:creationId xmlns:a16="http://schemas.microsoft.com/office/drawing/2014/main" id="{D4829CB6-1A5F-482C-9BF0-F217CA9FCA53}"/>
                  </a:ext>
                </a:extLst>
              </p:cNvPr>
              <p:cNvSpPr>
                <a:spLocks noChangeArrowheads="1"/>
              </p:cNvSpPr>
              <p:nvPr/>
            </p:nvSpPr>
            <p:spPr bwMode="auto">
              <a:xfrm>
                <a:off x="719" y="2308"/>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73" name="Rectangle 584">
                <a:extLst>
                  <a:ext uri="{FF2B5EF4-FFF2-40B4-BE49-F238E27FC236}">
                    <a16:creationId xmlns:a16="http://schemas.microsoft.com/office/drawing/2014/main" id="{5530B1EB-2679-4CBB-99EB-D9695BA2F68A}"/>
                  </a:ext>
                </a:extLst>
              </p:cNvPr>
              <p:cNvSpPr>
                <a:spLocks noChangeArrowheads="1"/>
              </p:cNvSpPr>
              <p:nvPr/>
            </p:nvSpPr>
            <p:spPr bwMode="auto">
              <a:xfrm>
                <a:off x="719" y="2188"/>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74" name="Line 585">
                <a:extLst>
                  <a:ext uri="{FF2B5EF4-FFF2-40B4-BE49-F238E27FC236}">
                    <a16:creationId xmlns:a16="http://schemas.microsoft.com/office/drawing/2014/main" id="{2F618CFB-BC8A-423F-A18B-5AA0C84E0E3A}"/>
                  </a:ext>
                </a:extLst>
              </p:cNvPr>
              <p:cNvSpPr>
                <a:spLocks noChangeShapeType="1"/>
              </p:cNvSpPr>
              <p:nvPr/>
            </p:nvSpPr>
            <p:spPr bwMode="auto">
              <a:xfrm>
                <a:off x="1259"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5" name="Line 586">
                <a:extLst>
                  <a:ext uri="{FF2B5EF4-FFF2-40B4-BE49-F238E27FC236}">
                    <a16:creationId xmlns:a16="http://schemas.microsoft.com/office/drawing/2014/main" id="{68A0AA84-6DC7-4E9F-899F-07EB40B8BEC9}"/>
                  </a:ext>
                </a:extLst>
              </p:cNvPr>
              <p:cNvSpPr>
                <a:spLocks noChangeShapeType="1"/>
              </p:cNvSpPr>
              <p:nvPr/>
            </p:nvSpPr>
            <p:spPr bwMode="auto">
              <a:xfrm>
                <a:off x="1158"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6" name="Line 587">
                <a:extLst>
                  <a:ext uri="{FF2B5EF4-FFF2-40B4-BE49-F238E27FC236}">
                    <a16:creationId xmlns:a16="http://schemas.microsoft.com/office/drawing/2014/main" id="{E7CC4AF0-076E-4929-B482-B9D6FD97A638}"/>
                  </a:ext>
                </a:extLst>
              </p:cNvPr>
              <p:cNvSpPr>
                <a:spLocks noChangeShapeType="1"/>
              </p:cNvSpPr>
              <p:nvPr/>
            </p:nvSpPr>
            <p:spPr bwMode="auto">
              <a:xfrm>
                <a:off x="1039"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7" name="Line 588">
                <a:extLst>
                  <a:ext uri="{FF2B5EF4-FFF2-40B4-BE49-F238E27FC236}">
                    <a16:creationId xmlns:a16="http://schemas.microsoft.com/office/drawing/2014/main" id="{EF9F485C-8342-4571-8489-B70506AB8D75}"/>
                  </a:ext>
                </a:extLst>
              </p:cNvPr>
              <p:cNvSpPr>
                <a:spLocks noChangeShapeType="1"/>
              </p:cNvSpPr>
              <p:nvPr/>
            </p:nvSpPr>
            <p:spPr bwMode="auto">
              <a:xfrm>
                <a:off x="92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8" name="Line 589">
                <a:extLst>
                  <a:ext uri="{FF2B5EF4-FFF2-40B4-BE49-F238E27FC236}">
                    <a16:creationId xmlns:a16="http://schemas.microsoft.com/office/drawing/2014/main" id="{9879AD26-7E2B-4BBD-84F7-523B78DBC14C}"/>
                  </a:ext>
                </a:extLst>
              </p:cNvPr>
              <p:cNvSpPr>
                <a:spLocks noChangeShapeType="1"/>
              </p:cNvSpPr>
              <p:nvPr/>
            </p:nvSpPr>
            <p:spPr bwMode="auto">
              <a:xfrm>
                <a:off x="82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9" name="Line 590">
                <a:extLst>
                  <a:ext uri="{FF2B5EF4-FFF2-40B4-BE49-F238E27FC236}">
                    <a16:creationId xmlns:a16="http://schemas.microsoft.com/office/drawing/2014/main" id="{03148DC0-9FFF-42C5-93BC-9CA70FBD13EF}"/>
                  </a:ext>
                </a:extLst>
              </p:cNvPr>
              <p:cNvSpPr>
                <a:spLocks noChangeShapeType="1"/>
              </p:cNvSpPr>
              <p:nvPr/>
            </p:nvSpPr>
            <p:spPr bwMode="auto">
              <a:xfrm>
                <a:off x="1360" y="2188"/>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4" name="Rectangle 592">
              <a:extLst>
                <a:ext uri="{FF2B5EF4-FFF2-40B4-BE49-F238E27FC236}">
                  <a16:creationId xmlns:a16="http://schemas.microsoft.com/office/drawing/2014/main" id="{D5A57230-1351-41BA-8AF2-1B489A0EACBA}"/>
                </a:ext>
              </a:extLst>
            </p:cNvPr>
            <p:cNvSpPr>
              <a:spLocks noChangeArrowheads="1"/>
            </p:cNvSpPr>
            <p:nvPr/>
          </p:nvSpPr>
          <p:spPr bwMode="auto">
            <a:xfrm>
              <a:off x="719" y="2686"/>
              <a:ext cx="741"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5" name="Line 593">
              <a:extLst>
                <a:ext uri="{FF2B5EF4-FFF2-40B4-BE49-F238E27FC236}">
                  <a16:creationId xmlns:a16="http://schemas.microsoft.com/office/drawing/2014/main" id="{DA027D73-2D2E-4FD0-ACC0-685A7DCB05BC}"/>
                </a:ext>
              </a:extLst>
            </p:cNvPr>
            <p:cNvSpPr>
              <a:spLocks noChangeShapeType="1"/>
            </p:cNvSpPr>
            <p:nvPr/>
          </p:nvSpPr>
          <p:spPr bwMode="auto">
            <a:xfrm>
              <a:off x="1376" y="2686"/>
              <a:ext cx="1" cy="2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6" name="Line 594">
              <a:extLst>
                <a:ext uri="{FF2B5EF4-FFF2-40B4-BE49-F238E27FC236}">
                  <a16:creationId xmlns:a16="http://schemas.microsoft.com/office/drawing/2014/main" id="{D83BD865-D7B1-412C-ADFA-FB5198BA5E54}"/>
                </a:ext>
              </a:extLst>
            </p:cNvPr>
            <p:cNvSpPr>
              <a:spLocks noChangeShapeType="1"/>
            </p:cNvSpPr>
            <p:nvPr/>
          </p:nvSpPr>
          <p:spPr bwMode="auto">
            <a:xfrm>
              <a:off x="1275" y="2686"/>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7" name="Line 595">
              <a:extLst>
                <a:ext uri="{FF2B5EF4-FFF2-40B4-BE49-F238E27FC236}">
                  <a16:creationId xmlns:a16="http://schemas.microsoft.com/office/drawing/2014/main" id="{CD0DCECC-88CF-4875-B149-B98F6DD7BD1A}"/>
                </a:ext>
              </a:extLst>
            </p:cNvPr>
            <p:cNvSpPr>
              <a:spLocks noChangeShapeType="1"/>
            </p:cNvSpPr>
            <p:nvPr/>
          </p:nvSpPr>
          <p:spPr bwMode="auto">
            <a:xfrm>
              <a:off x="1158"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8" name="Line 596">
              <a:extLst>
                <a:ext uri="{FF2B5EF4-FFF2-40B4-BE49-F238E27FC236}">
                  <a16:creationId xmlns:a16="http://schemas.microsoft.com/office/drawing/2014/main" id="{B3D96EA3-DBA0-483D-9482-0CB32BDEF54F}"/>
                </a:ext>
              </a:extLst>
            </p:cNvPr>
            <p:cNvSpPr>
              <a:spLocks noChangeShapeType="1"/>
            </p:cNvSpPr>
            <p:nvPr/>
          </p:nvSpPr>
          <p:spPr bwMode="auto">
            <a:xfrm>
              <a:off x="1039"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9" name="Line 597">
              <a:extLst>
                <a:ext uri="{FF2B5EF4-FFF2-40B4-BE49-F238E27FC236}">
                  <a16:creationId xmlns:a16="http://schemas.microsoft.com/office/drawing/2014/main" id="{39B8E02F-091B-42E7-B9D5-F1B2E547E55D}"/>
                </a:ext>
              </a:extLst>
            </p:cNvPr>
            <p:cNvSpPr>
              <a:spLocks noChangeShapeType="1"/>
            </p:cNvSpPr>
            <p:nvPr/>
          </p:nvSpPr>
          <p:spPr bwMode="auto">
            <a:xfrm>
              <a:off x="920"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0" name="Line 598">
              <a:extLst>
                <a:ext uri="{FF2B5EF4-FFF2-40B4-BE49-F238E27FC236}">
                  <a16:creationId xmlns:a16="http://schemas.microsoft.com/office/drawing/2014/main" id="{942D7D98-876F-4DC0-A62E-C366958F7992}"/>
                </a:ext>
              </a:extLst>
            </p:cNvPr>
            <p:cNvSpPr>
              <a:spLocks noChangeShapeType="1"/>
            </p:cNvSpPr>
            <p:nvPr/>
          </p:nvSpPr>
          <p:spPr bwMode="auto">
            <a:xfrm>
              <a:off x="820"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1" name="Rectangle 599">
              <a:extLst>
                <a:ext uri="{FF2B5EF4-FFF2-40B4-BE49-F238E27FC236}">
                  <a16:creationId xmlns:a16="http://schemas.microsoft.com/office/drawing/2014/main" id="{EC2FDE4F-1CB1-4671-A5BD-93B6C6BA4674}"/>
                </a:ext>
              </a:extLst>
            </p:cNvPr>
            <p:cNvSpPr>
              <a:spLocks noChangeArrowheads="1"/>
            </p:cNvSpPr>
            <p:nvPr/>
          </p:nvSpPr>
          <p:spPr bwMode="auto">
            <a:xfrm>
              <a:off x="719" y="2805"/>
              <a:ext cx="741"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2" name="Line 600">
              <a:extLst>
                <a:ext uri="{FF2B5EF4-FFF2-40B4-BE49-F238E27FC236}">
                  <a16:creationId xmlns:a16="http://schemas.microsoft.com/office/drawing/2014/main" id="{7A6893CC-CADD-4E15-AC34-798943789303}"/>
                </a:ext>
              </a:extLst>
            </p:cNvPr>
            <p:cNvSpPr>
              <a:spLocks noChangeShapeType="1"/>
            </p:cNvSpPr>
            <p:nvPr/>
          </p:nvSpPr>
          <p:spPr bwMode="auto">
            <a:xfrm>
              <a:off x="1376"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3" name="Line 601">
              <a:extLst>
                <a:ext uri="{FF2B5EF4-FFF2-40B4-BE49-F238E27FC236}">
                  <a16:creationId xmlns:a16="http://schemas.microsoft.com/office/drawing/2014/main" id="{25BC03DD-610B-4222-A527-8263543465B1}"/>
                </a:ext>
              </a:extLst>
            </p:cNvPr>
            <p:cNvSpPr>
              <a:spLocks noChangeShapeType="1"/>
            </p:cNvSpPr>
            <p:nvPr/>
          </p:nvSpPr>
          <p:spPr bwMode="auto">
            <a:xfrm>
              <a:off x="1275"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4" name="Line 602">
              <a:extLst>
                <a:ext uri="{FF2B5EF4-FFF2-40B4-BE49-F238E27FC236}">
                  <a16:creationId xmlns:a16="http://schemas.microsoft.com/office/drawing/2014/main" id="{1247AF97-C8F9-40E0-A55E-35B14E2ED91A}"/>
                </a:ext>
              </a:extLst>
            </p:cNvPr>
            <p:cNvSpPr>
              <a:spLocks noChangeShapeType="1"/>
            </p:cNvSpPr>
            <p:nvPr/>
          </p:nvSpPr>
          <p:spPr bwMode="auto">
            <a:xfrm>
              <a:off x="1158"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603">
              <a:extLst>
                <a:ext uri="{FF2B5EF4-FFF2-40B4-BE49-F238E27FC236}">
                  <a16:creationId xmlns:a16="http://schemas.microsoft.com/office/drawing/2014/main" id="{F8E21AFC-82C1-49BE-B249-9125D60DF08E}"/>
                </a:ext>
              </a:extLst>
            </p:cNvPr>
            <p:cNvSpPr>
              <a:spLocks noChangeShapeType="1"/>
            </p:cNvSpPr>
            <p:nvPr/>
          </p:nvSpPr>
          <p:spPr bwMode="auto">
            <a:xfrm>
              <a:off x="1039"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 name="Line 604">
              <a:extLst>
                <a:ext uri="{FF2B5EF4-FFF2-40B4-BE49-F238E27FC236}">
                  <a16:creationId xmlns:a16="http://schemas.microsoft.com/office/drawing/2014/main" id="{4B0D8618-2E87-4204-B64E-EAC762BEB4D3}"/>
                </a:ext>
              </a:extLst>
            </p:cNvPr>
            <p:cNvSpPr>
              <a:spLocks noChangeShapeType="1"/>
            </p:cNvSpPr>
            <p:nvPr/>
          </p:nvSpPr>
          <p:spPr bwMode="auto">
            <a:xfrm>
              <a:off x="920"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7" name="Line 605">
              <a:extLst>
                <a:ext uri="{FF2B5EF4-FFF2-40B4-BE49-F238E27FC236}">
                  <a16:creationId xmlns:a16="http://schemas.microsoft.com/office/drawing/2014/main" id="{4690B79F-8714-4115-9DAC-8F989437596D}"/>
                </a:ext>
              </a:extLst>
            </p:cNvPr>
            <p:cNvSpPr>
              <a:spLocks noChangeShapeType="1"/>
            </p:cNvSpPr>
            <p:nvPr/>
          </p:nvSpPr>
          <p:spPr bwMode="auto">
            <a:xfrm>
              <a:off x="820" y="2805"/>
              <a:ext cx="1" cy="1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8" name="Rectangle 606">
              <a:extLst>
                <a:ext uri="{FF2B5EF4-FFF2-40B4-BE49-F238E27FC236}">
                  <a16:creationId xmlns:a16="http://schemas.microsoft.com/office/drawing/2014/main" id="{CB8B3068-3027-446D-A1CB-11FB4B90A9AF}"/>
                </a:ext>
              </a:extLst>
            </p:cNvPr>
            <p:cNvSpPr>
              <a:spLocks noChangeArrowheads="1"/>
            </p:cNvSpPr>
            <p:nvPr/>
          </p:nvSpPr>
          <p:spPr bwMode="auto">
            <a:xfrm>
              <a:off x="719" y="3077"/>
              <a:ext cx="741"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69" name="Rectangle 607">
              <a:extLst>
                <a:ext uri="{FF2B5EF4-FFF2-40B4-BE49-F238E27FC236}">
                  <a16:creationId xmlns:a16="http://schemas.microsoft.com/office/drawing/2014/main" id="{226E3EA9-07C1-44C5-94A9-0246BD4DA23B}"/>
                </a:ext>
              </a:extLst>
            </p:cNvPr>
            <p:cNvSpPr>
              <a:spLocks noChangeArrowheads="1"/>
            </p:cNvSpPr>
            <p:nvPr/>
          </p:nvSpPr>
          <p:spPr bwMode="auto">
            <a:xfrm>
              <a:off x="719" y="3197"/>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0" name="Rectangle 608">
              <a:extLst>
                <a:ext uri="{FF2B5EF4-FFF2-40B4-BE49-F238E27FC236}">
                  <a16:creationId xmlns:a16="http://schemas.microsoft.com/office/drawing/2014/main" id="{DA6BBC28-879B-4BB1-B501-5CF87AF47C12}"/>
                </a:ext>
              </a:extLst>
            </p:cNvPr>
            <p:cNvSpPr>
              <a:spLocks noChangeArrowheads="1"/>
            </p:cNvSpPr>
            <p:nvPr/>
          </p:nvSpPr>
          <p:spPr bwMode="auto">
            <a:xfrm>
              <a:off x="719" y="3588"/>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1" name="Rectangle 609">
              <a:extLst>
                <a:ext uri="{FF2B5EF4-FFF2-40B4-BE49-F238E27FC236}">
                  <a16:creationId xmlns:a16="http://schemas.microsoft.com/office/drawing/2014/main" id="{504547CD-BF80-49CF-A128-B1D23A002F6F}"/>
                </a:ext>
              </a:extLst>
            </p:cNvPr>
            <p:cNvSpPr>
              <a:spLocks noChangeArrowheads="1"/>
            </p:cNvSpPr>
            <p:nvPr/>
          </p:nvSpPr>
          <p:spPr bwMode="auto">
            <a:xfrm>
              <a:off x="719" y="3469"/>
              <a:ext cx="741"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72" name="Line 610">
              <a:extLst>
                <a:ext uri="{FF2B5EF4-FFF2-40B4-BE49-F238E27FC236}">
                  <a16:creationId xmlns:a16="http://schemas.microsoft.com/office/drawing/2014/main" id="{63259152-1ED8-45FF-BF47-42F91EB8E071}"/>
                </a:ext>
              </a:extLst>
            </p:cNvPr>
            <p:cNvSpPr>
              <a:spLocks noChangeShapeType="1"/>
            </p:cNvSpPr>
            <p:nvPr/>
          </p:nvSpPr>
          <p:spPr bwMode="auto">
            <a:xfrm>
              <a:off x="1376"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 name="Line 611">
              <a:extLst>
                <a:ext uri="{FF2B5EF4-FFF2-40B4-BE49-F238E27FC236}">
                  <a16:creationId xmlns:a16="http://schemas.microsoft.com/office/drawing/2014/main" id="{F0AA3613-E14B-4E39-BBA1-8461FF00DFAF}"/>
                </a:ext>
              </a:extLst>
            </p:cNvPr>
            <p:cNvSpPr>
              <a:spLocks noChangeShapeType="1"/>
            </p:cNvSpPr>
            <p:nvPr/>
          </p:nvSpPr>
          <p:spPr bwMode="auto">
            <a:xfrm>
              <a:off x="1275"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 name="Line 612">
              <a:extLst>
                <a:ext uri="{FF2B5EF4-FFF2-40B4-BE49-F238E27FC236}">
                  <a16:creationId xmlns:a16="http://schemas.microsoft.com/office/drawing/2014/main" id="{EC196310-7748-4FB8-9863-787ABFC8FBB8}"/>
                </a:ext>
              </a:extLst>
            </p:cNvPr>
            <p:cNvSpPr>
              <a:spLocks noChangeShapeType="1"/>
            </p:cNvSpPr>
            <p:nvPr/>
          </p:nvSpPr>
          <p:spPr bwMode="auto">
            <a:xfrm>
              <a:off x="1158"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 name="Line 613">
              <a:extLst>
                <a:ext uri="{FF2B5EF4-FFF2-40B4-BE49-F238E27FC236}">
                  <a16:creationId xmlns:a16="http://schemas.microsoft.com/office/drawing/2014/main" id="{FF5C251E-7EBF-4593-8C15-7B4D39BBCA18}"/>
                </a:ext>
              </a:extLst>
            </p:cNvPr>
            <p:cNvSpPr>
              <a:spLocks noChangeShapeType="1"/>
            </p:cNvSpPr>
            <p:nvPr/>
          </p:nvSpPr>
          <p:spPr bwMode="auto">
            <a:xfrm>
              <a:off x="1039"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6" name="Line 614">
              <a:extLst>
                <a:ext uri="{FF2B5EF4-FFF2-40B4-BE49-F238E27FC236}">
                  <a16:creationId xmlns:a16="http://schemas.microsoft.com/office/drawing/2014/main" id="{030C364C-9A66-4AA9-90DC-A2F473E04FE5}"/>
                </a:ext>
              </a:extLst>
            </p:cNvPr>
            <p:cNvSpPr>
              <a:spLocks noChangeShapeType="1"/>
            </p:cNvSpPr>
            <p:nvPr/>
          </p:nvSpPr>
          <p:spPr bwMode="auto">
            <a:xfrm>
              <a:off x="920"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7" name="Line 615">
              <a:extLst>
                <a:ext uri="{FF2B5EF4-FFF2-40B4-BE49-F238E27FC236}">
                  <a16:creationId xmlns:a16="http://schemas.microsoft.com/office/drawing/2014/main" id="{85B0D93B-DE2C-452F-9DF2-8BE6E7BB54D1}"/>
                </a:ext>
              </a:extLst>
            </p:cNvPr>
            <p:cNvSpPr>
              <a:spLocks noChangeShapeType="1"/>
            </p:cNvSpPr>
            <p:nvPr/>
          </p:nvSpPr>
          <p:spPr bwMode="auto">
            <a:xfrm>
              <a:off x="820"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 name="Line 616">
              <a:extLst>
                <a:ext uri="{FF2B5EF4-FFF2-40B4-BE49-F238E27FC236}">
                  <a16:creationId xmlns:a16="http://schemas.microsoft.com/office/drawing/2014/main" id="{2DAA2517-2691-4B42-9C25-FD44231CA8B0}"/>
                </a:ext>
              </a:extLst>
            </p:cNvPr>
            <p:cNvSpPr>
              <a:spLocks noChangeShapeType="1"/>
            </p:cNvSpPr>
            <p:nvPr/>
          </p:nvSpPr>
          <p:spPr bwMode="auto">
            <a:xfrm>
              <a:off x="1259"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9" name="Line 617">
              <a:extLst>
                <a:ext uri="{FF2B5EF4-FFF2-40B4-BE49-F238E27FC236}">
                  <a16:creationId xmlns:a16="http://schemas.microsoft.com/office/drawing/2014/main" id="{CF141DFF-DCF2-46FE-9477-5FA20396ABE6}"/>
                </a:ext>
              </a:extLst>
            </p:cNvPr>
            <p:cNvSpPr>
              <a:spLocks noChangeShapeType="1"/>
            </p:cNvSpPr>
            <p:nvPr/>
          </p:nvSpPr>
          <p:spPr bwMode="auto">
            <a:xfrm>
              <a:off x="115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0" name="Line 618">
              <a:extLst>
                <a:ext uri="{FF2B5EF4-FFF2-40B4-BE49-F238E27FC236}">
                  <a16:creationId xmlns:a16="http://schemas.microsoft.com/office/drawing/2014/main" id="{156B3968-40E1-45EF-8F0D-1D35A18A6928}"/>
                </a:ext>
              </a:extLst>
            </p:cNvPr>
            <p:cNvSpPr>
              <a:spLocks noChangeShapeType="1"/>
            </p:cNvSpPr>
            <p:nvPr/>
          </p:nvSpPr>
          <p:spPr bwMode="auto">
            <a:xfrm>
              <a:off x="1039"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1" name="Line 619">
              <a:extLst>
                <a:ext uri="{FF2B5EF4-FFF2-40B4-BE49-F238E27FC236}">
                  <a16:creationId xmlns:a16="http://schemas.microsoft.com/office/drawing/2014/main" id="{9B31124C-21A7-40CA-95BD-35ADC4F8A5E4}"/>
                </a:ext>
              </a:extLst>
            </p:cNvPr>
            <p:cNvSpPr>
              <a:spLocks noChangeShapeType="1"/>
            </p:cNvSpPr>
            <p:nvPr/>
          </p:nvSpPr>
          <p:spPr bwMode="auto">
            <a:xfrm>
              <a:off x="92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2" name="Line 620">
              <a:extLst>
                <a:ext uri="{FF2B5EF4-FFF2-40B4-BE49-F238E27FC236}">
                  <a16:creationId xmlns:a16="http://schemas.microsoft.com/office/drawing/2014/main" id="{58022685-B94E-4345-9803-BD8EB89165F3}"/>
                </a:ext>
              </a:extLst>
            </p:cNvPr>
            <p:cNvSpPr>
              <a:spLocks noChangeShapeType="1"/>
            </p:cNvSpPr>
            <p:nvPr/>
          </p:nvSpPr>
          <p:spPr bwMode="auto">
            <a:xfrm>
              <a:off x="82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 name="Line 621">
              <a:extLst>
                <a:ext uri="{FF2B5EF4-FFF2-40B4-BE49-F238E27FC236}">
                  <a16:creationId xmlns:a16="http://schemas.microsoft.com/office/drawing/2014/main" id="{1EB6188F-280F-4B59-A4D8-B6F722BD9046}"/>
                </a:ext>
              </a:extLst>
            </p:cNvPr>
            <p:cNvSpPr>
              <a:spLocks noChangeShapeType="1"/>
            </p:cNvSpPr>
            <p:nvPr/>
          </p:nvSpPr>
          <p:spPr bwMode="auto">
            <a:xfrm>
              <a:off x="1360"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84" name="Group 652">
              <a:extLst>
                <a:ext uri="{FF2B5EF4-FFF2-40B4-BE49-F238E27FC236}">
                  <a16:creationId xmlns:a16="http://schemas.microsoft.com/office/drawing/2014/main" id="{BE0FE736-1E0D-409D-B27E-F0BDD1BB3B11}"/>
                </a:ext>
              </a:extLst>
            </p:cNvPr>
            <p:cNvGrpSpPr>
              <a:grpSpLocks/>
            </p:cNvGrpSpPr>
            <p:nvPr/>
          </p:nvGrpSpPr>
          <p:grpSpPr bwMode="auto">
            <a:xfrm>
              <a:off x="1460" y="2686"/>
              <a:ext cx="742" cy="1020"/>
              <a:chOff x="1460" y="2686"/>
              <a:chExt cx="742" cy="1020"/>
            </a:xfrm>
          </p:grpSpPr>
          <p:sp>
            <p:nvSpPr>
              <p:cNvPr id="142" name="Rectangle 622">
                <a:extLst>
                  <a:ext uri="{FF2B5EF4-FFF2-40B4-BE49-F238E27FC236}">
                    <a16:creationId xmlns:a16="http://schemas.microsoft.com/office/drawing/2014/main" id="{EDE7658B-F8FD-4F94-A15E-8A5718442E33}"/>
                  </a:ext>
                </a:extLst>
              </p:cNvPr>
              <p:cNvSpPr>
                <a:spLocks noChangeArrowheads="1"/>
              </p:cNvSpPr>
              <p:nvPr/>
            </p:nvSpPr>
            <p:spPr bwMode="auto">
              <a:xfrm>
                <a:off x="1460" y="2686"/>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43" name="Line 623">
                <a:extLst>
                  <a:ext uri="{FF2B5EF4-FFF2-40B4-BE49-F238E27FC236}">
                    <a16:creationId xmlns:a16="http://schemas.microsoft.com/office/drawing/2014/main" id="{F32BF209-D836-42A1-912F-8485F60A829C}"/>
                  </a:ext>
                </a:extLst>
              </p:cNvPr>
              <p:cNvSpPr>
                <a:spLocks noChangeShapeType="1"/>
              </p:cNvSpPr>
              <p:nvPr/>
            </p:nvSpPr>
            <p:spPr bwMode="auto">
              <a:xfrm>
                <a:off x="2117" y="2686"/>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4" name="Line 624">
                <a:extLst>
                  <a:ext uri="{FF2B5EF4-FFF2-40B4-BE49-F238E27FC236}">
                    <a16:creationId xmlns:a16="http://schemas.microsoft.com/office/drawing/2014/main" id="{57AD1145-88D3-496B-8E06-3001C3EE1AA1}"/>
                  </a:ext>
                </a:extLst>
              </p:cNvPr>
              <p:cNvSpPr>
                <a:spLocks noChangeShapeType="1"/>
              </p:cNvSpPr>
              <p:nvPr/>
            </p:nvSpPr>
            <p:spPr bwMode="auto">
              <a:xfrm>
                <a:off x="2017" y="2686"/>
                <a:ext cx="1" cy="21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5" name="Line 625">
                <a:extLst>
                  <a:ext uri="{FF2B5EF4-FFF2-40B4-BE49-F238E27FC236}">
                    <a16:creationId xmlns:a16="http://schemas.microsoft.com/office/drawing/2014/main" id="{4455269B-25B8-4D2E-8421-C97EAE22A8D0}"/>
                  </a:ext>
                </a:extLst>
              </p:cNvPr>
              <p:cNvSpPr>
                <a:spLocks noChangeShapeType="1"/>
              </p:cNvSpPr>
              <p:nvPr/>
            </p:nvSpPr>
            <p:spPr bwMode="auto">
              <a:xfrm>
                <a:off x="1898"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6" name="Line 626">
                <a:extLst>
                  <a:ext uri="{FF2B5EF4-FFF2-40B4-BE49-F238E27FC236}">
                    <a16:creationId xmlns:a16="http://schemas.microsoft.com/office/drawing/2014/main" id="{59291942-7118-4154-90EB-5078318C7A8C}"/>
                  </a:ext>
                </a:extLst>
              </p:cNvPr>
              <p:cNvSpPr>
                <a:spLocks noChangeShapeType="1"/>
              </p:cNvSpPr>
              <p:nvPr/>
            </p:nvSpPr>
            <p:spPr bwMode="auto">
              <a:xfrm>
                <a:off x="1781"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7" name="Line 627">
                <a:extLst>
                  <a:ext uri="{FF2B5EF4-FFF2-40B4-BE49-F238E27FC236}">
                    <a16:creationId xmlns:a16="http://schemas.microsoft.com/office/drawing/2014/main" id="{9BF49A8C-68A9-4BCC-B25F-6C7B8AA7B019}"/>
                  </a:ext>
                </a:extLst>
              </p:cNvPr>
              <p:cNvSpPr>
                <a:spLocks noChangeShapeType="1"/>
              </p:cNvSpPr>
              <p:nvPr/>
            </p:nvSpPr>
            <p:spPr bwMode="auto">
              <a:xfrm>
                <a:off x="1662"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8" name="Line 628">
                <a:extLst>
                  <a:ext uri="{FF2B5EF4-FFF2-40B4-BE49-F238E27FC236}">
                    <a16:creationId xmlns:a16="http://schemas.microsoft.com/office/drawing/2014/main" id="{555FA446-8200-4157-A78E-A1172627E6A1}"/>
                  </a:ext>
                </a:extLst>
              </p:cNvPr>
              <p:cNvSpPr>
                <a:spLocks noChangeShapeType="1"/>
              </p:cNvSpPr>
              <p:nvPr/>
            </p:nvSpPr>
            <p:spPr bwMode="auto">
              <a:xfrm>
                <a:off x="1561" y="2686"/>
                <a:ext cx="1" cy="1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9" name="Rectangle 629">
                <a:extLst>
                  <a:ext uri="{FF2B5EF4-FFF2-40B4-BE49-F238E27FC236}">
                    <a16:creationId xmlns:a16="http://schemas.microsoft.com/office/drawing/2014/main" id="{384EEBFE-3038-423F-8610-3BFAE9E3540C}"/>
                  </a:ext>
                </a:extLst>
              </p:cNvPr>
              <p:cNvSpPr>
                <a:spLocks noChangeArrowheads="1"/>
              </p:cNvSpPr>
              <p:nvPr/>
            </p:nvSpPr>
            <p:spPr bwMode="auto">
              <a:xfrm>
                <a:off x="1460" y="2805"/>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50" name="Line 630">
                <a:extLst>
                  <a:ext uri="{FF2B5EF4-FFF2-40B4-BE49-F238E27FC236}">
                    <a16:creationId xmlns:a16="http://schemas.microsoft.com/office/drawing/2014/main" id="{569EAD9E-D3EE-4E54-8906-1979DEB6E139}"/>
                  </a:ext>
                </a:extLst>
              </p:cNvPr>
              <p:cNvSpPr>
                <a:spLocks noChangeShapeType="1"/>
              </p:cNvSpPr>
              <p:nvPr/>
            </p:nvSpPr>
            <p:spPr bwMode="auto">
              <a:xfrm>
                <a:off x="2117"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1" name="Line 631">
                <a:extLst>
                  <a:ext uri="{FF2B5EF4-FFF2-40B4-BE49-F238E27FC236}">
                    <a16:creationId xmlns:a16="http://schemas.microsoft.com/office/drawing/2014/main" id="{F8F799C0-D5F8-4260-9D30-FA57FCFF064A}"/>
                  </a:ext>
                </a:extLst>
              </p:cNvPr>
              <p:cNvSpPr>
                <a:spLocks noChangeShapeType="1"/>
              </p:cNvSpPr>
              <p:nvPr/>
            </p:nvSpPr>
            <p:spPr bwMode="auto">
              <a:xfrm>
                <a:off x="2017"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2" name="Line 632">
                <a:extLst>
                  <a:ext uri="{FF2B5EF4-FFF2-40B4-BE49-F238E27FC236}">
                    <a16:creationId xmlns:a16="http://schemas.microsoft.com/office/drawing/2014/main" id="{72895F2D-CE4D-4E60-AA78-A3526BFC47EF}"/>
                  </a:ext>
                </a:extLst>
              </p:cNvPr>
              <p:cNvSpPr>
                <a:spLocks noChangeShapeType="1"/>
              </p:cNvSpPr>
              <p:nvPr/>
            </p:nvSpPr>
            <p:spPr bwMode="auto">
              <a:xfrm>
                <a:off x="1898"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3" name="Line 633">
                <a:extLst>
                  <a:ext uri="{FF2B5EF4-FFF2-40B4-BE49-F238E27FC236}">
                    <a16:creationId xmlns:a16="http://schemas.microsoft.com/office/drawing/2014/main" id="{BD84F0D9-F906-4057-9A68-DB8429433EF6}"/>
                  </a:ext>
                </a:extLst>
              </p:cNvPr>
              <p:cNvSpPr>
                <a:spLocks noChangeShapeType="1"/>
              </p:cNvSpPr>
              <p:nvPr/>
            </p:nvSpPr>
            <p:spPr bwMode="auto">
              <a:xfrm>
                <a:off x="1781"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4" name="Line 634">
                <a:extLst>
                  <a:ext uri="{FF2B5EF4-FFF2-40B4-BE49-F238E27FC236}">
                    <a16:creationId xmlns:a16="http://schemas.microsoft.com/office/drawing/2014/main" id="{3AD1240F-D684-4BCE-B287-38C8DCC7CB6F}"/>
                  </a:ext>
                </a:extLst>
              </p:cNvPr>
              <p:cNvSpPr>
                <a:spLocks noChangeShapeType="1"/>
              </p:cNvSpPr>
              <p:nvPr/>
            </p:nvSpPr>
            <p:spPr bwMode="auto">
              <a:xfrm>
                <a:off x="1662"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5" name="Line 635">
                <a:extLst>
                  <a:ext uri="{FF2B5EF4-FFF2-40B4-BE49-F238E27FC236}">
                    <a16:creationId xmlns:a16="http://schemas.microsoft.com/office/drawing/2014/main" id="{7C276DD4-E9C2-4CF4-B650-C72C500E76A7}"/>
                  </a:ext>
                </a:extLst>
              </p:cNvPr>
              <p:cNvSpPr>
                <a:spLocks noChangeShapeType="1"/>
              </p:cNvSpPr>
              <p:nvPr/>
            </p:nvSpPr>
            <p:spPr bwMode="auto">
              <a:xfrm>
                <a:off x="1561" y="2805"/>
                <a:ext cx="1" cy="1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56" name="Rectangle 636">
                <a:extLst>
                  <a:ext uri="{FF2B5EF4-FFF2-40B4-BE49-F238E27FC236}">
                    <a16:creationId xmlns:a16="http://schemas.microsoft.com/office/drawing/2014/main" id="{D129A76A-BC2B-4EA4-A692-0CA9E8829E37}"/>
                  </a:ext>
                </a:extLst>
              </p:cNvPr>
              <p:cNvSpPr>
                <a:spLocks noChangeArrowheads="1"/>
              </p:cNvSpPr>
              <p:nvPr/>
            </p:nvSpPr>
            <p:spPr bwMode="auto">
              <a:xfrm>
                <a:off x="1460" y="3077"/>
                <a:ext cx="742" cy="120"/>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57" name="Rectangle 637">
                <a:extLst>
                  <a:ext uri="{FF2B5EF4-FFF2-40B4-BE49-F238E27FC236}">
                    <a16:creationId xmlns:a16="http://schemas.microsoft.com/office/drawing/2014/main" id="{E83E72EB-CB4A-4B0B-A6D8-03969E31208A}"/>
                  </a:ext>
                </a:extLst>
              </p:cNvPr>
              <p:cNvSpPr>
                <a:spLocks noChangeArrowheads="1"/>
              </p:cNvSpPr>
              <p:nvPr/>
            </p:nvSpPr>
            <p:spPr bwMode="auto">
              <a:xfrm>
                <a:off x="1460" y="3197"/>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58" name="Rectangle 638">
                <a:extLst>
                  <a:ext uri="{FF2B5EF4-FFF2-40B4-BE49-F238E27FC236}">
                    <a16:creationId xmlns:a16="http://schemas.microsoft.com/office/drawing/2014/main" id="{18C12624-CD1A-4D53-97EA-76369A60E74F}"/>
                  </a:ext>
                </a:extLst>
              </p:cNvPr>
              <p:cNvSpPr>
                <a:spLocks noChangeArrowheads="1"/>
              </p:cNvSpPr>
              <p:nvPr/>
            </p:nvSpPr>
            <p:spPr bwMode="auto">
              <a:xfrm>
                <a:off x="1460" y="3588"/>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59" name="Rectangle 639">
                <a:extLst>
                  <a:ext uri="{FF2B5EF4-FFF2-40B4-BE49-F238E27FC236}">
                    <a16:creationId xmlns:a16="http://schemas.microsoft.com/office/drawing/2014/main" id="{A6B54A33-B699-42E8-BE75-9B012F855290}"/>
                  </a:ext>
                </a:extLst>
              </p:cNvPr>
              <p:cNvSpPr>
                <a:spLocks noChangeArrowheads="1"/>
              </p:cNvSpPr>
              <p:nvPr/>
            </p:nvSpPr>
            <p:spPr bwMode="auto">
              <a:xfrm>
                <a:off x="1460" y="3469"/>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60" name="Line 640">
                <a:extLst>
                  <a:ext uri="{FF2B5EF4-FFF2-40B4-BE49-F238E27FC236}">
                    <a16:creationId xmlns:a16="http://schemas.microsoft.com/office/drawing/2014/main" id="{9B11053E-55B1-4B45-B614-E2D0E9B2EA01}"/>
                  </a:ext>
                </a:extLst>
              </p:cNvPr>
              <p:cNvSpPr>
                <a:spLocks noChangeShapeType="1"/>
              </p:cNvSpPr>
              <p:nvPr/>
            </p:nvSpPr>
            <p:spPr bwMode="auto">
              <a:xfrm>
                <a:off x="2117"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1" name="Line 641">
                <a:extLst>
                  <a:ext uri="{FF2B5EF4-FFF2-40B4-BE49-F238E27FC236}">
                    <a16:creationId xmlns:a16="http://schemas.microsoft.com/office/drawing/2014/main" id="{07AA969F-0811-47B1-9F0C-A46DBFF32572}"/>
                  </a:ext>
                </a:extLst>
              </p:cNvPr>
              <p:cNvSpPr>
                <a:spLocks noChangeShapeType="1"/>
              </p:cNvSpPr>
              <p:nvPr/>
            </p:nvSpPr>
            <p:spPr bwMode="auto">
              <a:xfrm>
                <a:off x="2017"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2" name="Line 642">
                <a:extLst>
                  <a:ext uri="{FF2B5EF4-FFF2-40B4-BE49-F238E27FC236}">
                    <a16:creationId xmlns:a16="http://schemas.microsoft.com/office/drawing/2014/main" id="{C30B915C-E06D-42ED-A117-7E77941B1BAC}"/>
                  </a:ext>
                </a:extLst>
              </p:cNvPr>
              <p:cNvSpPr>
                <a:spLocks noChangeShapeType="1"/>
              </p:cNvSpPr>
              <p:nvPr/>
            </p:nvSpPr>
            <p:spPr bwMode="auto">
              <a:xfrm>
                <a:off x="1898"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3" name="Line 643">
                <a:extLst>
                  <a:ext uri="{FF2B5EF4-FFF2-40B4-BE49-F238E27FC236}">
                    <a16:creationId xmlns:a16="http://schemas.microsoft.com/office/drawing/2014/main" id="{73350376-C617-49F5-A401-673C704EAA89}"/>
                  </a:ext>
                </a:extLst>
              </p:cNvPr>
              <p:cNvSpPr>
                <a:spLocks noChangeShapeType="1"/>
              </p:cNvSpPr>
              <p:nvPr/>
            </p:nvSpPr>
            <p:spPr bwMode="auto">
              <a:xfrm>
                <a:off x="1781"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4" name="Line 644">
                <a:extLst>
                  <a:ext uri="{FF2B5EF4-FFF2-40B4-BE49-F238E27FC236}">
                    <a16:creationId xmlns:a16="http://schemas.microsoft.com/office/drawing/2014/main" id="{905821B3-890E-4CE9-B3F8-CC9677AC3025}"/>
                  </a:ext>
                </a:extLst>
              </p:cNvPr>
              <p:cNvSpPr>
                <a:spLocks noChangeShapeType="1"/>
              </p:cNvSpPr>
              <p:nvPr/>
            </p:nvSpPr>
            <p:spPr bwMode="auto">
              <a:xfrm>
                <a:off x="1662"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5" name="Line 645">
                <a:extLst>
                  <a:ext uri="{FF2B5EF4-FFF2-40B4-BE49-F238E27FC236}">
                    <a16:creationId xmlns:a16="http://schemas.microsoft.com/office/drawing/2014/main" id="{7CE93FB6-6ADF-41FE-A1A2-7D8FE227A005}"/>
                  </a:ext>
                </a:extLst>
              </p:cNvPr>
              <p:cNvSpPr>
                <a:spLocks noChangeShapeType="1"/>
              </p:cNvSpPr>
              <p:nvPr/>
            </p:nvSpPr>
            <p:spPr bwMode="auto">
              <a:xfrm>
                <a:off x="1561" y="307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6" name="Line 646">
                <a:extLst>
                  <a:ext uri="{FF2B5EF4-FFF2-40B4-BE49-F238E27FC236}">
                    <a16:creationId xmlns:a16="http://schemas.microsoft.com/office/drawing/2014/main" id="{BB3488B0-09EA-41A9-9165-232C63765E79}"/>
                  </a:ext>
                </a:extLst>
              </p:cNvPr>
              <p:cNvSpPr>
                <a:spLocks noChangeShapeType="1"/>
              </p:cNvSpPr>
              <p:nvPr/>
            </p:nvSpPr>
            <p:spPr bwMode="auto">
              <a:xfrm>
                <a:off x="199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7" name="Line 647">
                <a:extLst>
                  <a:ext uri="{FF2B5EF4-FFF2-40B4-BE49-F238E27FC236}">
                    <a16:creationId xmlns:a16="http://schemas.microsoft.com/office/drawing/2014/main" id="{0E71DACA-916B-4B27-9EFB-1835F6DB90C5}"/>
                  </a:ext>
                </a:extLst>
              </p:cNvPr>
              <p:cNvSpPr>
                <a:spLocks noChangeShapeType="1"/>
              </p:cNvSpPr>
              <p:nvPr/>
            </p:nvSpPr>
            <p:spPr bwMode="auto">
              <a:xfrm>
                <a:off x="1898"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8" name="Line 648">
                <a:extLst>
                  <a:ext uri="{FF2B5EF4-FFF2-40B4-BE49-F238E27FC236}">
                    <a16:creationId xmlns:a16="http://schemas.microsoft.com/office/drawing/2014/main" id="{9A735831-0AAA-40F8-A603-0DCA676BD784}"/>
                  </a:ext>
                </a:extLst>
              </p:cNvPr>
              <p:cNvSpPr>
                <a:spLocks noChangeShapeType="1"/>
              </p:cNvSpPr>
              <p:nvPr/>
            </p:nvSpPr>
            <p:spPr bwMode="auto">
              <a:xfrm>
                <a:off x="178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69" name="Line 649">
                <a:extLst>
                  <a:ext uri="{FF2B5EF4-FFF2-40B4-BE49-F238E27FC236}">
                    <a16:creationId xmlns:a16="http://schemas.microsoft.com/office/drawing/2014/main" id="{EBA314A7-7B2D-45F5-8147-5AFAD009D8FB}"/>
                  </a:ext>
                </a:extLst>
              </p:cNvPr>
              <p:cNvSpPr>
                <a:spLocks noChangeShapeType="1"/>
              </p:cNvSpPr>
              <p:nvPr/>
            </p:nvSpPr>
            <p:spPr bwMode="auto">
              <a:xfrm>
                <a:off x="1662"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0" name="Line 650">
                <a:extLst>
                  <a:ext uri="{FF2B5EF4-FFF2-40B4-BE49-F238E27FC236}">
                    <a16:creationId xmlns:a16="http://schemas.microsoft.com/office/drawing/2014/main" id="{F85FF194-3188-4C4B-A270-D17713027694}"/>
                  </a:ext>
                </a:extLst>
              </p:cNvPr>
              <p:cNvSpPr>
                <a:spLocks noChangeShapeType="1"/>
              </p:cNvSpPr>
              <p:nvPr/>
            </p:nvSpPr>
            <p:spPr bwMode="auto">
              <a:xfrm>
                <a:off x="156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1" name="Line 651">
                <a:extLst>
                  <a:ext uri="{FF2B5EF4-FFF2-40B4-BE49-F238E27FC236}">
                    <a16:creationId xmlns:a16="http://schemas.microsoft.com/office/drawing/2014/main" id="{EEB17595-B067-482D-8B1B-D50B2995F2E4}"/>
                  </a:ext>
                </a:extLst>
              </p:cNvPr>
              <p:cNvSpPr>
                <a:spLocks noChangeShapeType="1"/>
              </p:cNvSpPr>
              <p:nvPr/>
            </p:nvSpPr>
            <p:spPr bwMode="auto">
              <a:xfrm>
                <a:off x="2101" y="3469"/>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5" name="Group 698">
              <a:extLst>
                <a:ext uri="{FF2B5EF4-FFF2-40B4-BE49-F238E27FC236}">
                  <a16:creationId xmlns:a16="http://schemas.microsoft.com/office/drawing/2014/main" id="{CDDF7FE7-5248-4475-B93B-669EED2448EF}"/>
                </a:ext>
              </a:extLst>
            </p:cNvPr>
            <p:cNvGrpSpPr>
              <a:grpSpLocks/>
            </p:cNvGrpSpPr>
            <p:nvPr/>
          </p:nvGrpSpPr>
          <p:grpSpPr bwMode="auto">
            <a:xfrm>
              <a:off x="719" y="1405"/>
              <a:ext cx="1483" cy="661"/>
              <a:chOff x="719" y="1405"/>
              <a:chExt cx="1483" cy="661"/>
            </a:xfrm>
          </p:grpSpPr>
          <p:sp>
            <p:nvSpPr>
              <p:cNvPr id="97" name="Rectangle 653">
                <a:extLst>
                  <a:ext uri="{FF2B5EF4-FFF2-40B4-BE49-F238E27FC236}">
                    <a16:creationId xmlns:a16="http://schemas.microsoft.com/office/drawing/2014/main" id="{A6A918EB-1FAA-4013-BE96-2196C484D3BD}"/>
                  </a:ext>
                </a:extLst>
              </p:cNvPr>
              <p:cNvSpPr>
                <a:spLocks noChangeArrowheads="1"/>
              </p:cNvSpPr>
              <p:nvPr/>
            </p:nvSpPr>
            <p:spPr bwMode="auto">
              <a:xfrm>
                <a:off x="719" y="1405"/>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98" name="Line 654">
                <a:extLst>
                  <a:ext uri="{FF2B5EF4-FFF2-40B4-BE49-F238E27FC236}">
                    <a16:creationId xmlns:a16="http://schemas.microsoft.com/office/drawing/2014/main" id="{8DCC0563-1E71-4858-BF93-F156629E078D}"/>
                  </a:ext>
                </a:extLst>
              </p:cNvPr>
              <p:cNvSpPr>
                <a:spLocks noChangeShapeType="1"/>
              </p:cNvSpPr>
              <p:nvPr/>
            </p:nvSpPr>
            <p:spPr bwMode="auto">
              <a:xfrm>
                <a:off x="1376" y="1405"/>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9" name="Line 655">
                <a:extLst>
                  <a:ext uri="{FF2B5EF4-FFF2-40B4-BE49-F238E27FC236}">
                    <a16:creationId xmlns:a16="http://schemas.microsoft.com/office/drawing/2014/main" id="{B3D3F25C-0AC6-4694-985D-1ECFACF8A7A8}"/>
                  </a:ext>
                </a:extLst>
              </p:cNvPr>
              <p:cNvSpPr>
                <a:spLocks noChangeShapeType="1"/>
              </p:cNvSpPr>
              <p:nvPr/>
            </p:nvSpPr>
            <p:spPr bwMode="auto">
              <a:xfrm>
                <a:off x="1275" y="1405"/>
                <a:ext cx="1"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0" name="Line 656">
                <a:extLst>
                  <a:ext uri="{FF2B5EF4-FFF2-40B4-BE49-F238E27FC236}">
                    <a16:creationId xmlns:a16="http://schemas.microsoft.com/office/drawing/2014/main" id="{B05A245B-995E-4EE1-B2AF-2F321441921D}"/>
                  </a:ext>
                </a:extLst>
              </p:cNvPr>
              <p:cNvSpPr>
                <a:spLocks noChangeShapeType="1"/>
              </p:cNvSpPr>
              <p:nvPr/>
            </p:nvSpPr>
            <p:spPr bwMode="auto">
              <a:xfrm>
                <a:off x="1158"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1" name="Line 657">
                <a:extLst>
                  <a:ext uri="{FF2B5EF4-FFF2-40B4-BE49-F238E27FC236}">
                    <a16:creationId xmlns:a16="http://schemas.microsoft.com/office/drawing/2014/main" id="{F7852207-18C2-43A0-8B29-D8688D3DB16D}"/>
                  </a:ext>
                </a:extLst>
              </p:cNvPr>
              <p:cNvSpPr>
                <a:spLocks noChangeShapeType="1"/>
              </p:cNvSpPr>
              <p:nvPr/>
            </p:nvSpPr>
            <p:spPr bwMode="auto">
              <a:xfrm>
                <a:off x="1039"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2" name="Line 658">
                <a:extLst>
                  <a:ext uri="{FF2B5EF4-FFF2-40B4-BE49-F238E27FC236}">
                    <a16:creationId xmlns:a16="http://schemas.microsoft.com/office/drawing/2014/main" id="{EFB0ED7B-5809-483C-A62C-36421587BED8}"/>
                  </a:ext>
                </a:extLst>
              </p:cNvPr>
              <p:cNvSpPr>
                <a:spLocks noChangeShapeType="1"/>
              </p:cNvSpPr>
              <p:nvPr/>
            </p:nvSpPr>
            <p:spPr bwMode="auto">
              <a:xfrm>
                <a:off x="920"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3" name="Line 659">
                <a:extLst>
                  <a:ext uri="{FF2B5EF4-FFF2-40B4-BE49-F238E27FC236}">
                    <a16:creationId xmlns:a16="http://schemas.microsoft.com/office/drawing/2014/main" id="{F8AE5EA8-3C91-4EB8-8524-76386F9D5713}"/>
                  </a:ext>
                </a:extLst>
              </p:cNvPr>
              <p:cNvSpPr>
                <a:spLocks noChangeShapeType="1"/>
              </p:cNvSpPr>
              <p:nvPr/>
            </p:nvSpPr>
            <p:spPr bwMode="auto">
              <a:xfrm>
                <a:off x="820"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 name="Rectangle 660">
                <a:extLst>
                  <a:ext uri="{FF2B5EF4-FFF2-40B4-BE49-F238E27FC236}">
                    <a16:creationId xmlns:a16="http://schemas.microsoft.com/office/drawing/2014/main" id="{E7B2D1A6-2F45-47A8-B631-E5640A04A291}"/>
                  </a:ext>
                </a:extLst>
              </p:cNvPr>
              <p:cNvSpPr>
                <a:spLocks noChangeArrowheads="1"/>
              </p:cNvSpPr>
              <p:nvPr/>
            </p:nvSpPr>
            <p:spPr bwMode="auto">
              <a:xfrm>
                <a:off x="719" y="1525"/>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05" name="Line 661">
                <a:extLst>
                  <a:ext uri="{FF2B5EF4-FFF2-40B4-BE49-F238E27FC236}">
                    <a16:creationId xmlns:a16="http://schemas.microsoft.com/office/drawing/2014/main" id="{C6260F37-62F9-4A28-BA6A-71129770E960}"/>
                  </a:ext>
                </a:extLst>
              </p:cNvPr>
              <p:cNvSpPr>
                <a:spLocks noChangeShapeType="1"/>
              </p:cNvSpPr>
              <p:nvPr/>
            </p:nvSpPr>
            <p:spPr bwMode="auto">
              <a:xfrm>
                <a:off x="1376"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6" name="Line 662">
                <a:extLst>
                  <a:ext uri="{FF2B5EF4-FFF2-40B4-BE49-F238E27FC236}">
                    <a16:creationId xmlns:a16="http://schemas.microsoft.com/office/drawing/2014/main" id="{BE1BF2E1-14B8-490E-A35E-D6447414C0B8}"/>
                  </a:ext>
                </a:extLst>
              </p:cNvPr>
              <p:cNvSpPr>
                <a:spLocks noChangeShapeType="1"/>
              </p:cNvSpPr>
              <p:nvPr/>
            </p:nvSpPr>
            <p:spPr bwMode="auto">
              <a:xfrm>
                <a:off x="1275"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7" name="Line 663">
                <a:extLst>
                  <a:ext uri="{FF2B5EF4-FFF2-40B4-BE49-F238E27FC236}">
                    <a16:creationId xmlns:a16="http://schemas.microsoft.com/office/drawing/2014/main" id="{6C88B089-8E0F-46C4-9438-9FB6E76ECAA8}"/>
                  </a:ext>
                </a:extLst>
              </p:cNvPr>
              <p:cNvSpPr>
                <a:spLocks noChangeShapeType="1"/>
              </p:cNvSpPr>
              <p:nvPr/>
            </p:nvSpPr>
            <p:spPr bwMode="auto">
              <a:xfrm>
                <a:off x="1158"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8" name="Line 664">
                <a:extLst>
                  <a:ext uri="{FF2B5EF4-FFF2-40B4-BE49-F238E27FC236}">
                    <a16:creationId xmlns:a16="http://schemas.microsoft.com/office/drawing/2014/main" id="{08597EDE-9F45-401E-BFBB-6AF1F6A81E00}"/>
                  </a:ext>
                </a:extLst>
              </p:cNvPr>
              <p:cNvSpPr>
                <a:spLocks noChangeShapeType="1"/>
              </p:cNvSpPr>
              <p:nvPr/>
            </p:nvSpPr>
            <p:spPr bwMode="auto">
              <a:xfrm>
                <a:off x="1039"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9" name="Line 665">
                <a:extLst>
                  <a:ext uri="{FF2B5EF4-FFF2-40B4-BE49-F238E27FC236}">
                    <a16:creationId xmlns:a16="http://schemas.microsoft.com/office/drawing/2014/main" id="{F711E14D-2224-4CC1-BA04-B818802EFAC2}"/>
                  </a:ext>
                </a:extLst>
              </p:cNvPr>
              <p:cNvSpPr>
                <a:spLocks noChangeShapeType="1"/>
              </p:cNvSpPr>
              <p:nvPr/>
            </p:nvSpPr>
            <p:spPr bwMode="auto">
              <a:xfrm>
                <a:off x="920"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666">
                <a:extLst>
                  <a:ext uri="{FF2B5EF4-FFF2-40B4-BE49-F238E27FC236}">
                    <a16:creationId xmlns:a16="http://schemas.microsoft.com/office/drawing/2014/main" id="{4F88E552-B55B-4DE4-BB3B-DBBF9D73EA90}"/>
                  </a:ext>
                </a:extLst>
              </p:cNvPr>
              <p:cNvSpPr>
                <a:spLocks noChangeShapeType="1"/>
              </p:cNvSpPr>
              <p:nvPr/>
            </p:nvSpPr>
            <p:spPr bwMode="auto">
              <a:xfrm>
                <a:off x="820"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1" name="Rectangle 667">
                <a:extLst>
                  <a:ext uri="{FF2B5EF4-FFF2-40B4-BE49-F238E27FC236}">
                    <a16:creationId xmlns:a16="http://schemas.microsoft.com/office/drawing/2014/main" id="{725DF2E2-C131-4F13-BA79-980ECE0372CD}"/>
                  </a:ext>
                </a:extLst>
              </p:cNvPr>
              <p:cNvSpPr>
                <a:spLocks noChangeArrowheads="1"/>
              </p:cNvSpPr>
              <p:nvPr/>
            </p:nvSpPr>
            <p:spPr bwMode="auto">
              <a:xfrm>
                <a:off x="719" y="1797"/>
                <a:ext cx="741"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12" name="Rectangle 668">
                <a:extLst>
                  <a:ext uri="{FF2B5EF4-FFF2-40B4-BE49-F238E27FC236}">
                    <a16:creationId xmlns:a16="http://schemas.microsoft.com/office/drawing/2014/main" id="{F2BBAC9C-6B70-4BBB-B5A9-A58BCD86D3FA}"/>
                  </a:ext>
                </a:extLst>
              </p:cNvPr>
              <p:cNvSpPr>
                <a:spLocks noChangeArrowheads="1"/>
              </p:cNvSpPr>
              <p:nvPr/>
            </p:nvSpPr>
            <p:spPr bwMode="auto">
              <a:xfrm>
                <a:off x="719" y="1916"/>
                <a:ext cx="741"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13" name="Line 669">
                <a:extLst>
                  <a:ext uri="{FF2B5EF4-FFF2-40B4-BE49-F238E27FC236}">
                    <a16:creationId xmlns:a16="http://schemas.microsoft.com/office/drawing/2014/main" id="{47A5019B-030F-4AB5-BD8B-EA73B5A397F6}"/>
                  </a:ext>
                </a:extLst>
              </p:cNvPr>
              <p:cNvSpPr>
                <a:spLocks noChangeShapeType="1"/>
              </p:cNvSpPr>
              <p:nvPr/>
            </p:nvSpPr>
            <p:spPr bwMode="auto">
              <a:xfrm>
                <a:off x="1376"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4" name="Line 670">
                <a:extLst>
                  <a:ext uri="{FF2B5EF4-FFF2-40B4-BE49-F238E27FC236}">
                    <a16:creationId xmlns:a16="http://schemas.microsoft.com/office/drawing/2014/main" id="{056C476C-88F6-461F-9057-CBBC2FDD042A}"/>
                  </a:ext>
                </a:extLst>
              </p:cNvPr>
              <p:cNvSpPr>
                <a:spLocks noChangeShapeType="1"/>
              </p:cNvSpPr>
              <p:nvPr/>
            </p:nvSpPr>
            <p:spPr bwMode="auto">
              <a:xfrm>
                <a:off x="1275"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5" name="Line 671">
                <a:extLst>
                  <a:ext uri="{FF2B5EF4-FFF2-40B4-BE49-F238E27FC236}">
                    <a16:creationId xmlns:a16="http://schemas.microsoft.com/office/drawing/2014/main" id="{78E27872-E097-454D-9CAD-18608C38AFC8}"/>
                  </a:ext>
                </a:extLst>
              </p:cNvPr>
              <p:cNvSpPr>
                <a:spLocks noChangeShapeType="1"/>
              </p:cNvSpPr>
              <p:nvPr/>
            </p:nvSpPr>
            <p:spPr bwMode="auto">
              <a:xfrm>
                <a:off x="1158"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6" name="Line 672">
                <a:extLst>
                  <a:ext uri="{FF2B5EF4-FFF2-40B4-BE49-F238E27FC236}">
                    <a16:creationId xmlns:a16="http://schemas.microsoft.com/office/drawing/2014/main" id="{5567A9E7-7898-4464-90FF-4FB22D38839D}"/>
                  </a:ext>
                </a:extLst>
              </p:cNvPr>
              <p:cNvSpPr>
                <a:spLocks noChangeShapeType="1"/>
              </p:cNvSpPr>
              <p:nvPr/>
            </p:nvSpPr>
            <p:spPr bwMode="auto">
              <a:xfrm>
                <a:off x="1039"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117" name="Line 673">
                <a:extLst>
                  <a:ext uri="{FF2B5EF4-FFF2-40B4-BE49-F238E27FC236}">
                    <a16:creationId xmlns:a16="http://schemas.microsoft.com/office/drawing/2014/main" id="{45650E2E-209C-4880-84C7-6DDE756CFD14}"/>
                  </a:ext>
                </a:extLst>
              </p:cNvPr>
              <p:cNvSpPr>
                <a:spLocks noChangeShapeType="1"/>
              </p:cNvSpPr>
              <p:nvPr/>
            </p:nvSpPr>
            <p:spPr bwMode="auto">
              <a:xfrm>
                <a:off x="920"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8" name="Line 674">
                <a:extLst>
                  <a:ext uri="{FF2B5EF4-FFF2-40B4-BE49-F238E27FC236}">
                    <a16:creationId xmlns:a16="http://schemas.microsoft.com/office/drawing/2014/main" id="{4FE034BB-AFA6-4254-B5EA-F3217D31B1B5}"/>
                  </a:ext>
                </a:extLst>
              </p:cNvPr>
              <p:cNvSpPr>
                <a:spLocks noChangeShapeType="1"/>
              </p:cNvSpPr>
              <p:nvPr/>
            </p:nvSpPr>
            <p:spPr bwMode="auto">
              <a:xfrm>
                <a:off x="820"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9" name="Rectangle 675">
                <a:extLst>
                  <a:ext uri="{FF2B5EF4-FFF2-40B4-BE49-F238E27FC236}">
                    <a16:creationId xmlns:a16="http://schemas.microsoft.com/office/drawing/2014/main" id="{3E54ED9E-CDD6-4E86-8521-AF773AAE31EA}"/>
                  </a:ext>
                </a:extLst>
              </p:cNvPr>
              <p:cNvSpPr>
                <a:spLocks noChangeArrowheads="1"/>
              </p:cNvSpPr>
              <p:nvPr/>
            </p:nvSpPr>
            <p:spPr bwMode="auto">
              <a:xfrm>
                <a:off x="1460" y="1405"/>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20" name="Line 676">
                <a:extLst>
                  <a:ext uri="{FF2B5EF4-FFF2-40B4-BE49-F238E27FC236}">
                    <a16:creationId xmlns:a16="http://schemas.microsoft.com/office/drawing/2014/main" id="{D8FBC2C5-48F3-4F34-A5D1-3C12BFFFD189}"/>
                  </a:ext>
                </a:extLst>
              </p:cNvPr>
              <p:cNvSpPr>
                <a:spLocks noChangeShapeType="1"/>
              </p:cNvSpPr>
              <p:nvPr/>
            </p:nvSpPr>
            <p:spPr bwMode="auto">
              <a:xfrm>
                <a:off x="2119" y="1405"/>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1" name="Line 677">
                <a:extLst>
                  <a:ext uri="{FF2B5EF4-FFF2-40B4-BE49-F238E27FC236}">
                    <a16:creationId xmlns:a16="http://schemas.microsoft.com/office/drawing/2014/main" id="{D33473CA-ACF7-4A71-9670-729986E1B19A}"/>
                  </a:ext>
                </a:extLst>
              </p:cNvPr>
              <p:cNvSpPr>
                <a:spLocks noChangeShapeType="1"/>
              </p:cNvSpPr>
              <p:nvPr/>
            </p:nvSpPr>
            <p:spPr bwMode="auto">
              <a:xfrm>
                <a:off x="2017" y="1405"/>
                <a:ext cx="1" cy="21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2" name="Line 678">
                <a:extLst>
                  <a:ext uri="{FF2B5EF4-FFF2-40B4-BE49-F238E27FC236}">
                    <a16:creationId xmlns:a16="http://schemas.microsoft.com/office/drawing/2014/main" id="{E6D7AF1B-7058-4538-B5D9-3CE039117EE2}"/>
                  </a:ext>
                </a:extLst>
              </p:cNvPr>
              <p:cNvSpPr>
                <a:spLocks noChangeShapeType="1"/>
              </p:cNvSpPr>
              <p:nvPr/>
            </p:nvSpPr>
            <p:spPr bwMode="auto">
              <a:xfrm>
                <a:off x="1898"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3" name="Line 679">
                <a:extLst>
                  <a:ext uri="{FF2B5EF4-FFF2-40B4-BE49-F238E27FC236}">
                    <a16:creationId xmlns:a16="http://schemas.microsoft.com/office/drawing/2014/main" id="{1897815B-95E6-4B00-BCE0-BCFF0517DBAE}"/>
                  </a:ext>
                </a:extLst>
              </p:cNvPr>
              <p:cNvSpPr>
                <a:spLocks noChangeShapeType="1"/>
              </p:cNvSpPr>
              <p:nvPr/>
            </p:nvSpPr>
            <p:spPr bwMode="auto">
              <a:xfrm>
                <a:off x="1781"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4" name="Line 680">
                <a:extLst>
                  <a:ext uri="{FF2B5EF4-FFF2-40B4-BE49-F238E27FC236}">
                    <a16:creationId xmlns:a16="http://schemas.microsoft.com/office/drawing/2014/main" id="{D55B0CC4-6501-44EA-A5FC-0B10F270F77D}"/>
                  </a:ext>
                </a:extLst>
              </p:cNvPr>
              <p:cNvSpPr>
                <a:spLocks noChangeShapeType="1"/>
              </p:cNvSpPr>
              <p:nvPr/>
            </p:nvSpPr>
            <p:spPr bwMode="auto">
              <a:xfrm>
                <a:off x="1662"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5" name="Line 681">
                <a:extLst>
                  <a:ext uri="{FF2B5EF4-FFF2-40B4-BE49-F238E27FC236}">
                    <a16:creationId xmlns:a16="http://schemas.microsoft.com/office/drawing/2014/main" id="{89834FC1-F5B0-4459-9E88-0CA64DA5F677}"/>
                  </a:ext>
                </a:extLst>
              </p:cNvPr>
              <p:cNvSpPr>
                <a:spLocks noChangeShapeType="1"/>
              </p:cNvSpPr>
              <p:nvPr/>
            </p:nvSpPr>
            <p:spPr bwMode="auto">
              <a:xfrm>
                <a:off x="1561" y="140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6" name="Rectangle 682">
                <a:extLst>
                  <a:ext uri="{FF2B5EF4-FFF2-40B4-BE49-F238E27FC236}">
                    <a16:creationId xmlns:a16="http://schemas.microsoft.com/office/drawing/2014/main" id="{57E5CC93-0FB2-43C8-924C-3BC1A22DC766}"/>
                  </a:ext>
                </a:extLst>
              </p:cNvPr>
              <p:cNvSpPr>
                <a:spLocks noChangeArrowheads="1"/>
              </p:cNvSpPr>
              <p:nvPr/>
            </p:nvSpPr>
            <p:spPr bwMode="auto">
              <a:xfrm>
                <a:off x="1460" y="1525"/>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27" name="Line 683">
                <a:extLst>
                  <a:ext uri="{FF2B5EF4-FFF2-40B4-BE49-F238E27FC236}">
                    <a16:creationId xmlns:a16="http://schemas.microsoft.com/office/drawing/2014/main" id="{99AA612A-ED8A-4A1D-88E9-5264A3908D87}"/>
                  </a:ext>
                </a:extLst>
              </p:cNvPr>
              <p:cNvSpPr>
                <a:spLocks noChangeShapeType="1"/>
              </p:cNvSpPr>
              <p:nvPr/>
            </p:nvSpPr>
            <p:spPr bwMode="auto">
              <a:xfrm>
                <a:off x="2119"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8" name="Line 684">
                <a:extLst>
                  <a:ext uri="{FF2B5EF4-FFF2-40B4-BE49-F238E27FC236}">
                    <a16:creationId xmlns:a16="http://schemas.microsoft.com/office/drawing/2014/main" id="{E00ABCD8-D6DD-4C09-86F4-49FBAB17A551}"/>
                  </a:ext>
                </a:extLst>
              </p:cNvPr>
              <p:cNvSpPr>
                <a:spLocks noChangeShapeType="1"/>
              </p:cNvSpPr>
              <p:nvPr/>
            </p:nvSpPr>
            <p:spPr bwMode="auto">
              <a:xfrm>
                <a:off x="2017"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29" name="Line 685">
                <a:extLst>
                  <a:ext uri="{FF2B5EF4-FFF2-40B4-BE49-F238E27FC236}">
                    <a16:creationId xmlns:a16="http://schemas.microsoft.com/office/drawing/2014/main" id="{E7A89C60-E88D-46B0-8747-61E6C269DAD3}"/>
                  </a:ext>
                </a:extLst>
              </p:cNvPr>
              <p:cNvSpPr>
                <a:spLocks noChangeShapeType="1"/>
              </p:cNvSpPr>
              <p:nvPr/>
            </p:nvSpPr>
            <p:spPr bwMode="auto">
              <a:xfrm>
                <a:off x="1898"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0" name="Line 686">
                <a:extLst>
                  <a:ext uri="{FF2B5EF4-FFF2-40B4-BE49-F238E27FC236}">
                    <a16:creationId xmlns:a16="http://schemas.microsoft.com/office/drawing/2014/main" id="{28A5BD6F-68CF-4EEC-B161-B993B514DD15}"/>
                  </a:ext>
                </a:extLst>
              </p:cNvPr>
              <p:cNvSpPr>
                <a:spLocks noChangeShapeType="1"/>
              </p:cNvSpPr>
              <p:nvPr/>
            </p:nvSpPr>
            <p:spPr bwMode="auto">
              <a:xfrm>
                <a:off x="1781"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1" name="Line 687">
                <a:extLst>
                  <a:ext uri="{FF2B5EF4-FFF2-40B4-BE49-F238E27FC236}">
                    <a16:creationId xmlns:a16="http://schemas.microsoft.com/office/drawing/2014/main" id="{437A9163-E038-421D-A2B5-035ADB72EE67}"/>
                  </a:ext>
                </a:extLst>
              </p:cNvPr>
              <p:cNvSpPr>
                <a:spLocks noChangeShapeType="1"/>
              </p:cNvSpPr>
              <p:nvPr/>
            </p:nvSpPr>
            <p:spPr bwMode="auto">
              <a:xfrm>
                <a:off x="1662"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2" name="Line 688">
                <a:extLst>
                  <a:ext uri="{FF2B5EF4-FFF2-40B4-BE49-F238E27FC236}">
                    <a16:creationId xmlns:a16="http://schemas.microsoft.com/office/drawing/2014/main" id="{AE005A90-DD9D-482B-ADAE-264486BF9D2A}"/>
                  </a:ext>
                </a:extLst>
              </p:cNvPr>
              <p:cNvSpPr>
                <a:spLocks noChangeShapeType="1"/>
              </p:cNvSpPr>
              <p:nvPr/>
            </p:nvSpPr>
            <p:spPr bwMode="auto">
              <a:xfrm>
                <a:off x="1561" y="1525"/>
                <a:ext cx="1" cy="11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3" name="Rectangle 689">
                <a:extLst>
                  <a:ext uri="{FF2B5EF4-FFF2-40B4-BE49-F238E27FC236}">
                    <a16:creationId xmlns:a16="http://schemas.microsoft.com/office/drawing/2014/main" id="{519C1E67-AB0F-4CE1-BA2D-2FF76827BFEF}"/>
                  </a:ext>
                </a:extLst>
              </p:cNvPr>
              <p:cNvSpPr>
                <a:spLocks noChangeArrowheads="1"/>
              </p:cNvSpPr>
              <p:nvPr/>
            </p:nvSpPr>
            <p:spPr bwMode="auto">
              <a:xfrm>
                <a:off x="1460" y="1797"/>
                <a:ext cx="742" cy="117"/>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34" name="Rectangle 690">
                <a:extLst>
                  <a:ext uri="{FF2B5EF4-FFF2-40B4-BE49-F238E27FC236}">
                    <a16:creationId xmlns:a16="http://schemas.microsoft.com/office/drawing/2014/main" id="{284373E2-730C-47E2-B736-6707ECB203C1}"/>
                  </a:ext>
                </a:extLst>
              </p:cNvPr>
              <p:cNvSpPr>
                <a:spLocks noChangeArrowheads="1"/>
              </p:cNvSpPr>
              <p:nvPr/>
            </p:nvSpPr>
            <p:spPr bwMode="auto">
              <a:xfrm>
                <a:off x="1460" y="1916"/>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135" name="Line 691">
                <a:extLst>
                  <a:ext uri="{FF2B5EF4-FFF2-40B4-BE49-F238E27FC236}">
                    <a16:creationId xmlns:a16="http://schemas.microsoft.com/office/drawing/2014/main" id="{5A667D67-1D41-437B-A101-37869CBC5048}"/>
                  </a:ext>
                </a:extLst>
              </p:cNvPr>
              <p:cNvSpPr>
                <a:spLocks noChangeShapeType="1"/>
              </p:cNvSpPr>
              <p:nvPr/>
            </p:nvSpPr>
            <p:spPr bwMode="auto">
              <a:xfrm>
                <a:off x="2119"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6" name="Line 692">
                <a:extLst>
                  <a:ext uri="{FF2B5EF4-FFF2-40B4-BE49-F238E27FC236}">
                    <a16:creationId xmlns:a16="http://schemas.microsoft.com/office/drawing/2014/main" id="{66FC9BD8-33E2-4329-8514-1A40B887BB40}"/>
                  </a:ext>
                </a:extLst>
              </p:cNvPr>
              <p:cNvSpPr>
                <a:spLocks noChangeShapeType="1"/>
              </p:cNvSpPr>
              <p:nvPr/>
            </p:nvSpPr>
            <p:spPr bwMode="auto">
              <a:xfrm>
                <a:off x="2017"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7" name="Line 693">
                <a:extLst>
                  <a:ext uri="{FF2B5EF4-FFF2-40B4-BE49-F238E27FC236}">
                    <a16:creationId xmlns:a16="http://schemas.microsoft.com/office/drawing/2014/main" id="{7A283F5B-C175-4580-B251-4BE4D16FB43F}"/>
                  </a:ext>
                </a:extLst>
              </p:cNvPr>
              <p:cNvSpPr>
                <a:spLocks noChangeShapeType="1"/>
              </p:cNvSpPr>
              <p:nvPr/>
            </p:nvSpPr>
            <p:spPr bwMode="auto">
              <a:xfrm>
                <a:off x="1898"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8" name="Line 694">
                <a:extLst>
                  <a:ext uri="{FF2B5EF4-FFF2-40B4-BE49-F238E27FC236}">
                    <a16:creationId xmlns:a16="http://schemas.microsoft.com/office/drawing/2014/main" id="{4D3C0C81-3A02-499E-BA9D-3073747E7E17}"/>
                  </a:ext>
                </a:extLst>
              </p:cNvPr>
              <p:cNvSpPr>
                <a:spLocks noChangeShapeType="1"/>
              </p:cNvSpPr>
              <p:nvPr/>
            </p:nvSpPr>
            <p:spPr bwMode="auto">
              <a:xfrm>
                <a:off x="1781"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39" name="Line 695">
                <a:extLst>
                  <a:ext uri="{FF2B5EF4-FFF2-40B4-BE49-F238E27FC236}">
                    <a16:creationId xmlns:a16="http://schemas.microsoft.com/office/drawing/2014/main" id="{FCA89595-5059-48A8-9D35-308A81EE047E}"/>
                  </a:ext>
                </a:extLst>
              </p:cNvPr>
              <p:cNvSpPr>
                <a:spLocks noChangeShapeType="1"/>
              </p:cNvSpPr>
              <p:nvPr/>
            </p:nvSpPr>
            <p:spPr bwMode="auto">
              <a:xfrm>
                <a:off x="1662"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0" name="Line 696">
                <a:extLst>
                  <a:ext uri="{FF2B5EF4-FFF2-40B4-BE49-F238E27FC236}">
                    <a16:creationId xmlns:a16="http://schemas.microsoft.com/office/drawing/2014/main" id="{74EC3BF9-BC63-42DC-9BE5-11F4CCDED82C}"/>
                  </a:ext>
                </a:extLst>
              </p:cNvPr>
              <p:cNvSpPr>
                <a:spLocks noChangeShapeType="1"/>
              </p:cNvSpPr>
              <p:nvPr/>
            </p:nvSpPr>
            <p:spPr bwMode="auto">
              <a:xfrm>
                <a:off x="1561" y="1797"/>
                <a:ext cx="1" cy="2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41" name="Line 697">
                <a:extLst>
                  <a:ext uri="{FF2B5EF4-FFF2-40B4-BE49-F238E27FC236}">
                    <a16:creationId xmlns:a16="http://schemas.microsoft.com/office/drawing/2014/main" id="{7E4DEB10-4389-4F80-9757-0FCFE133E5E8}"/>
                  </a:ext>
                </a:extLst>
              </p:cNvPr>
              <p:cNvSpPr>
                <a:spLocks noChangeShapeType="1"/>
              </p:cNvSpPr>
              <p:nvPr/>
            </p:nvSpPr>
            <p:spPr bwMode="auto">
              <a:xfrm flipV="1">
                <a:off x="1561" y="2032"/>
                <a:ext cx="1" cy="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86" name="Line 699">
              <a:extLst>
                <a:ext uri="{FF2B5EF4-FFF2-40B4-BE49-F238E27FC236}">
                  <a16:creationId xmlns:a16="http://schemas.microsoft.com/office/drawing/2014/main" id="{8F052A97-C430-445A-B4D1-99F85B2BB144}"/>
                </a:ext>
              </a:extLst>
            </p:cNvPr>
            <p:cNvSpPr>
              <a:spLocks noChangeShapeType="1"/>
            </p:cNvSpPr>
            <p:nvPr/>
          </p:nvSpPr>
          <p:spPr bwMode="auto">
            <a:xfrm flipV="1">
              <a:off x="1561" y="3312"/>
              <a:ext cx="1" cy="5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7" name="Freeform 700">
              <a:extLst>
                <a:ext uri="{FF2B5EF4-FFF2-40B4-BE49-F238E27FC236}">
                  <a16:creationId xmlns:a16="http://schemas.microsoft.com/office/drawing/2014/main" id="{04B5F41F-7754-407D-BE93-B2B60CD415B0}"/>
                </a:ext>
              </a:extLst>
            </p:cNvPr>
            <p:cNvSpPr>
              <a:spLocks/>
            </p:cNvSpPr>
            <p:nvPr/>
          </p:nvSpPr>
          <p:spPr bwMode="auto">
            <a:xfrm>
              <a:off x="1962" y="1981"/>
              <a:ext cx="242" cy="488"/>
            </a:xfrm>
            <a:custGeom>
              <a:avLst/>
              <a:gdLst>
                <a:gd name="T0" fmla="*/ 238 w 242"/>
                <a:gd name="T1" fmla="*/ 4 h 488"/>
                <a:gd name="T2" fmla="*/ 0 w 242"/>
                <a:gd name="T3" fmla="*/ 481 h 488"/>
                <a:gd name="T4" fmla="*/ 0 w 242"/>
                <a:gd name="T5" fmla="*/ 484 h 488"/>
                <a:gd name="T6" fmla="*/ 0 w 242"/>
                <a:gd name="T7" fmla="*/ 484 h 488"/>
                <a:gd name="T8" fmla="*/ 0 w 242"/>
                <a:gd name="T9" fmla="*/ 486 h 488"/>
                <a:gd name="T10" fmla="*/ 2 w 242"/>
                <a:gd name="T11" fmla="*/ 488 h 488"/>
                <a:gd name="T12" fmla="*/ 16 w 242"/>
                <a:gd name="T13" fmla="*/ 456 h 488"/>
                <a:gd name="T14" fmla="*/ 32 w 242"/>
                <a:gd name="T15" fmla="*/ 426 h 488"/>
                <a:gd name="T16" fmla="*/ 48 w 242"/>
                <a:gd name="T17" fmla="*/ 396 h 488"/>
                <a:gd name="T18" fmla="*/ 61 w 242"/>
                <a:gd name="T19" fmla="*/ 366 h 488"/>
                <a:gd name="T20" fmla="*/ 77 w 242"/>
                <a:gd name="T21" fmla="*/ 334 h 488"/>
                <a:gd name="T22" fmla="*/ 91 w 242"/>
                <a:gd name="T23" fmla="*/ 304 h 488"/>
                <a:gd name="T24" fmla="*/ 107 w 242"/>
                <a:gd name="T25" fmla="*/ 274 h 488"/>
                <a:gd name="T26" fmla="*/ 123 w 242"/>
                <a:gd name="T27" fmla="*/ 244 h 488"/>
                <a:gd name="T28" fmla="*/ 137 w 242"/>
                <a:gd name="T29" fmla="*/ 212 h 488"/>
                <a:gd name="T30" fmla="*/ 153 w 242"/>
                <a:gd name="T31" fmla="*/ 182 h 488"/>
                <a:gd name="T32" fmla="*/ 169 w 242"/>
                <a:gd name="T33" fmla="*/ 152 h 488"/>
                <a:gd name="T34" fmla="*/ 183 w 242"/>
                <a:gd name="T35" fmla="*/ 122 h 488"/>
                <a:gd name="T36" fmla="*/ 199 w 242"/>
                <a:gd name="T37" fmla="*/ 92 h 488"/>
                <a:gd name="T38" fmla="*/ 212 w 242"/>
                <a:gd name="T39" fmla="*/ 60 h 488"/>
                <a:gd name="T40" fmla="*/ 228 w 242"/>
                <a:gd name="T41" fmla="*/ 30 h 488"/>
                <a:gd name="T42" fmla="*/ 242 w 242"/>
                <a:gd name="T43" fmla="*/ 0 h 488"/>
                <a:gd name="T44" fmla="*/ 242 w 242"/>
                <a:gd name="T45" fmla="*/ 0 h 488"/>
                <a:gd name="T46" fmla="*/ 240 w 242"/>
                <a:gd name="T47" fmla="*/ 2 h 488"/>
                <a:gd name="T48" fmla="*/ 240 w 242"/>
                <a:gd name="T49" fmla="*/ 2 h 488"/>
                <a:gd name="T50" fmla="*/ 238 w 242"/>
                <a:gd name="T51" fmla="*/ 4 h 4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488"/>
                <a:gd name="T80" fmla="*/ 242 w 242"/>
                <a:gd name="T81" fmla="*/ 488 h 4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488">
                  <a:moveTo>
                    <a:pt x="238" y="4"/>
                  </a:moveTo>
                  <a:lnTo>
                    <a:pt x="0" y="481"/>
                  </a:lnTo>
                  <a:lnTo>
                    <a:pt x="0" y="484"/>
                  </a:lnTo>
                  <a:lnTo>
                    <a:pt x="0" y="486"/>
                  </a:lnTo>
                  <a:lnTo>
                    <a:pt x="2" y="488"/>
                  </a:lnTo>
                  <a:lnTo>
                    <a:pt x="16" y="456"/>
                  </a:lnTo>
                  <a:lnTo>
                    <a:pt x="32" y="426"/>
                  </a:lnTo>
                  <a:lnTo>
                    <a:pt x="48" y="396"/>
                  </a:lnTo>
                  <a:lnTo>
                    <a:pt x="61" y="366"/>
                  </a:lnTo>
                  <a:lnTo>
                    <a:pt x="77" y="334"/>
                  </a:lnTo>
                  <a:lnTo>
                    <a:pt x="91" y="304"/>
                  </a:lnTo>
                  <a:lnTo>
                    <a:pt x="107" y="274"/>
                  </a:lnTo>
                  <a:lnTo>
                    <a:pt x="123" y="244"/>
                  </a:lnTo>
                  <a:lnTo>
                    <a:pt x="137" y="212"/>
                  </a:lnTo>
                  <a:lnTo>
                    <a:pt x="153" y="182"/>
                  </a:lnTo>
                  <a:lnTo>
                    <a:pt x="169" y="152"/>
                  </a:lnTo>
                  <a:lnTo>
                    <a:pt x="183" y="122"/>
                  </a:lnTo>
                  <a:lnTo>
                    <a:pt x="199" y="92"/>
                  </a:lnTo>
                  <a:lnTo>
                    <a:pt x="212" y="60"/>
                  </a:lnTo>
                  <a:lnTo>
                    <a:pt x="228" y="30"/>
                  </a:lnTo>
                  <a:lnTo>
                    <a:pt x="242" y="0"/>
                  </a:lnTo>
                  <a:lnTo>
                    <a:pt x="240" y="2"/>
                  </a:lnTo>
                  <a:lnTo>
                    <a:pt x="238" y="4"/>
                  </a:lnTo>
                  <a:close/>
                </a:path>
              </a:pathLst>
            </a:custGeom>
            <a:solidFill>
              <a:srgbClr val="DD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88" name="Group 709">
              <a:extLst>
                <a:ext uri="{FF2B5EF4-FFF2-40B4-BE49-F238E27FC236}">
                  <a16:creationId xmlns:a16="http://schemas.microsoft.com/office/drawing/2014/main" id="{CBA4FB35-6D30-43C7-821F-26E7780008F1}"/>
                </a:ext>
              </a:extLst>
            </p:cNvPr>
            <p:cNvGrpSpPr>
              <a:grpSpLocks/>
            </p:cNvGrpSpPr>
            <p:nvPr/>
          </p:nvGrpSpPr>
          <p:grpSpPr bwMode="auto">
            <a:xfrm>
              <a:off x="1444" y="2184"/>
              <a:ext cx="742" cy="237"/>
              <a:chOff x="1444" y="2184"/>
              <a:chExt cx="742" cy="237"/>
            </a:xfrm>
          </p:grpSpPr>
          <p:sp>
            <p:nvSpPr>
              <p:cNvPr id="89" name="Rectangle 701">
                <a:extLst>
                  <a:ext uri="{FF2B5EF4-FFF2-40B4-BE49-F238E27FC236}">
                    <a16:creationId xmlns:a16="http://schemas.microsoft.com/office/drawing/2014/main" id="{19543E4A-06EA-4660-A848-A0967A6A0976}"/>
                  </a:ext>
                </a:extLst>
              </p:cNvPr>
              <p:cNvSpPr>
                <a:spLocks noChangeArrowheads="1"/>
              </p:cNvSpPr>
              <p:nvPr/>
            </p:nvSpPr>
            <p:spPr bwMode="auto">
              <a:xfrm>
                <a:off x="1444" y="2303"/>
                <a:ext cx="742" cy="118"/>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90" name="Rectangle 702">
                <a:extLst>
                  <a:ext uri="{FF2B5EF4-FFF2-40B4-BE49-F238E27FC236}">
                    <a16:creationId xmlns:a16="http://schemas.microsoft.com/office/drawing/2014/main" id="{C39366D4-D34A-43A4-BE11-DD900099D8BA}"/>
                  </a:ext>
                </a:extLst>
              </p:cNvPr>
              <p:cNvSpPr>
                <a:spLocks noChangeArrowheads="1"/>
              </p:cNvSpPr>
              <p:nvPr/>
            </p:nvSpPr>
            <p:spPr bwMode="auto">
              <a:xfrm>
                <a:off x="1444" y="2184"/>
                <a:ext cx="742" cy="119"/>
              </a:xfrm>
              <a:prstGeom prst="rect">
                <a:avLst/>
              </a:prstGeom>
              <a:solidFill>
                <a:srgbClr val="FFFFFF"/>
              </a:solidFill>
              <a:ln w="28575">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91" name="Line 703">
                <a:extLst>
                  <a:ext uri="{FF2B5EF4-FFF2-40B4-BE49-F238E27FC236}">
                    <a16:creationId xmlns:a16="http://schemas.microsoft.com/office/drawing/2014/main" id="{3080652C-BF76-4009-BB40-E8BA24B8DE56}"/>
                  </a:ext>
                </a:extLst>
              </p:cNvPr>
              <p:cNvSpPr>
                <a:spLocks noChangeShapeType="1"/>
              </p:cNvSpPr>
              <p:nvPr/>
            </p:nvSpPr>
            <p:spPr bwMode="auto">
              <a:xfrm>
                <a:off x="1984"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2" name="Line 704">
                <a:extLst>
                  <a:ext uri="{FF2B5EF4-FFF2-40B4-BE49-F238E27FC236}">
                    <a16:creationId xmlns:a16="http://schemas.microsoft.com/office/drawing/2014/main" id="{14ED6BCA-4A7E-4E7C-A003-0856CAACAC8B}"/>
                  </a:ext>
                </a:extLst>
              </p:cNvPr>
              <p:cNvSpPr>
                <a:spLocks noChangeShapeType="1"/>
              </p:cNvSpPr>
              <p:nvPr/>
            </p:nvSpPr>
            <p:spPr bwMode="auto">
              <a:xfrm>
                <a:off x="1884"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3" name="Line 705">
                <a:extLst>
                  <a:ext uri="{FF2B5EF4-FFF2-40B4-BE49-F238E27FC236}">
                    <a16:creationId xmlns:a16="http://schemas.microsoft.com/office/drawing/2014/main" id="{B704DB78-3254-4361-AC9B-8F5D1807F7BC}"/>
                  </a:ext>
                </a:extLst>
              </p:cNvPr>
              <p:cNvSpPr>
                <a:spLocks noChangeShapeType="1"/>
              </p:cNvSpPr>
              <p:nvPr/>
            </p:nvSpPr>
            <p:spPr bwMode="auto">
              <a:xfrm>
                <a:off x="176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4" name="Line 706">
                <a:extLst>
                  <a:ext uri="{FF2B5EF4-FFF2-40B4-BE49-F238E27FC236}">
                    <a16:creationId xmlns:a16="http://schemas.microsoft.com/office/drawing/2014/main" id="{64FCE3E4-5F76-4449-97CE-19B55C6981EB}"/>
                  </a:ext>
                </a:extLst>
              </p:cNvPr>
              <p:cNvSpPr>
                <a:spLocks noChangeShapeType="1"/>
              </p:cNvSpPr>
              <p:nvPr/>
            </p:nvSpPr>
            <p:spPr bwMode="auto">
              <a:xfrm>
                <a:off x="1646"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5" name="Line 707">
                <a:extLst>
                  <a:ext uri="{FF2B5EF4-FFF2-40B4-BE49-F238E27FC236}">
                    <a16:creationId xmlns:a16="http://schemas.microsoft.com/office/drawing/2014/main" id="{7AD4F922-3274-4BE6-AACD-C2C458CBA717}"/>
                  </a:ext>
                </a:extLst>
              </p:cNvPr>
              <p:cNvSpPr>
                <a:spLocks noChangeShapeType="1"/>
              </p:cNvSpPr>
              <p:nvPr/>
            </p:nvSpPr>
            <p:spPr bwMode="auto">
              <a:xfrm>
                <a:off x="154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6" name="Line 708">
                <a:extLst>
                  <a:ext uri="{FF2B5EF4-FFF2-40B4-BE49-F238E27FC236}">
                    <a16:creationId xmlns:a16="http://schemas.microsoft.com/office/drawing/2014/main" id="{66E310BD-2F22-44B8-947F-C30C651355F2}"/>
                  </a:ext>
                </a:extLst>
              </p:cNvPr>
              <p:cNvSpPr>
                <a:spLocks noChangeShapeType="1"/>
              </p:cNvSpPr>
              <p:nvPr/>
            </p:nvSpPr>
            <p:spPr bwMode="auto">
              <a:xfrm>
                <a:off x="2085" y="2184"/>
                <a:ext cx="1" cy="23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pic>
        <p:nvPicPr>
          <p:cNvPr id="40962" name="Picture 2" descr="dessins camions - camion passion reels et maquettes 1.87">
            <a:extLst>
              <a:ext uri="{FF2B5EF4-FFF2-40B4-BE49-F238E27FC236}">
                <a16:creationId xmlns:a16="http://schemas.microsoft.com/office/drawing/2014/main" id="{C0A6FE3E-8E06-4CF7-A86A-CD0EFF6A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0995" y="2201476"/>
            <a:ext cx="1947349" cy="955441"/>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a:extLst>
              <a:ext uri="{FF2B5EF4-FFF2-40B4-BE49-F238E27FC236}">
                <a16:creationId xmlns:a16="http://schemas.microsoft.com/office/drawing/2014/main" id="{6169AF71-1502-4163-B8F5-4A4436956A90}"/>
              </a:ext>
            </a:extLst>
          </p:cNvPr>
          <p:cNvSpPr/>
          <p:nvPr/>
        </p:nvSpPr>
        <p:spPr bwMode="auto">
          <a:xfrm>
            <a:off x="3779912" y="220147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n°1</a:t>
            </a:r>
          </a:p>
        </p:txBody>
      </p:sp>
      <p:sp>
        <p:nvSpPr>
          <p:cNvPr id="183" name="Rectangle 182">
            <a:extLst>
              <a:ext uri="{FF2B5EF4-FFF2-40B4-BE49-F238E27FC236}">
                <a16:creationId xmlns:a16="http://schemas.microsoft.com/office/drawing/2014/main" id="{2B57A2E2-2C25-45AF-B898-95787550FF75}"/>
              </a:ext>
            </a:extLst>
          </p:cNvPr>
          <p:cNvSpPr/>
          <p:nvPr/>
        </p:nvSpPr>
        <p:spPr bwMode="auto">
          <a:xfrm>
            <a:off x="3779912" y="285293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n°2</a:t>
            </a:r>
          </a:p>
        </p:txBody>
      </p:sp>
      <p:sp>
        <p:nvSpPr>
          <p:cNvPr id="184" name="Rectangle 183">
            <a:extLst>
              <a:ext uri="{FF2B5EF4-FFF2-40B4-BE49-F238E27FC236}">
                <a16:creationId xmlns:a16="http://schemas.microsoft.com/office/drawing/2014/main" id="{5B3EE6A8-197E-4378-A2EF-A24BA188FBEA}"/>
              </a:ext>
            </a:extLst>
          </p:cNvPr>
          <p:cNvSpPr/>
          <p:nvPr/>
        </p:nvSpPr>
        <p:spPr bwMode="auto">
          <a:xfrm>
            <a:off x="3779912" y="350439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n°3</a:t>
            </a:r>
          </a:p>
        </p:txBody>
      </p:sp>
      <p:sp>
        <p:nvSpPr>
          <p:cNvPr id="185" name="Rectangle 184">
            <a:extLst>
              <a:ext uri="{FF2B5EF4-FFF2-40B4-BE49-F238E27FC236}">
                <a16:creationId xmlns:a16="http://schemas.microsoft.com/office/drawing/2014/main" id="{B0CDDC09-CCB6-4207-8EF5-A656CF205F98}"/>
              </a:ext>
            </a:extLst>
          </p:cNvPr>
          <p:cNvSpPr/>
          <p:nvPr/>
        </p:nvSpPr>
        <p:spPr bwMode="auto">
          <a:xfrm>
            <a:off x="3779912" y="415585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n°4</a:t>
            </a:r>
          </a:p>
        </p:txBody>
      </p:sp>
      <p:sp>
        <p:nvSpPr>
          <p:cNvPr id="186" name="Rectangle 185">
            <a:extLst>
              <a:ext uri="{FF2B5EF4-FFF2-40B4-BE49-F238E27FC236}">
                <a16:creationId xmlns:a16="http://schemas.microsoft.com/office/drawing/2014/main" id="{10BB6FCB-6782-4646-A763-5A39B809CA79}"/>
              </a:ext>
            </a:extLst>
          </p:cNvPr>
          <p:cNvSpPr/>
          <p:nvPr/>
        </p:nvSpPr>
        <p:spPr bwMode="auto">
          <a:xfrm>
            <a:off x="3779912" y="480731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n°5</a:t>
            </a:r>
          </a:p>
        </p:txBody>
      </p:sp>
      <p:sp>
        <p:nvSpPr>
          <p:cNvPr id="187" name="Rectangle 186">
            <a:extLst>
              <a:ext uri="{FF2B5EF4-FFF2-40B4-BE49-F238E27FC236}">
                <a16:creationId xmlns:a16="http://schemas.microsoft.com/office/drawing/2014/main" id="{E30442F1-C420-4C51-BB7B-B5CC3E81A7B4}"/>
              </a:ext>
            </a:extLst>
          </p:cNvPr>
          <p:cNvSpPr/>
          <p:nvPr/>
        </p:nvSpPr>
        <p:spPr bwMode="auto">
          <a:xfrm>
            <a:off x="3779912" y="5458776"/>
            <a:ext cx="1902251" cy="651460"/>
          </a:xfrm>
          <a:prstGeom prst="rect">
            <a:avLst/>
          </a:prstGeom>
          <a:solidFill>
            <a:schemeClr val="accent2">
              <a:lumMod val="20000"/>
              <a:lumOff val="80000"/>
            </a:schemeClr>
          </a:solidFill>
          <a:ln w="12700" cap="flat" cmpd="sng" algn="ctr">
            <a:solidFill>
              <a:srgbClr val="00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800" b="1" i="0" u="none" strike="noStrike" cap="none" normalizeH="0" baseline="0" dirty="0">
                <a:ln>
                  <a:noFill/>
                </a:ln>
                <a:solidFill>
                  <a:srgbClr val="000000"/>
                </a:solidFill>
                <a:effectLst/>
                <a:latin typeface="Arial" panose="020B0604020202020204" pitchFamily="34" charset="0"/>
              </a:rPr>
              <a:t>Quai n°…</a:t>
            </a:r>
          </a:p>
        </p:txBody>
      </p:sp>
      <p:pic>
        <p:nvPicPr>
          <p:cNvPr id="188" name="Picture 2" descr="dessins camions - camion passion reels et maquettes 1.87">
            <a:extLst>
              <a:ext uri="{FF2B5EF4-FFF2-40B4-BE49-F238E27FC236}">
                <a16:creationId xmlns:a16="http://schemas.microsoft.com/office/drawing/2014/main" id="{60678013-FDC0-415A-BBB4-1959B9FA4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6176" y="3265647"/>
            <a:ext cx="1947349" cy="955441"/>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dessins camions - camion passion reels et maquettes 1.87">
            <a:extLst>
              <a:ext uri="{FF2B5EF4-FFF2-40B4-BE49-F238E27FC236}">
                <a16:creationId xmlns:a16="http://schemas.microsoft.com/office/drawing/2014/main" id="{6BF621C2-1758-4285-9FA6-3344DD009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0995" y="4005064"/>
            <a:ext cx="1947349" cy="95544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essins camions - camion passion reels et maquettes 1.87">
            <a:extLst>
              <a:ext uri="{FF2B5EF4-FFF2-40B4-BE49-F238E27FC236}">
                <a16:creationId xmlns:a16="http://schemas.microsoft.com/office/drawing/2014/main" id="{390F0C89-E704-4516-B500-256A7E88F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6176" y="5209863"/>
            <a:ext cx="1947349" cy="95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9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9D94888-E61B-40B5-87E7-A9F110D2ED08}"/>
              </a:ext>
            </a:extLst>
          </p:cNvPr>
          <p:cNvSpPr>
            <a:spLocks noGrp="1" noChangeArrowheads="1"/>
          </p:cNvSpPr>
          <p:nvPr>
            <p:ph type="title"/>
          </p:nvPr>
        </p:nvSpPr>
        <p:spPr/>
        <p:txBody>
          <a:bodyPr/>
          <a:lstStyle/>
          <a:p>
            <a:r>
              <a:rPr lang="fr-FR" altLang="fr-FR"/>
              <a:t>La livraison et l’installation</a:t>
            </a:r>
          </a:p>
        </p:txBody>
      </p:sp>
      <p:sp>
        <p:nvSpPr>
          <p:cNvPr id="24579" name="Rectangle 3">
            <a:extLst>
              <a:ext uri="{FF2B5EF4-FFF2-40B4-BE49-F238E27FC236}">
                <a16:creationId xmlns:a16="http://schemas.microsoft.com/office/drawing/2014/main" id="{DE845937-76A4-4135-8136-F919C593FB90}"/>
              </a:ext>
            </a:extLst>
          </p:cNvPr>
          <p:cNvSpPr>
            <a:spLocks noGrp="1" noChangeArrowheads="1"/>
          </p:cNvSpPr>
          <p:nvPr>
            <p:ph type="body" idx="1"/>
          </p:nvPr>
        </p:nvSpPr>
        <p:spPr>
          <a:xfrm>
            <a:off x="1292175" y="1776291"/>
            <a:ext cx="7162800" cy="4114800"/>
          </a:xfrm>
        </p:spPr>
        <p:txBody>
          <a:bodyPr/>
          <a:lstStyle/>
          <a:p>
            <a:r>
              <a:rPr lang="fr-FR" altLang="fr-FR" dirty="0">
                <a:solidFill>
                  <a:srgbClr val="000099"/>
                </a:solidFill>
              </a:rPr>
              <a:t>Apporter les produits commandés jusqu’à leur localisation finale</a:t>
            </a:r>
          </a:p>
          <a:p>
            <a:r>
              <a:rPr lang="fr-FR" altLang="fr-FR" dirty="0">
                <a:solidFill>
                  <a:srgbClr val="000099"/>
                </a:solidFill>
              </a:rPr>
              <a:t>Montage</a:t>
            </a:r>
          </a:p>
          <a:p>
            <a:r>
              <a:rPr lang="fr-FR" altLang="fr-FR" dirty="0">
                <a:solidFill>
                  <a:srgbClr val="000099"/>
                </a:solidFill>
              </a:rPr>
              <a:t>Mise en place, branchement, etc.</a:t>
            </a:r>
          </a:p>
          <a:p>
            <a:r>
              <a:rPr lang="fr-FR" altLang="fr-FR" dirty="0">
                <a:solidFill>
                  <a:srgbClr val="000099"/>
                </a:solidFill>
              </a:rPr>
              <a:t>Tester le bon état et le bon fonctionnement des produits livrés</a:t>
            </a:r>
          </a:p>
          <a:p>
            <a:r>
              <a:rPr lang="fr-FR" altLang="fr-FR" dirty="0">
                <a:solidFill>
                  <a:srgbClr val="000099"/>
                </a:solidFill>
              </a:rPr>
              <a:t>Mise en mains</a:t>
            </a:r>
          </a:p>
          <a:p>
            <a:r>
              <a:rPr lang="fr-FR" altLang="fr-FR" dirty="0">
                <a:solidFill>
                  <a:srgbClr val="000099"/>
                </a:solidFill>
              </a:rPr>
              <a:t>Conseils d’utilisation</a:t>
            </a:r>
          </a:p>
          <a:p>
            <a:r>
              <a:rPr lang="fr-FR" altLang="fr-FR" dirty="0">
                <a:solidFill>
                  <a:srgbClr val="000099"/>
                </a:solidFill>
              </a:rPr>
              <a:t>Reprise ancien matériel</a:t>
            </a:r>
          </a:p>
        </p:txBody>
      </p:sp>
      <p:pic>
        <p:nvPicPr>
          <p:cNvPr id="44034" name="Picture 2" descr="Livraison d'électroménagers - BonPrix Électroménagers Inc">
            <a:extLst>
              <a:ext uri="{FF2B5EF4-FFF2-40B4-BE49-F238E27FC236}">
                <a16:creationId xmlns:a16="http://schemas.microsoft.com/office/drawing/2014/main" id="{AAD88064-3B31-4AAF-9940-2BDAF957B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00" y="465313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A4AF951-DDCA-483D-BC82-51AFD654C921}"/>
              </a:ext>
            </a:extLst>
          </p:cNvPr>
          <p:cNvSpPr>
            <a:spLocks noGrp="1" noChangeArrowheads="1"/>
          </p:cNvSpPr>
          <p:nvPr>
            <p:ph type="title"/>
          </p:nvPr>
        </p:nvSpPr>
        <p:spPr>
          <a:xfrm>
            <a:off x="1042095" y="843755"/>
            <a:ext cx="7848600" cy="457200"/>
          </a:xfrm>
        </p:spPr>
        <p:txBody>
          <a:bodyPr/>
          <a:lstStyle/>
          <a:p>
            <a:r>
              <a:rPr lang="fr-FR" altLang="fr-FR" dirty="0"/>
              <a:t>La facturation et l’encaissement</a:t>
            </a:r>
          </a:p>
        </p:txBody>
      </p:sp>
      <p:sp>
        <p:nvSpPr>
          <p:cNvPr id="28675" name="Rectangle 3">
            <a:extLst>
              <a:ext uri="{FF2B5EF4-FFF2-40B4-BE49-F238E27FC236}">
                <a16:creationId xmlns:a16="http://schemas.microsoft.com/office/drawing/2014/main" id="{56218778-5D1E-410E-AC47-906DA0C65186}"/>
              </a:ext>
            </a:extLst>
          </p:cNvPr>
          <p:cNvSpPr>
            <a:spLocks noGrp="1" noChangeArrowheads="1"/>
          </p:cNvSpPr>
          <p:nvPr>
            <p:ph type="body" idx="1"/>
          </p:nvPr>
        </p:nvSpPr>
        <p:spPr>
          <a:xfrm>
            <a:off x="1260376" y="1556792"/>
            <a:ext cx="7162800" cy="2213787"/>
          </a:xfrm>
        </p:spPr>
        <p:txBody>
          <a:bodyPr/>
          <a:lstStyle/>
          <a:p>
            <a:r>
              <a:rPr lang="fr-FR" altLang="fr-FR" dirty="0">
                <a:solidFill>
                  <a:srgbClr val="000099"/>
                </a:solidFill>
              </a:rPr>
              <a:t>Facturer sans erreur</a:t>
            </a:r>
          </a:p>
          <a:p>
            <a:pPr lvl="1"/>
            <a:r>
              <a:rPr lang="fr-FR" altLang="fr-FR" dirty="0"/>
              <a:t>nombreuses conditions de vente</a:t>
            </a:r>
          </a:p>
          <a:p>
            <a:r>
              <a:rPr lang="fr-FR" altLang="fr-FR" dirty="0">
                <a:solidFill>
                  <a:srgbClr val="000099"/>
                </a:solidFill>
              </a:rPr>
              <a:t>Recouvrement de la créance</a:t>
            </a:r>
          </a:p>
          <a:p>
            <a:r>
              <a:rPr lang="fr-FR" altLang="fr-FR" dirty="0">
                <a:solidFill>
                  <a:srgbClr val="000099"/>
                </a:solidFill>
              </a:rPr>
              <a:t>Imputation comptable</a:t>
            </a:r>
          </a:p>
          <a:p>
            <a:r>
              <a:rPr lang="fr-FR" altLang="fr-FR" dirty="0">
                <a:solidFill>
                  <a:srgbClr val="000099"/>
                </a:solidFill>
              </a:rPr>
              <a:t>Commissionnement des commerciaux</a:t>
            </a:r>
          </a:p>
        </p:txBody>
      </p:sp>
      <p:pic>
        <p:nvPicPr>
          <p:cNvPr id="3" name="Image 2">
            <a:extLst>
              <a:ext uri="{FF2B5EF4-FFF2-40B4-BE49-F238E27FC236}">
                <a16:creationId xmlns:a16="http://schemas.microsoft.com/office/drawing/2014/main" id="{1B5D4BB3-8477-493B-8456-35341E8127B3}"/>
              </a:ext>
            </a:extLst>
          </p:cNvPr>
          <p:cNvPicPr>
            <a:picLocks noChangeAspect="1"/>
          </p:cNvPicPr>
          <p:nvPr/>
        </p:nvPicPr>
        <p:blipFill rotWithShape="1">
          <a:blip r:embed="rId3">
            <a:extLst>
              <a:ext uri="{28A0092B-C50C-407E-A947-70E740481C1C}">
                <a14:useLocalDpi xmlns:a14="http://schemas.microsoft.com/office/drawing/2010/main" val="0"/>
              </a:ext>
            </a:extLst>
          </a:blip>
          <a:srcRect l="-2398" t="13909" r="2398" b="42266"/>
          <a:stretch/>
        </p:blipFill>
        <p:spPr>
          <a:xfrm>
            <a:off x="280405" y="4080979"/>
            <a:ext cx="8604448" cy="25373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DAE7E4-70C4-4529-8933-A57136D4D248}"/>
              </a:ext>
            </a:extLst>
          </p:cNvPr>
          <p:cNvSpPr>
            <a:spLocks noGrp="1"/>
          </p:cNvSpPr>
          <p:nvPr>
            <p:ph type="title"/>
          </p:nvPr>
        </p:nvSpPr>
        <p:spPr/>
        <p:txBody>
          <a:bodyPr/>
          <a:lstStyle/>
          <a:p>
            <a:r>
              <a:rPr lang="fr-FR" dirty="0"/>
              <a:t>Le traitement des commandes dans la </a:t>
            </a:r>
            <a:r>
              <a:rPr lang="fr-FR" dirty="0" err="1"/>
              <a:t>supply</a:t>
            </a:r>
            <a:r>
              <a:rPr lang="fr-FR" dirty="0"/>
              <a:t> </a:t>
            </a:r>
            <a:r>
              <a:rPr lang="fr-FR" dirty="0" err="1"/>
              <a:t>chain</a:t>
            </a:r>
            <a:r>
              <a:rPr lang="fr-FR" dirty="0"/>
              <a:t> étendue</a:t>
            </a:r>
          </a:p>
        </p:txBody>
      </p:sp>
      <p:pic>
        <p:nvPicPr>
          <p:cNvPr id="5" name="Espace réservé du contenu 4">
            <a:extLst>
              <a:ext uri="{FF2B5EF4-FFF2-40B4-BE49-F238E27FC236}">
                <a16:creationId xmlns:a16="http://schemas.microsoft.com/office/drawing/2014/main" id="{B4542C94-87BE-4FBA-BCA3-6D6549173F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2348880"/>
            <a:ext cx="6438900" cy="3267075"/>
          </a:xfrm>
        </p:spPr>
      </p:pic>
    </p:spTree>
    <p:extLst>
      <p:ext uri="{BB962C8B-B14F-4D97-AF65-F5344CB8AC3E}">
        <p14:creationId xmlns:p14="http://schemas.microsoft.com/office/powerpoint/2010/main" val="212998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9007C35-DBDB-49BA-B67C-98ACF8E49A30}"/>
              </a:ext>
            </a:extLst>
          </p:cNvPr>
          <p:cNvSpPr>
            <a:spLocks noGrp="1" noChangeArrowheads="1"/>
          </p:cNvSpPr>
          <p:nvPr>
            <p:ph type="title"/>
          </p:nvPr>
        </p:nvSpPr>
        <p:spPr>
          <a:xfrm>
            <a:off x="914400" y="1066800"/>
            <a:ext cx="7924800" cy="457200"/>
          </a:xfrm>
          <a:noFill/>
          <a:ln/>
        </p:spPr>
        <p:txBody>
          <a:bodyPr/>
          <a:lstStyle/>
          <a:p>
            <a:r>
              <a:rPr lang="fr-FR" altLang="fr-FR"/>
              <a:t>Les étapes de traitement d'une commande</a:t>
            </a:r>
          </a:p>
        </p:txBody>
      </p:sp>
      <p:sp>
        <p:nvSpPr>
          <p:cNvPr id="7171" name="Rectangle 3">
            <a:extLst>
              <a:ext uri="{FF2B5EF4-FFF2-40B4-BE49-F238E27FC236}">
                <a16:creationId xmlns:a16="http://schemas.microsoft.com/office/drawing/2014/main" id="{72F4482C-7E61-4148-9302-20ECFBEB10A2}"/>
              </a:ext>
            </a:extLst>
          </p:cNvPr>
          <p:cNvSpPr>
            <a:spLocks noGrp="1" noChangeArrowheads="1"/>
          </p:cNvSpPr>
          <p:nvPr>
            <p:ph type="body" idx="1"/>
          </p:nvPr>
        </p:nvSpPr>
        <p:spPr>
          <a:xfrm>
            <a:off x="1066800" y="3581399"/>
            <a:ext cx="7162800" cy="2871931"/>
          </a:xfrm>
          <a:noFill/>
          <a:ln/>
        </p:spPr>
        <p:txBody>
          <a:bodyPr/>
          <a:lstStyle/>
          <a:p>
            <a:r>
              <a:rPr lang="fr-FR" altLang="fr-FR" sz="2000" dirty="0">
                <a:solidFill>
                  <a:srgbClr val="000099"/>
                </a:solidFill>
              </a:rPr>
              <a:t>Enregistrement de la commande du client</a:t>
            </a:r>
          </a:p>
          <a:p>
            <a:r>
              <a:rPr lang="fr-FR" altLang="fr-FR" sz="2000" dirty="0">
                <a:solidFill>
                  <a:srgbClr val="000099"/>
                </a:solidFill>
              </a:rPr>
              <a:t>Préparation de la commande (regroupement d’articles)</a:t>
            </a:r>
          </a:p>
          <a:p>
            <a:r>
              <a:rPr lang="fr-FR" altLang="fr-FR" sz="2000" dirty="0">
                <a:solidFill>
                  <a:srgbClr val="000099"/>
                </a:solidFill>
              </a:rPr>
              <a:t>Emballage</a:t>
            </a:r>
          </a:p>
          <a:p>
            <a:r>
              <a:rPr lang="fr-FR" altLang="fr-FR" sz="2000" dirty="0">
                <a:solidFill>
                  <a:srgbClr val="000099"/>
                </a:solidFill>
              </a:rPr>
              <a:t>Contrôle</a:t>
            </a:r>
          </a:p>
          <a:p>
            <a:r>
              <a:rPr lang="fr-FR" altLang="fr-FR" sz="2000" dirty="0">
                <a:solidFill>
                  <a:srgbClr val="000099"/>
                </a:solidFill>
              </a:rPr>
              <a:t>Regroupement des commandes par destination</a:t>
            </a:r>
          </a:p>
          <a:p>
            <a:r>
              <a:rPr lang="fr-FR" altLang="fr-FR" sz="2000" dirty="0">
                <a:solidFill>
                  <a:srgbClr val="000099"/>
                </a:solidFill>
              </a:rPr>
              <a:t>Expédition</a:t>
            </a:r>
          </a:p>
          <a:p>
            <a:r>
              <a:rPr lang="fr-FR" altLang="fr-FR" sz="2000" dirty="0">
                <a:solidFill>
                  <a:srgbClr val="000099"/>
                </a:solidFill>
              </a:rPr>
              <a:t>Suivi de l’acheminement</a:t>
            </a:r>
          </a:p>
          <a:p>
            <a:r>
              <a:rPr lang="fr-FR" altLang="fr-FR" sz="2000" dirty="0">
                <a:solidFill>
                  <a:srgbClr val="000099"/>
                </a:solidFill>
              </a:rPr>
              <a:t>Facturation</a:t>
            </a:r>
          </a:p>
        </p:txBody>
      </p:sp>
      <p:sp>
        <p:nvSpPr>
          <p:cNvPr id="7172" name="Rectangle 4">
            <a:extLst>
              <a:ext uri="{FF2B5EF4-FFF2-40B4-BE49-F238E27FC236}">
                <a16:creationId xmlns:a16="http://schemas.microsoft.com/office/drawing/2014/main" id="{F618B6ED-2D46-410E-A204-DDD2191FC368}"/>
              </a:ext>
            </a:extLst>
          </p:cNvPr>
          <p:cNvSpPr>
            <a:spLocks noChangeArrowheads="1"/>
          </p:cNvSpPr>
          <p:nvPr/>
        </p:nvSpPr>
        <p:spPr bwMode="auto">
          <a:xfrm>
            <a:off x="615950" y="1828800"/>
            <a:ext cx="1130300" cy="673100"/>
          </a:xfrm>
          <a:prstGeom prst="rect">
            <a:avLst/>
          </a:prstGeom>
          <a:solidFill>
            <a:srgbClr val="66FF33"/>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Le client </a:t>
            </a:r>
          </a:p>
          <a:p>
            <a:pPr algn="ctr"/>
            <a:r>
              <a:rPr lang="fr-FR" altLang="fr-FR" sz="1400">
                <a:solidFill>
                  <a:srgbClr val="000000"/>
                </a:solidFill>
              </a:rPr>
              <a:t>passe une</a:t>
            </a:r>
          </a:p>
          <a:p>
            <a:pPr algn="ctr"/>
            <a:r>
              <a:rPr lang="fr-FR" altLang="fr-FR" sz="1400">
                <a:solidFill>
                  <a:srgbClr val="000000"/>
                </a:solidFill>
              </a:rPr>
              <a:t>commande</a:t>
            </a:r>
          </a:p>
        </p:txBody>
      </p:sp>
      <p:sp>
        <p:nvSpPr>
          <p:cNvPr id="7173" name="AutoShape 5">
            <a:extLst>
              <a:ext uri="{FF2B5EF4-FFF2-40B4-BE49-F238E27FC236}">
                <a16:creationId xmlns:a16="http://schemas.microsoft.com/office/drawing/2014/main" id="{CC5400A2-66C7-4AA9-8543-BC6B38FEDC74}"/>
              </a:ext>
            </a:extLst>
          </p:cNvPr>
          <p:cNvSpPr>
            <a:spLocks noChangeArrowheads="1"/>
          </p:cNvSpPr>
          <p:nvPr/>
        </p:nvSpPr>
        <p:spPr bwMode="auto">
          <a:xfrm>
            <a:off x="1911350" y="2466975"/>
            <a:ext cx="1130300" cy="673100"/>
          </a:xfrm>
          <a:prstGeom prst="homePlate">
            <a:avLst>
              <a:gd name="adj" fmla="val 55975"/>
            </a:avLst>
          </a:prstGeom>
          <a:solidFill>
            <a:schemeClr val="tx2"/>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Saisie </a:t>
            </a:r>
          </a:p>
          <a:p>
            <a:pPr algn="ctr"/>
            <a:r>
              <a:rPr lang="fr-FR" altLang="fr-FR" sz="1400">
                <a:solidFill>
                  <a:srgbClr val="000000"/>
                </a:solidFill>
              </a:rPr>
              <a:t>de la </a:t>
            </a:r>
          </a:p>
          <a:p>
            <a:pPr algn="ctr"/>
            <a:r>
              <a:rPr lang="fr-FR" altLang="fr-FR" sz="1400">
                <a:solidFill>
                  <a:srgbClr val="000000"/>
                </a:solidFill>
              </a:rPr>
              <a:t>commande</a:t>
            </a:r>
          </a:p>
        </p:txBody>
      </p:sp>
      <p:sp>
        <p:nvSpPr>
          <p:cNvPr id="7174" name="AutoShape 6">
            <a:extLst>
              <a:ext uri="{FF2B5EF4-FFF2-40B4-BE49-F238E27FC236}">
                <a16:creationId xmlns:a16="http://schemas.microsoft.com/office/drawing/2014/main" id="{2CDC3717-370D-41E3-B247-C5440599C133}"/>
              </a:ext>
            </a:extLst>
          </p:cNvPr>
          <p:cNvSpPr>
            <a:spLocks noChangeArrowheads="1"/>
          </p:cNvSpPr>
          <p:nvPr/>
        </p:nvSpPr>
        <p:spPr bwMode="auto">
          <a:xfrm>
            <a:off x="3130550" y="2466975"/>
            <a:ext cx="1282700" cy="673100"/>
          </a:xfrm>
          <a:prstGeom prst="homePlate">
            <a:avLst>
              <a:gd name="adj" fmla="val 63522"/>
            </a:avLst>
          </a:prstGeom>
          <a:solidFill>
            <a:srgbClr val="00FFFF"/>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Préparation</a:t>
            </a:r>
          </a:p>
          <a:p>
            <a:pPr algn="ctr"/>
            <a:r>
              <a:rPr lang="fr-FR" altLang="fr-FR" sz="1400">
                <a:solidFill>
                  <a:srgbClr val="000000"/>
                </a:solidFill>
              </a:rPr>
              <a:t>de la</a:t>
            </a:r>
          </a:p>
          <a:p>
            <a:pPr algn="ctr"/>
            <a:r>
              <a:rPr lang="fr-FR" altLang="fr-FR" sz="1400">
                <a:solidFill>
                  <a:srgbClr val="000000"/>
                </a:solidFill>
              </a:rPr>
              <a:t>commande</a:t>
            </a:r>
          </a:p>
        </p:txBody>
      </p:sp>
      <p:sp>
        <p:nvSpPr>
          <p:cNvPr id="7175" name="AutoShape 7">
            <a:extLst>
              <a:ext uri="{FF2B5EF4-FFF2-40B4-BE49-F238E27FC236}">
                <a16:creationId xmlns:a16="http://schemas.microsoft.com/office/drawing/2014/main" id="{B4757BF8-EFFB-4825-8108-1452CBC9B25F}"/>
              </a:ext>
            </a:extLst>
          </p:cNvPr>
          <p:cNvSpPr>
            <a:spLocks noChangeArrowheads="1"/>
          </p:cNvSpPr>
          <p:nvPr/>
        </p:nvSpPr>
        <p:spPr bwMode="auto">
          <a:xfrm>
            <a:off x="4578350" y="2466975"/>
            <a:ext cx="1358900" cy="673100"/>
          </a:xfrm>
          <a:prstGeom prst="homePlate">
            <a:avLst>
              <a:gd name="adj" fmla="val 67296"/>
            </a:avLst>
          </a:prstGeom>
          <a:solidFill>
            <a:srgbClr val="00FF99"/>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Emballage</a:t>
            </a:r>
          </a:p>
        </p:txBody>
      </p:sp>
      <p:sp>
        <p:nvSpPr>
          <p:cNvPr id="7176" name="AutoShape 8">
            <a:extLst>
              <a:ext uri="{FF2B5EF4-FFF2-40B4-BE49-F238E27FC236}">
                <a16:creationId xmlns:a16="http://schemas.microsoft.com/office/drawing/2014/main" id="{00A92C85-0D28-4CC4-8E04-5AAE244E2D71}"/>
              </a:ext>
            </a:extLst>
          </p:cNvPr>
          <p:cNvSpPr>
            <a:spLocks noChangeArrowheads="1"/>
          </p:cNvSpPr>
          <p:nvPr/>
        </p:nvSpPr>
        <p:spPr bwMode="auto">
          <a:xfrm>
            <a:off x="6026150" y="2466975"/>
            <a:ext cx="1206500" cy="673100"/>
          </a:xfrm>
          <a:prstGeom prst="homePlate">
            <a:avLst>
              <a:gd name="adj" fmla="val 59748"/>
            </a:avLst>
          </a:prstGeom>
          <a:solidFill>
            <a:srgbClr val="FFCC99"/>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Transport</a:t>
            </a:r>
          </a:p>
        </p:txBody>
      </p:sp>
      <p:sp>
        <p:nvSpPr>
          <p:cNvPr id="7177" name="Rectangle 9">
            <a:extLst>
              <a:ext uri="{FF2B5EF4-FFF2-40B4-BE49-F238E27FC236}">
                <a16:creationId xmlns:a16="http://schemas.microsoft.com/office/drawing/2014/main" id="{81B71525-FC8C-4006-BA20-6C43D110F49A}"/>
              </a:ext>
            </a:extLst>
          </p:cNvPr>
          <p:cNvSpPr>
            <a:spLocks noChangeArrowheads="1"/>
          </p:cNvSpPr>
          <p:nvPr/>
        </p:nvSpPr>
        <p:spPr bwMode="auto">
          <a:xfrm>
            <a:off x="7397750" y="1828800"/>
            <a:ext cx="1206500" cy="673100"/>
          </a:xfrm>
          <a:prstGeom prst="rect">
            <a:avLst/>
          </a:prstGeom>
          <a:solidFill>
            <a:srgbClr val="66FF33"/>
          </a:solidFill>
          <a:ln w="12700">
            <a:solidFill>
              <a:srgbClr val="000000"/>
            </a:solidFill>
            <a:miter lim="800000"/>
            <a:headEnd/>
            <a:tailEnd/>
          </a:ln>
          <a:effectLst>
            <a:outerShdw dist="53882" dir="2700000" algn="ctr" rotWithShape="0">
              <a:schemeClr val="bg2"/>
            </a:outerShdw>
          </a:effectLst>
        </p:spPr>
        <p:txBody>
          <a:bodyPr wrap="none" lIns="90488" tIns="44450" rIns="90488" bIns="44450" anchor="ctr"/>
          <a:lstStyle/>
          <a:p>
            <a:pPr algn="ctr"/>
            <a:r>
              <a:rPr lang="fr-FR" altLang="fr-FR" sz="1400">
                <a:solidFill>
                  <a:srgbClr val="000000"/>
                </a:solidFill>
              </a:rPr>
              <a:t>Le client</a:t>
            </a:r>
          </a:p>
          <a:p>
            <a:pPr algn="ctr"/>
            <a:r>
              <a:rPr lang="fr-FR" altLang="fr-FR" sz="1400">
                <a:solidFill>
                  <a:srgbClr val="000000"/>
                </a:solidFill>
              </a:rPr>
              <a:t>reçoit sa</a:t>
            </a:r>
          </a:p>
          <a:p>
            <a:pPr algn="ctr"/>
            <a:r>
              <a:rPr lang="fr-FR" altLang="fr-FR" sz="1400">
                <a:solidFill>
                  <a:srgbClr val="000000"/>
                </a:solidFill>
              </a:rPr>
              <a:t>commande</a:t>
            </a:r>
          </a:p>
        </p:txBody>
      </p:sp>
      <p:sp>
        <p:nvSpPr>
          <p:cNvPr id="7178" name="Line 10">
            <a:extLst>
              <a:ext uri="{FF2B5EF4-FFF2-40B4-BE49-F238E27FC236}">
                <a16:creationId xmlns:a16="http://schemas.microsoft.com/office/drawing/2014/main" id="{7F9DF660-408B-4043-8900-0FCE33DF39F8}"/>
              </a:ext>
            </a:extLst>
          </p:cNvPr>
          <p:cNvSpPr>
            <a:spLocks noChangeShapeType="1"/>
          </p:cNvSpPr>
          <p:nvPr/>
        </p:nvSpPr>
        <p:spPr bwMode="auto">
          <a:xfrm>
            <a:off x="1295400" y="3352800"/>
            <a:ext cx="6324600" cy="0"/>
          </a:xfrm>
          <a:prstGeom prst="line">
            <a:avLst/>
          </a:prstGeom>
          <a:noFill/>
          <a:ln w="76200" cmpd="tri">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9" name="Rectangle 11">
            <a:extLst>
              <a:ext uri="{FF2B5EF4-FFF2-40B4-BE49-F238E27FC236}">
                <a16:creationId xmlns:a16="http://schemas.microsoft.com/office/drawing/2014/main" id="{2545A996-6E33-4EC1-94EC-EE558F44F02C}"/>
              </a:ext>
            </a:extLst>
          </p:cNvPr>
          <p:cNvSpPr>
            <a:spLocks noChangeArrowheads="1"/>
          </p:cNvSpPr>
          <p:nvPr/>
        </p:nvSpPr>
        <p:spPr bwMode="auto">
          <a:xfrm>
            <a:off x="6934200" y="3452813"/>
            <a:ext cx="760413" cy="280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fr-FR" altLang="fr-FR" sz="1400">
                <a:solidFill>
                  <a:srgbClr val="000000"/>
                </a:solidFill>
              </a:rPr>
              <a:t>temps</a:t>
            </a:r>
          </a:p>
        </p:txBody>
      </p:sp>
      <p:cxnSp>
        <p:nvCxnSpPr>
          <p:cNvPr id="7180" name="AutoShape 12">
            <a:extLst>
              <a:ext uri="{FF2B5EF4-FFF2-40B4-BE49-F238E27FC236}">
                <a16:creationId xmlns:a16="http://schemas.microsoft.com/office/drawing/2014/main" id="{DA101C52-6918-461B-8F2A-28C24EE5549A}"/>
              </a:ext>
            </a:extLst>
          </p:cNvPr>
          <p:cNvCxnSpPr>
            <a:cxnSpLocks noChangeShapeType="1"/>
            <a:stCxn id="7172" idx="2"/>
            <a:endCxn id="7173" idx="1"/>
          </p:cNvCxnSpPr>
          <p:nvPr/>
        </p:nvCxnSpPr>
        <p:spPr bwMode="auto">
          <a:xfrm rot="16200000" flipH="1">
            <a:off x="1395412" y="2287588"/>
            <a:ext cx="301625" cy="730250"/>
          </a:xfrm>
          <a:prstGeom prst="bentConnector2">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1" name="AutoShape 13">
            <a:extLst>
              <a:ext uri="{FF2B5EF4-FFF2-40B4-BE49-F238E27FC236}">
                <a16:creationId xmlns:a16="http://schemas.microsoft.com/office/drawing/2014/main" id="{413F16BB-8A58-4633-BD25-D89844342402}"/>
              </a:ext>
            </a:extLst>
          </p:cNvPr>
          <p:cNvCxnSpPr>
            <a:cxnSpLocks noChangeShapeType="1"/>
            <a:stCxn id="7176" idx="3"/>
            <a:endCxn id="7177" idx="2"/>
          </p:cNvCxnSpPr>
          <p:nvPr/>
        </p:nvCxnSpPr>
        <p:spPr bwMode="auto">
          <a:xfrm flipV="1">
            <a:off x="7232650" y="2501900"/>
            <a:ext cx="768350" cy="301625"/>
          </a:xfrm>
          <a:prstGeom prst="bentConnector2">
            <a:avLst/>
          </a:prstGeom>
          <a:noFill/>
          <a:ln w="1270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1351808-C1E6-4EDA-872F-F452DD63E52E}"/>
              </a:ext>
            </a:extLst>
          </p:cNvPr>
          <p:cNvSpPr>
            <a:spLocks noGrp="1" noChangeArrowheads="1"/>
          </p:cNvSpPr>
          <p:nvPr>
            <p:ph type="title"/>
          </p:nvPr>
        </p:nvSpPr>
        <p:spPr>
          <a:noFill/>
          <a:ln/>
        </p:spPr>
        <p:txBody>
          <a:bodyPr/>
          <a:lstStyle/>
          <a:p>
            <a:r>
              <a:rPr lang="fr-FR" altLang="fr-FR"/>
              <a:t>L'enregistrement des commandes</a:t>
            </a:r>
          </a:p>
        </p:txBody>
      </p:sp>
      <p:sp>
        <p:nvSpPr>
          <p:cNvPr id="8195" name="Rectangle 3">
            <a:extLst>
              <a:ext uri="{FF2B5EF4-FFF2-40B4-BE49-F238E27FC236}">
                <a16:creationId xmlns:a16="http://schemas.microsoft.com/office/drawing/2014/main" id="{9EFF917B-3D3D-4C58-A646-9AC84323C10D}"/>
              </a:ext>
            </a:extLst>
          </p:cNvPr>
          <p:cNvSpPr>
            <a:spLocks noGrp="1" noChangeArrowheads="1"/>
          </p:cNvSpPr>
          <p:nvPr>
            <p:ph type="body" idx="1"/>
          </p:nvPr>
        </p:nvSpPr>
        <p:spPr>
          <a:xfrm>
            <a:off x="467544" y="1700808"/>
            <a:ext cx="7848600" cy="2976736"/>
          </a:xfrm>
          <a:noFill/>
          <a:ln/>
        </p:spPr>
        <p:txBody>
          <a:bodyPr/>
          <a:lstStyle/>
          <a:p>
            <a:r>
              <a:rPr lang="fr-FR" altLang="fr-FR" dirty="0"/>
              <a:t>Les commandes arrivent soit directement soit par l'intermédiaire du réseau commercial :</a:t>
            </a:r>
          </a:p>
          <a:p>
            <a:pPr lvl="1"/>
            <a:r>
              <a:rPr lang="fr-FR" altLang="fr-FR" dirty="0"/>
              <a:t>par téléphone</a:t>
            </a:r>
          </a:p>
          <a:p>
            <a:pPr lvl="1"/>
            <a:r>
              <a:rPr lang="fr-FR" altLang="fr-FR" dirty="0"/>
              <a:t>par courrier</a:t>
            </a:r>
          </a:p>
          <a:p>
            <a:pPr lvl="1"/>
            <a:r>
              <a:rPr lang="fr-FR" altLang="fr-FR" dirty="0"/>
              <a:t>par Internet ou EDI</a:t>
            </a:r>
          </a:p>
          <a:p>
            <a:r>
              <a:rPr lang="fr-FR" altLang="fr-FR" dirty="0"/>
              <a:t>Une commande comporte une ou plusieurs lignes</a:t>
            </a:r>
          </a:p>
          <a:p>
            <a:pPr lvl="1"/>
            <a:r>
              <a:rPr lang="fr-FR" altLang="fr-FR" dirty="0"/>
              <a:t>référence article</a:t>
            </a:r>
          </a:p>
          <a:p>
            <a:pPr lvl="1"/>
            <a:r>
              <a:rPr lang="fr-FR" altLang="fr-FR" dirty="0"/>
              <a:t>quantité</a:t>
            </a:r>
          </a:p>
        </p:txBody>
      </p:sp>
      <p:pic>
        <p:nvPicPr>
          <p:cNvPr id="43010" name="Picture 2" descr="Tout Savoir Sur Le Back Office D'un Centre D'Appels ...">
            <a:extLst>
              <a:ext uri="{FF2B5EF4-FFF2-40B4-BE49-F238E27FC236}">
                <a16:creationId xmlns:a16="http://schemas.microsoft.com/office/drawing/2014/main" id="{1850E58D-9E2C-4262-8BB3-6F184A10A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221088"/>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DF3ACB-252A-4018-8C6C-6147714BAD76}"/>
              </a:ext>
            </a:extLst>
          </p:cNvPr>
          <p:cNvSpPr>
            <a:spLocks noGrp="1"/>
          </p:cNvSpPr>
          <p:nvPr>
            <p:ph type="title"/>
          </p:nvPr>
        </p:nvSpPr>
        <p:spPr>
          <a:xfrm>
            <a:off x="1079748" y="620688"/>
            <a:ext cx="7848600" cy="457200"/>
          </a:xfrm>
        </p:spPr>
        <p:txBody>
          <a:bodyPr/>
          <a:lstStyle/>
          <a:p>
            <a:r>
              <a:rPr lang="fr-FR" dirty="0"/>
              <a:t>L’activité d’un centre d’appel</a:t>
            </a:r>
          </a:p>
        </p:txBody>
      </p:sp>
      <p:pic>
        <p:nvPicPr>
          <p:cNvPr id="5" name="Image 4">
            <a:extLst>
              <a:ext uri="{FF2B5EF4-FFF2-40B4-BE49-F238E27FC236}">
                <a16:creationId xmlns:a16="http://schemas.microsoft.com/office/drawing/2014/main" id="{436A0D31-52CA-44DE-8853-65C163E5DD9A}"/>
              </a:ext>
            </a:extLst>
          </p:cNvPr>
          <p:cNvPicPr>
            <a:picLocks noChangeAspect="1"/>
          </p:cNvPicPr>
          <p:nvPr/>
        </p:nvPicPr>
        <p:blipFill>
          <a:blip r:embed="rId3"/>
          <a:stretch>
            <a:fillRect/>
          </a:stretch>
        </p:blipFill>
        <p:spPr>
          <a:xfrm>
            <a:off x="314028" y="1268760"/>
            <a:ext cx="4185964" cy="2305827"/>
          </a:xfrm>
          <a:prstGeom prst="rect">
            <a:avLst/>
          </a:prstGeom>
        </p:spPr>
      </p:pic>
      <p:pic>
        <p:nvPicPr>
          <p:cNvPr id="6" name="Image 5">
            <a:extLst>
              <a:ext uri="{FF2B5EF4-FFF2-40B4-BE49-F238E27FC236}">
                <a16:creationId xmlns:a16="http://schemas.microsoft.com/office/drawing/2014/main" id="{4D950BEC-D55A-4E57-85DA-0D9B6B8F8E13}"/>
              </a:ext>
            </a:extLst>
          </p:cNvPr>
          <p:cNvPicPr>
            <a:picLocks noChangeAspect="1"/>
          </p:cNvPicPr>
          <p:nvPr/>
        </p:nvPicPr>
        <p:blipFill>
          <a:blip r:embed="rId4"/>
          <a:stretch>
            <a:fillRect/>
          </a:stretch>
        </p:blipFill>
        <p:spPr>
          <a:xfrm>
            <a:off x="5004048" y="1268760"/>
            <a:ext cx="3796704" cy="2149558"/>
          </a:xfrm>
          <a:prstGeom prst="rect">
            <a:avLst/>
          </a:prstGeom>
        </p:spPr>
      </p:pic>
      <p:pic>
        <p:nvPicPr>
          <p:cNvPr id="7" name="Image 6">
            <a:extLst>
              <a:ext uri="{FF2B5EF4-FFF2-40B4-BE49-F238E27FC236}">
                <a16:creationId xmlns:a16="http://schemas.microsoft.com/office/drawing/2014/main" id="{A22B0E7B-D38E-465B-8E38-1EF8FD6B4990}"/>
              </a:ext>
            </a:extLst>
          </p:cNvPr>
          <p:cNvPicPr>
            <a:picLocks noChangeAspect="1"/>
          </p:cNvPicPr>
          <p:nvPr/>
        </p:nvPicPr>
        <p:blipFill>
          <a:blip r:embed="rId5"/>
          <a:stretch>
            <a:fillRect/>
          </a:stretch>
        </p:blipFill>
        <p:spPr>
          <a:xfrm>
            <a:off x="3419872" y="4036022"/>
            <a:ext cx="4703757" cy="2580216"/>
          </a:xfrm>
          <a:prstGeom prst="rect">
            <a:avLst/>
          </a:prstGeom>
        </p:spPr>
      </p:pic>
      <p:sp>
        <p:nvSpPr>
          <p:cNvPr id="8" name="ZoneTexte 7">
            <a:extLst>
              <a:ext uri="{FF2B5EF4-FFF2-40B4-BE49-F238E27FC236}">
                <a16:creationId xmlns:a16="http://schemas.microsoft.com/office/drawing/2014/main" id="{21552BEF-E909-4FD2-85A4-3C7ED1656E74}"/>
              </a:ext>
            </a:extLst>
          </p:cNvPr>
          <p:cNvSpPr txBox="1"/>
          <p:nvPr/>
        </p:nvSpPr>
        <p:spPr>
          <a:xfrm>
            <a:off x="539552" y="3558963"/>
            <a:ext cx="3945311" cy="286232"/>
          </a:xfrm>
          <a:prstGeom prst="rect">
            <a:avLst/>
          </a:prstGeom>
          <a:noFill/>
        </p:spPr>
        <p:txBody>
          <a:bodyPr wrap="none" rtlCol="0">
            <a:spAutoFit/>
          </a:bodyPr>
          <a:lstStyle/>
          <a:p>
            <a:r>
              <a:rPr lang="fr-FR" sz="1400" dirty="0">
                <a:solidFill>
                  <a:srgbClr val="003399"/>
                </a:solidFill>
              </a:rPr>
              <a:t>Nombre d’appels moyen par tranche horaire</a:t>
            </a:r>
          </a:p>
        </p:txBody>
      </p:sp>
      <p:sp>
        <p:nvSpPr>
          <p:cNvPr id="9" name="ZoneTexte 8">
            <a:extLst>
              <a:ext uri="{FF2B5EF4-FFF2-40B4-BE49-F238E27FC236}">
                <a16:creationId xmlns:a16="http://schemas.microsoft.com/office/drawing/2014/main" id="{DBEE1C36-7B4E-4790-9D1B-A97F8E4DA9C4}"/>
              </a:ext>
            </a:extLst>
          </p:cNvPr>
          <p:cNvSpPr txBox="1"/>
          <p:nvPr/>
        </p:nvSpPr>
        <p:spPr>
          <a:xfrm>
            <a:off x="5387868" y="3573016"/>
            <a:ext cx="3576620" cy="286232"/>
          </a:xfrm>
          <a:prstGeom prst="rect">
            <a:avLst/>
          </a:prstGeom>
          <a:noFill/>
        </p:spPr>
        <p:txBody>
          <a:bodyPr wrap="none" rtlCol="0">
            <a:spAutoFit/>
          </a:bodyPr>
          <a:lstStyle/>
          <a:p>
            <a:r>
              <a:rPr lang="fr-FR" sz="1400" dirty="0">
                <a:solidFill>
                  <a:srgbClr val="003399"/>
                </a:solidFill>
              </a:rPr>
              <a:t>Nombre d’appels par jour de la semaine</a:t>
            </a:r>
          </a:p>
        </p:txBody>
      </p:sp>
      <p:sp>
        <p:nvSpPr>
          <p:cNvPr id="10" name="ZoneTexte 9">
            <a:extLst>
              <a:ext uri="{FF2B5EF4-FFF2-40B4-BE49-F238E27FC236}">
                <a16:creationId xmlns:a16="http://schemas.microsoft.com/office/drawing/2014/main" id="{D36FE8A9-48D6-498A-BA31-7D11EA82F8DF}"/>
              </a:ext>
            </a:extLst>
          </p:cNvPr>
          <p:cNvSpPr txBox="1"/>
          <p:nvPr/>
        </p:nvSpPr>
        <p:spPr>
          <a:xfrm>
            <a:off x="434355" y="5048666"/>
            <a:ext cx="2337446" cy="480131"/>
          </a:xfrm>
          <a:prstGeom prst="rect">
            <a:avLst/>
          </a:prstGeom>
          <a:noFill/>
        </p:spPr>
        <p:txBody>
          <a:bodyPr wrap="square" rtlCol="0">
            <a:spAutoFit/>
          </a:bodyPr>
          <a:lstStyle/>
          <a:p>
            <a:r>
              <a:rPr lang="fr-FR" sz="1400" dirty="0">
                <a:solidFill>
                  <a:srgbClr val="003399"/>
                </a:solidFill>
              </a:rPr>
              <a:t>Nombre journalier d’appels dans l’année</a:t>
            </a:r>
          </a:p>
        </p:txBody>
      </p:sp>
    </p:spTree>
    <p:extLst>
      <p:ext uri="{BB962C8B-B14F-4D97-AF65-F5344CB8AC3E}">
        <p14:creationId xmlns:p14="http://schemas.microsoft.com/office/powerpoint/2010/main" val="69790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A74A6C5-6362-49CD-894C-AB8DC2867262}"/>
              </a:ext>
            </a:extLst>
          </p:cNvPr>
          <p:cNvSpPr>
            <a:spLocks noGrp="1" noChangeArrowheads="1"/>
          </p:cNvSpPr>
          <p:nvPr>
            <p:ph type="title"/>
          </p:nvPr>
        </p:nvSpPr>
        <p:spPr/>
        <p:txBody>
          <a:bodyPr/>
          <a:lstStyle/>
          <a:p>
            <a:r>
              <a:rPr lang="fr-FR" altLang="fr-FR"/>
              <a:t>Les fonctions d’un centre d’appel</a:t>
            </a:r>
          </a:p>
        </p:txBody>
      </p:sp>
      <p:sp>
        <p:nvSpPr>
          <p:cNvPr id="26627" name="Rectangle 3">
            <a:extLst>
              <a:ext uri="{FF2B5EF4-FFF2-40B4-BE49-F238E27FC236}">
                <a16:creationId xmlns:a16="http://schemas.microsoft.com/office/drawing/2014/main" id="{D9BE1829-46E7-48F5-94A3-07A4F364ECE4}"/>
              </a:ext>
            </a:extLst>
          </p:cNvPr>
          <p:cNvSpPr>
            <a:spLocks noGrp="1" noChangeArrowheads="1"/>
          </p:cNvSpPr>
          <p:nvPr>
            <p:ph type="body" idx="1"/>
          </p:nvPr>
        </p:nvSpPr>
        <p:spPr>
          <a:xfrm>
            <a:off x="1066800" y="1600200"/>
            <a:ext cx="7162800" cy="4114800"/>
          </a:xfrm>
        </p:spPr>
        <p:txBody>
          <a:bodyPr/>
          <a:lstStyle/>
          <a:p>
            <a:pPr>
              <a:lnSpc>
                <a:spcPct val="80000"/>
              </a:lnSpc>
            </a:pPr>
            <a:r>
              <a:rPr lang="fr-FR" altLang="fr-FR" sz="2000" dirty="0"/>
              <a:t>Avant-vente</a:t>
            </a:r>
          </a:p>
          <a:p>
            <a:pPr lvl="1">
              <a:lnSpc>
                <a:spcPct val="80000"/>
              </a:lnSpc>
            </a:pPr>
            <a:r>
              <a:rPr lang="fr-FR" altLang="fr-FR" sz="1600" dirty="0"/>
              <a:t>renseignement et conseil au client</a:t>
            </a:r>
          </a:p>
          <a:p>
            <a:pPr>
              <a:lnSpc>
                <a:spcPct val="80000"/>
              </a:lnSpc>
            </a:pPr>
            <a:r>
              <a:rPr lang="fr-FR" altLang="fr-FR" sz="2000" dirty="0"/>
              <a:t>Vente</a:t>
            </a:r>
          </a:p>
          <a:p>
            <a:pPr lvl="1">
              <a:lnSpc>
                <a:spcPct val="80000"/>
              </a:lnSpc>
            </a:pPr>
            <a:r>
              <a:rPr lang="fr-FR" altLang="fr-FR" sz="1600" dirty="0"/>
              <a:t>saisie des commandes</a:t>
            </a:r>
          </a:p>
          <a:p>
            <a:pPr lvl="1">
              <a:lnSpc>
                <a:spcPct val="80000"/>
              </a:lnSpc>
            </a:pPr>
            <a:r>
              <a:rPr lang="fr-FR" altLang="fr-FR" sz="1600" dirty="0"/>
              <a:t>proposition de produits de substitution</a:t>
            </a:r>
          </a:p>
          <a:p>
            <a:pPr lvl="1">
              <a:lnSpc>
                <a:spcPct val="80000"/>
              </a:lnSpc>
            </a:pPr>
            <a:r>
              <a:rPr lang="fr-FR" altLang="fr-FR" sz="1600" dirty="0"/>
              <a:t>proposition de produits complémentaires</a:t>
            </a:r>
          </a:p>
          <a:p>
            <a:pPr lvl="1">
              <a:lnSpc>
                <a:spcPct val="80000"/>
              </a:lnSpc>
            </a:pPr>
            <a:r>
              <a:rPr lang="fr-FR" altLang="fr-FR" sz="1600" dirty="0"/>
              <a:t>proposition des offres temporaires et promotions</a:t>
            </a:r>
          </a:p>
          <a:p>
            <a:pPr lvl="1">
              <a:lnSpc>
                <a:spcPct val="80000"/>
              </a:lnSpc>
            </a:pPr>
            <a:r>
              <a:rPr lang="fr-FR" altLang="fr-FR" sz="1600" dirty="0"/>
              <a:t>accord sur moyen de transport et date de livraison</a:t>
            </a:r>
          </a:p>
          <a:p>
            <a:pPr>
              <a:lnSpc>
                <a:spcPct val="80000"/>
              </a:lnSpc>
            </a:pPr>
            <a:r>
              <a:rPr lang="fr-FR" altLang="fr-FR" sz="2000" dirty="0"/>
              <a:t>Après-vente</a:t>
            </a:r>
          </a:p>
          <a:p>
            <a:pPr lvl="1">
              <a:lnSpc>
                <a:spcPct val="80000"/>
              </a:lnSpc>
            </a:pPr>
            <a:r>
              <a:rPr lang="fr-FR" altLang="fr-FR" sz="1600" dirty="0"/>
              <a:t>conseils à l’utilisation</a:t>
            </a:r>
          </a:p>
          <a:p>
            <a:pPr lvl="1">
              <a:lnSpc>
                <a:spcPct val="80000"/>
              </a:lnSpc>
            </a:pPr>
            <a:r>
              <a:rPr lang="fr-FR" altLang="fr-FR" sz="1600" dirty="0"/>
              <a:t>traitement d’une grande variété de réclamations</a:t>
            </a:r>
          </a:p>
          <a:p>
            <a:pPr lvl="2">
              <a:lnSpc>
                <a:spcPct val="80000"/>
              </a:lnSpc>
            </a:pPr>
            <a:r>
              <a:rPr lang="fr-FR" altLang="fr-FR" sz="1600" dirty="0"/>
              <a:t>produits défectueux</a:t>
            </a:r>
          </a:p>
          <a:p>
            <a:pPr lvl="2">
              <a:lnSpc>
                <a:spcPct val="80000"/>
              </a:lnSpc>
            </a:pPr>
            <a:r>
              <a:rPr lang="fr-FR" altLang="fr-FR" sz="1600" dirty="0"/>
              <a:t>dates de livraison non respectées</a:t>
            </a:r>
          </a:p>
          <a:p>
            <a:pPr lvl="2">
              <a:lnSpc>
                <a:spcPct val="80000"/>
              </a:lnSpc>
            </a:pPr>
            <a:r>
              <a:rPr lang="fr-FR" altLang="fr-FR" sz="1600" dirty="0"/>
              <a:t>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84A8FC9-9E4D-4450-8C73-6F9B57CA403C}"/>
              </a:ext>
            </a:extLst>
          </p:cNvPr>
          <p:cNvSpPr>
            <a:spLocks noGrp="1" noChangeArrowheads="1"/>
          </p:cNvSpPr>
          <p:nvPr>
            <p:ph type="title"/>
          </p:nvPr>
        </p:nvSpPr>
        <p:spPr/>
        <p:txBody>
          <a:bodyPr/>
          <a:lstStyle/>
          <a:p>
            <a:r>
              <a:rPr lang="fr-FR" altLang="fr-FR" dirty="0"/>
              <a:t>L’organisation d’un centre d’appel</a:t>
            </a:r>
          </a:p>
        </p:txBody>
      </p:sp>
      <p:sp>
        <p:nvSpPr>
          <p:cNvPr id="27651" name="Rectangle 3">
            <a:extLst>
              <a:ext uri="{FF2B5EF4-FFF2-40B4-BE49-F238E27FC236}">
                <a16:creationId xmlns:a16="http://schemas.microsoft.com/office/drawing/2014/main" id="{87D5CAB6-6BE7-4BE0-9359-A88D8363E08D}"/>
              </a:ext>
            </a:extLst>
          </p:cNvPr>
          <p:cNvSpPr>
            <a:spLocks noGrp="1" noChangeArrowheads="1"/>
          </p:cNvSpPr>
          <p:nvPr>
            <p:ph type="body" idx="1"/>
          </p:nvPr>
        </p:nvSpPr>
        <p:spPr>
          <a:xfrm>
            <a:off x="611560" y="1676400"/>
            <a:ext cx="7128792" cy="4114800"/>
          </a:xfrm>
        </p:spPr>
        <p:txBody>
          <a:bodyPr/>
          <a:lstStyle/>
          <a:p>
            <a:r>
              <a:rPr lang="fr-FR" altLang="fr-FR" dirty="0">
                <a:solidFill>
                  <a:srgbClr val="000099"/>
                </a:solidFill>
              </a:rPr>
              <a:t>Faut-il spécialiser ou banaliser les postes de travail ?</a:t>
            </a:r>
          </a:p>
          <a:p>
            <a:r>
              <a:rPr lang="fr-FR" altLang="fr-FR" dirty="0">
                <a:solidFill>
                  <a:srgbClr val="000099"/>
                </a:solidFill>
              </a:rPr>
              <a:t>Faut-il centraliser ou répartir le traitement des appels ?</a:t>
            </a:r>
          </a:p>
          <a:p>
            <a:r>
              <a:rPr lang="fr-FR" altLang="fr-FR" dirty="0">
                <a:solidFill>
                  <a:srgbClr val="000099"/>
                </a:solidFill>
              </a:rPr>
              <a:t>Faut-il gérer son propre centre d’appel ou sous-traiter ?</a:t>
            </a:r>
          </a:p>
        </p:txBody>
      </p:sp>
      <p:pic>
        <p:nvPicPr>
          <p:cNvPr id="41986" name="Picture 2" descr="Les secteurs du centre d'appels et de l'Informatique restent les ...">
            <a:extLst>
              <a:ext uri="{FF2B5EF4-FFF2-40B4-BE49-F238E27FC236}">
                <a16:creationId xmlns:a16="http://schemas.microsoft.com/office/drawing/2014/main" id="{06C18E87-DDB8-4170-BEB0-8592C7301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498" y="4437112"/>
            <a:ext cx="3695942" cy="1895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5">
            <a:extLst>
              <a:ext uri="{FF2B5EF4-FFF2-40B4-BE49-F238E27FC236}">
                <a16:creationId xmlns:a16="http://schemas.microsoft.com/office/drawing/2014/main" id="{F53A6E23-FDAD-4BA3-961C-A974365341FF}"/>
              </a:ext>
            </a:extLst>
          </p:cNvPr>
          <p:cNvSpPr>
            <a:spLocks noChangeAspect="1" noChangeArrowheads="1" noTextEdit="1"/>
          </p:cNvSpPr>
          <p:nvPr/>
        </p:nvSpPr>
        <p:spPr bwMode="auto">
          <a:xfrm>
            <a:off x="1403350" y="1628775"/>
            <a:ext cx="6192838"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8195" name="Rectangle 8">
            <a:extLst>
              <a:ext uri="{FF2B5EF4-FFF2-40B4-BE49-F238E27FC236}">
                <a16:creationId xmlns:a16="http://schemas.microsoft.com/office/drawing/2014/main" id="{1E277956-EA7B-4085-8AD8-F46FBB4FDE55}"/>
              </a:ext>
            </a:extLst>
          </p:cNvPr>
          <p:cNvSpPr>
            <a:spLocks noChangeArrowheads="1"/>
          </p:cNvSpPr>
          <p:nvPr/>
        </p:nvSpPr>
        <p:spPr bwMode="auto">
          <a:xfrm>
            <a:off x="1414463" y="1639888"/>
            <a:ext cx="6172200" cy="4213225"/>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196" name="Rectangle 9">
            <a:extLst>
              <a:ext uri="{FF2B5EF4-FFF2-40B4-BE49-F238E27FC236}">
                <a16:creationId xmlns:a16="http://schemas.microsoft.com/office/drawing/2014/main" id="{BBFBF8CC-F911-4113-BDEB-D0679792D73B}"/>
              </a:ext>
            </a:extLst>
          </p:cNvPr>
          <p:cNvSpPr>
            <a:spLocks noChangeArrowheads="1"/>
          </p:cNvSpPr>
          <p:nvPr/>
        </p:nvSpPr>
        <p:spPr bwMode="auto">
          <a:xfrm>
            <a:off x="1422400" y="1628775"/>
            <a:ext cx="6154738" cy="3394075"/>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197" name="Rectangle 10">
            <a:extLst>
              <a:ext uri="{FF2B5EF4-FFF2-40B4-BE49-F238E27FC236}">
                <a16:creationId xmlns:a16="http://schemas.microsoft.com/office/drawing/2014/main" id="{FB7F1494-6657-4AFD-9E5D-DDD11A560BB2}"/>
              </a:ext>
            </a:extLst>
          </p:cNvPr>
          <p:cNvSpPr>
            <a:spLocks noChangeArrowheads="1"/>
          </p:cNvSpPr>
          <p:nvPr/>
        </p:nvSpPr>
        <p:spPr bwMode="auto">
          <a:xfrm>
            <a:off x="1830388" y="2122488"/>
            <a:ext cx="392112"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198" name="Rectangle 11">
            <a:extLst>
              <a:ext uri="{FF2B5EF4-FFF2-40B4-BE49-F238E27FC236}">
                <a16:creationId xmlns:a16="http://schemas.microsoft.com/office/drawing/2014/main" id="{C2D31530-86AC-4B1E-9012-4D97E2180053}"/>
              </a:ext>
            </a:extLst>
          </p:cNvPr>
          <p:cNvSpPr>
            <a:spLocks noChangeArrowheads="1"/>
          </p:cNvSpPr>
          <p:nvPr/>
        </p:nvSpPr>
        <p:spPr bwMode="auto">
          <a:xfrm>
            <a:off x="2430463" y="2122488"/>
            <a:ext cx="392112"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199" name="Rectangle 12">
            <a:extLst>
              <a:ext uri="{FF2B5EF4-FFF2-40B4-BE49-F238E27FC236}">
                <a16:creationId xmlns:a16="http://schemas.microsoft.com/office/drawing/2014/main" id="{AC1E0358-8576-42D4-9D33-919BC8735B95}"/>
              </a:ext>
            </a:extLst>
          </p:cNvPr>
          <p:cNvSpPr>
            <a:spLocks noChangeArrowheads="1"/>
          </p:cNvSpPr>
          <p:nvPr/>
        </p:nvSpPr>
        <p:spPr bwMode="auto">
          <a:xfrm>
            <a:off x="3033713" y="2122488"/>
            <a:ext cx="392112"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0" name="Rectangle 13">
            <a:extLst>
              <a:ext uri="{FF2B5EF4-FFF2-40B4-BE49-F238E27FC236}">
                <a16:creationId xmlns:a16="http://schemas.microsoft.com/office/drawing/2014/main" id="{155E9B0C-5274-4BF7-8003-2BEB1E7B0E4A}"/>
              </a:ext>
            </a:extLst>
          </p:cNvPr>
          <p:cNvSpPr>
            <a:spLocks noChangeArrowheads="1"/>
          </p:cNvSpPr>
          <p:nvPr/>
        </p:nvSpPr>
        <p:spPr bwMode="auto">
          <a:xfrm>
            <a:off x="3702050" y="2122488"/>
            <a:ext cx="392113"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1" name="Rectangle 14">
            <a:extLst>
              <a:ext uri="{FF2B5EF4-FFF2-40B4-BE49-F238E27FC236}">
                <a16:creationId xmlns:a16="http://schemas.microsoft.com/office/drawing/2014/main" id="{08444BB3-76F0-40C1-9FFB-1843BC5350FC}"/>
              </a:ext>
            </a:extLst>
          </p:cNvPr>
          <p:cNvSpPr>
            <a:spLocks noChangeArrowheads="1"/>
          </p:cNvSpPr>
          <p:nvPr/>
        </p:nvSpPr>
        <p:spPr bwMode="auto">
          <a:xfrm>
            <a:off x="5840413" y="2122488"/>
            <a:ext cx="395287"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2" name="Rectangle 15">
            <a:extLst>
              <a:ext uri="{FF2B5EF4-FFF2-40B4-BE49-F238E27FC236}">
                <a16:creationId xmlns:a16="http://schemas.microsoft.com/office/drawing/2014/main" id="{BD853EB0-D66C-494B-BFA1-566446A6F36D}"/>
              </a:ext>
            </a:extLst>
          </p:cNvPr>
          <p:cNvSpPr>
            <a:spLocks noChangeArrowheads="1"/>
          </p:cNvSpPr>
          <p:nvPr/>
        </p:nvSpPr>
        <p:spPr bwMode="auto">
          <a:xfrm>
            <a:off x="6511925" y="2122488"/>
            <a:ext cx="392113"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3" name="Rectangle 16">
            <a:extLst>
              <a:ext uri="{FF2B5EF4-FFF2-40B4-BE49-F238E27FC236}">
                <a16:creationId xmlns:a16="http://schemas.microsoft.com/office/drawing/2014/main" id="{EB88DC4F-8487-4630-ADA3-E29D524C0A8A}"/>
              </a:ext>
            </a:extLst>
          </p:cNvPr>
          <p:cNvSpPr>
            <a:spLocks noChangeArrowheads="1"/>
          </p:cNvSpPr>
          <p:nvPr/>
        </p:nvSpPr>
        <p:spPr bwMode="auto">
          <a:xfrm>
            <a:off x="2611438" y="4692650"/>
            <a:ext cx="17049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4" name="Rectangle 17">
            <a:extLst>
              <a:ext uri="{FF2B5EF4-FFF2-40B4-BE49-F238E27FC236}">
                <a16:creationId xmlns:a16="http://schemas.microsoft.com/office/drawing/2014/main" id="{159D9E5D-6A92-4DBB-8DF2-EFE3F5E5DBD8}"/>
              </a:ext>
            </a:extLst>
          </p:cNvPr>
          <p:cNvSpPr>
            <a:spLocks noChangeArrowheads="1"/>
          </p:cNvSpPr>
          <p:nvPr/>
        </p:nvSpPr>
        <p:spPr bwMode="auto">
          <a:xfrm>
            <a:off x="2719388" y="4748213"/>
            <a:ext cx="110447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600" dirty="0">
                <a:solidFill>
                  <a:srgbClr val="000000"/>
                </a:solidFill>
                <a:latin typeface="Arial" panose="020B0604020202020204" pitchFamily="34" charset="0"/>
              </a:rPr>
              <a:t>Réceptions</a:t>
            </a:r>
            <a:endParaRPr lang="fr-FR" altLang="fr-FR" sz="2000" dirty="0"/>
          </a:p>
        </p:txBody>
      </p:sp>
      <p:sp>
        <p:nvSpPr>
          <p:cNvPr id="8205" name="Rectangle 18">
            <a:extLst>
              <a:ext uri="{FF2B5EF4-FFF2-40B4-BE49-F238E27FC236}">
                <a16:creationId xmlns:a16="http://schemas.microsoft.com/office/drawing/2014/main" id="{44A7B0B5-1C1C-46E6-99C4-83BB0BC28371}"/>
              </a:ext>
            </a:extLst>
          </p:cNvPr>
          <p:cNvSpPr>
            <a:spLocks noChangeArrowheads="1"/>
          </p:cNvSpPr>
          <p:nvPr/>
        </p:nvSpPr>
        <p:spPr bwMode="auto">
          <a:xfrm>
            <a:off x="3898900" y="4692650"/>
            <a:ext cx="809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2300">
                <a:solidFill>
                  <a:srgbClr val="000000"/>
                </a:solidFill>
                <a:latin typeface="Arial" panose="020B0604020202020204" pitchFamily="34" charset="0"/>
              </a:rPr>
              <a:t> </a:t>
            </a:r>
            <a:endParaRPr lang="fr-FR" altLang="fr-FR"/>
          </a:p>
        </p:txBody>
      </p:sp>
      <p:sp>
        <p:nvSpPr>
          <p:cNvPr id="8206" name="Rectangle 19">
            <a:extLst>
              <a:ext uri="{FF2B5EF4-FFF2-40B4-BE49-F238E27FC236}">
                <a16:creationId xmlns:a16="http://schemas.microsoft.com/office/drawing/2014/main" id="{D4CCA512-2676-40CB-A20E-DFBBD4E205E6}"/>
              </a:ext>
            </a:extLst>
          </p:cNvPr>
          <p:cNvSpPr>
            <a:spLocks noChangeArrowheads="1"/>
          </p:cNvSpPr>
          <p:nvPr/>
        </p:nvSpPr>
        <p:spPr bwMode="auto">
          <a:xfrm>
            <a:off x="4822825" y="4692650"/>
            <a:ext cx="17510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07" name="Rectangle 20">
            <a:extLst>
              <a:ext uri="{FF2B5EF4-FFF2-40B4-BE49-F238E27FC236}">
                <a16:creationId xmlns:a16="http://schemas.microsoft.com/office/drawing/2014/main" id="{00269386-97B3-43E9-890D-EA4D7BA7FFE4}"/>
              </a:ext>
            </a:extLst>
          </p:cNvPr>
          <p:cNvSpPr>
            <a:spLocks noChangeArrowheads="1"/>
          </p:cNvSpPr>
          <p:nvPr/>
        </p:nvSpPr>
        <p:spPr bwMode="auto">
          <a:xfrm>
            <a:off x="4929188" y="4748213"/>
            <a:ext cx="116217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600">
                <a:solidFill>
                  <a:srgbClr val="000000"/>
                </a:solidFill>
                <a:latin typeface="Arial" panose="020B0604020202020204" pitchFamily="34" charset="0"/>
              </a:rPr>
              <a:t>Expéditions</a:t>
            </a:r>
            <a:endParaRPr lang="fr-FR" altLang="fr-FR" sz="2000"/>
          </a:p>
        </p:txBody>
      </p:sp>
      <p:sp>
        <p:nvSpPr>
          <p:cNvPr id="8208" name="Rectangle 21">
            <a:extLst>
              <a:ext uri="{FF2B5EF4-FFF2-40B4-BE49-F238E27FC236}">
                <a16:creationId xmlns:a16="http://schemas.microsoft.com/office/drawing/2014/main" id="{28527EA4-741A-40D3-9587-55936D3D5137}"/>
              </a:ext>
            </a:extLst>
          </p:cNvPr>
          <p:cNvSpPr>
            <a:spLocks noChangeArrowheads="1"/>
          </p:cNvSpPr>
          <p:nvPr/>
        </p:nvSpPr>
        <p:spPr bwMode="auto">
          <a:xfrm>
            <a:off x="6146800" y="47482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 </a:t>
            </a:r>
            <a:endParaRPr lang="fr-FR" altLang="fr-FR"/>
          </a:p>
        </p:txBody>
      </p:sp>
      <p:sp>
        <p:nvSpPr>
          <p:cNvPr id="8223" name="Rectangle 36">
            <a:extLst>
              <a:ext uri="{FF2B5EF4-FFF2-40B4-BE49-F238E27FC236}">
                <a16:creationId xmlns:a16="http://schemas.microsoft.com/office/drawing/2014/main" id="{A77CA38A-AE6B-4681-8280-7CDA6000463C}"/>
              </a:ext>
            </a:extLst>
          </p:cNvPr>
          <p:cNvSpPr>
            <a:spLocks noChangeArrowheads="1"/>
          </p:cNvSpPr>
          <p:nvPr/>
        </p:nvSpPr>
        <p:spPr bwMode="auto">
          <a:xfrm>
            <a:off x="2344738" y="2960688"/>
            <a:ext cx="14557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24" name="Rectangle 37">
            <a:extLst>
              <a:ext uri="{FF2B5EF4-FFF2-40B4-BE49-F238E27FC236}">
                <a16:creationId xmlns:a16="http://schemas.microsoft.com/office/drawing/2014/main" id="{EDF35C05-FAAB-48CF-B094-79F27AD8D746}"/>
              </a:ext>
            </a:extLst>
          </p:cNvPr>
          <p:cNvSpPr>
            <a:spLocks noChangeArrowheads="1"/>
          </p:cNvSpPr>
          <p:nvPr/>
        </p:nvSpPr>
        <p:spPr bwMode="auto">
          <a:xfrm>
            <a:off x="2454275" y="3021013"/>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Palettiers</a:t>
            </a:r>
            <a:endParaRPr lang="fr-FR" altLang="fr-FR"/>
          </a:p>
        </p:txBody>
      </p:sp>
      <p:sp>
        <p:nvSpPr>
          <p:cNvPr id="8225" name="Rectangle 38">
            <a:extLst>
              <a:ext uri="{FF2B5EF4-FFF2-40B4-BE49-F238E27FC236}">
                <a16:creationId xmlns:a16="http://schemas.microsoft.com/office/drawing/2014/main" id="{42E9DA32-AA9B-4361-B4ED-B1136CB15895}"/>
              </a:ext>
            </a:extLst>
          </p:cNvPr>
          <p:cNvSpPr>
            <a:spLocks noChangeArrowheads="1"/>
          </p:cNvSpPr>
          <p:nvPr/>
        </p:nvSpPr>
        <p:spPr bwMode="auto">
          <a:xfrm>
            <a:off x="3438525" y="30210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 </a:t>
            </a:r>
            <a:endParaRPr lang="fr-FR" altLang="fr-FR"/>
          </a:p>
        </p:txBody>
      </p:sp>
      <p:sp>
        <p:nvSpPr>
          <p:cNvPr id="8226" name="Rectangle 39">
            <a:extLst>
              <a:ext uri="{FF2B5EF4-FFF2-40B4-BE49-F238E27FC236}">
                <a16:creationId xmlns:a16="http://schemas.microsoft.com/office/drawing/2014/main" id="{790CF219-F518-4543-813C-2955E99637E2}"/>
              </a:ext>
            </a:extLst>
          </p:cNvPr>
          <p:cNvSpPr>
            <a:spLocks noChangeArrowheads="1"/>
          </p:cNvSpPr>
          <p:nvPr/>
        </p:nvSpPr>
        <p:spPr bwMode="auto">
          <a:xfrm>
            <a:off x="5627688" y="2960688"/>
            <a:ext cx="14541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27" name="Rectangle 40">
            <a:extLst>
              <a:ext uri="{FF2B5EF4-FFF2-40B4-BE49-F238E27FC236}">
                <a16:creationId xmlns:a16="http://schemas.microsoft.com/office/drawing/2014/main" id="{9690FC4A-428D-4C1F-A0B3-1E792FF5CAA9}"/>
              </a:ext>
            </a:extLst>
          </p:cNvPr>
          <p:cNvSpPr>
            <a:spLocks noChangeArrowheads="1"/>
          </p:cNvSpPr>
          <p:nvPr/>
        </p:nvSpPr>
        <p:spPr bwMode="auto">
          <a:xfrm>
            <a:off x="5734050" y="3021013"/>
            <a:ext cx="952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Palettiers</a:t>
            </a:r>
            <a:endParaRPr lang="fr-FR" altLang="fr-FR"/>
          </a:p>
        </p:txBody>
      </p:sp>
      <p:sp>
        <p:nvSpPr>
          <p:cNvPr id="8228" name="Rectangle 41">
            <a:extLst>
              <a:ext uri="{FF2B5EF4-FFF2-40B4-BE49-F238E27FC236}">
                <a16:creationId xmlns:a16="http://schemas.microsoft.com/office/drawing/2014/main" id="{B37E04E5-03A8-4719-8B5E-B1F14D56FAFD}"/>
              </a:ext>
            </a:extLst>
          </p:cNvPr>
          <p:cNvSpPr>
            <a:spLocks noChangeArrowheads="1"/>
          </p:cNvSpPr>
          <p:nvPr/>
        </p:nvSpPr>
        <p:spPr bwMode="auto">
          <a:xfrm>
            <a:off x="6716713" y="30210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 </a:t>
            </a:r>
            <a:endParaRPr lang="fr-FR" altLang="fr-FR"/>
          </a:p>
        </p:txBody>
      </p:sp>
      <p:sp>
        <p:nvSpPr>
          <p:cNvPr id="8229" name="Rectangle 42">
            <a:extLst>
              <a:ext uri="{FF2B5EF4-FFF2-40B4-BE49-F238E27FC236}">
                <a16:creationId xmlns:a16="http://schemas.microsoft.com/office/drawing/2014/main" id="{17A63215-0D9E-40F1-9EA3-F42445ABCE5D}"/>
              </a:ext>
            </a:extLst>
          </p:cNvPr>
          <p:cNvSpPr>
            <a:spLocks noChangeArrowheads="1"/>
          </p:cNvSpPr>
          <p:nvPr/>
        </p:nvSpPr>
        <p:spPr bwMode="auto">
          <a:xfrm>
            <a:off x="4572000" y="2122488"/>
            <a:ext cx="392113"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30" name="Rectangle 43">
            <a:extLst>
              <a:ext uri="{FF2B5EF4-FFF2-40B4-BE49-F238E27FC236}">
                <a16:creationId xmlns:a16="http://schemas.microsoft.com/office/drawing/2014/main" id="{30D2C6F1-1598-4EFE-8C84-0C24512F7EE7}"/>
              </a:ext>
            </a:extLst>
          </p:cNvPr>
          <p:cNvSpPr>
            <a:spLocks noChangeArrowheads="1"/>
          </p:cNvSpPr>
          <p:nvPr/>
        </p:nvSpPr>
        <p:spPr bwMode="auto">
          <a:xfrm>
            <a:off x="4973638" y="2122488"/>
            <a:ext cx="392112" cy="2117725"/>
          </a:xfrm>
          <a:prstGeom prst="rect">
            <a:avLst/>
          </a:prstGeom>
          <a:solidFill>
            <a:srgbClr val="FFC000"/>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31" name="Rectangle 44">
            <a:extLst>
              <a:ext uri="{FF2B5EF4-FFF2-40B4-BE49-F238E27FC236}">
                <a16:creationId xmlns:a16="http://schemas.microsoft.com/office/drawing/2014/main" id="{9439A3CE-ADD4-43AC-AA8F-2DA6E64AFD83}"/>
              </a:ext>
            </a:extLst>
          </p:cNvPr>
          <p:cNvSpPr>
            <a:spLocks noChangeArrowheads="1"/>
          </p:cNvSpPr>
          <p:nvPr/>
        </p:nvSpPr>
        <p:spPr bwMode="auto">
          <a:xfrm>
            <a:off x="4097338" y="2960688"/>
            <a:ext cx="15541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233" name="Rectangle 46">
            <a:extLst>
              <a:ext uri="{FF2B5EF4-FFF2-40B4-BE49-F238E27FC236}">
                <a16:creationId xmlns:a16="http://schemas.microsoft.com/office/drawing/2014/main" id="{70ADB997-A178-471C-8E57-4A2099AB3FBC}"/>
              </a:ext>
            </a:extLst>
          </p:cNvPr>
          <p:cNvSpPr>
            <a:spLocks noChangeArrowheads="1"/>
          </p:cNvSpPr>
          <p:nvPr/>
        </p:nvSpPr>
        <p:spPr bwMode="auto">
          <a:xfrm>
            <a:off x="5341938" y="3021013"/>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sz="1800">
                <a:solidFill>
                  <a:srgbClr val="000000"/>
                </a:solidFill>
                <a:latin typeface="Arial" panose="020B0604020202020204" pitchFamily="34" charset="0"/>
              </a:rPr>
              <a:t> </a:t>
            </a:r>
            <a:endParaRPr lang="fr-FR" altLang="fr-FR"/>
          </a:p>
        </p:txBody>
      </p:sp>
      <p:grpSp>
        <p:nvGrpSpPr>
          <p:cNvPr id="8234" name="Group 143">
            <a:extLst>
              <a:ext uri="{FF2B5EF4-FFF2-40B4-BE49-F238E27FC236}">
                <a16:creationId xmlns:a16="http://schemas.microsoft.com/office/drawing/2014/main" id="{56C7C5AF-A270-4E12-86BB-817134B55BDC}"/>
              </a:ext>
            </a:extLst>
          </p:cNvPr>
          <p:cNvGrpSpPr>
            <a:grpSpLocks/>
          </p:cNvGrpSpPr>
          <p:nvPr/>
        </p:nvGrpSpPr>
        <p:grpSpPr bwMode="auto">
          <a:xfrm>
            <a:off x="1914525" y="4692650"/>
            <a:ext cx="211138" cy="349250"/>
            <a:chOff x="1206" y="2956"/>
            <a:chExt cx="133" cy="220"/>
          </a:xfrm>
        </p:grpSpPr>
        <p:sp>
          <p:nvSpPr>
            <p:cNvPr id="8723" name="Line 141">
              <a:extLst>
                <a:ext uri="{FF2B5EF4-FFF2-40B4-BE49-F238E27FC236}">
                  <a16:creationId xmlns:a16="http://schemas.microsoft.com/office/drawing/2014/main" id="{CD311316-9F34-4B6D-BFA4-1DE24D10137A}"/>
                </a:ext>
              </a:extLst>
            </p:cNvPr>
            <p:cNvSpPr>
              <a:spLocks noChangeShapeType="1"/>
            </p:cNvSpPr>
            <p:nvPr/>
          </p:nvSpPr>
          <p:spPr bwMode="auto">
            <a:xfrm flipV="1">
              <a:off x="1271" y="3083"/>
              <a:ext cx="1" cy="9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724" name="Freeform 142">
              <a:extLst>
                <a:ext uri="{FF2B5EF4-FFF2-40B4-BE49-F238E27FC236}">
                  <a16:creationId xmlns:a16="http://schemas.microsoft.com/office/drawing/2014/main" id="{5A83D05A-D1E6-483C-965D-DD3D12B25824}"/>
                </a:ext>
              </a:extLst>
            </p:cNvPr>
            <p:cNvSpPr>
              <a:spLocks/>
            </p:cNvSpPr>
            <p:nvPr/>
          </p:nvSpPr>
          <p:spPr bwMode="auto">
            <a:xfrm>
              <a:off x="1206" y="2956"/>
              <a:ext cx="133" cy="132"/>
            </a:xfrm>
            <a:custGeom>
              <a:avLst/>
              <a:gdLst>
                <a:gd name="T0" fmla="*/ 133 w 133"/>
                <a:gd name="T1" fmla="*/ 132 h 132"/>
                <a:gd name="T2" fmla="*/ 67 w 133"/>
                <a:gd name="T3" fmla="*/ 0 h 132"/>
                <a:gd name="T4" fmla="*/ 0 w 133"/>
                <a:gd name="T5" fmla="*/ 132 h 132"/>
                <a:gd name="T6" fmla="*/ 133 w 133"/>
                <a:gd name="T7" fmla="*/ 132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133" y="132"/>
                  </a:moveTo>
                  <a:lnTo>
                    <a:pt x="67" y="0"/>
                  </a:lnTo>
                  <a:lnTo>
                    <a:pt x="0" y="132"/>
                  </a:lnTo>
                  <a:lnTo>
                    <a:pt x="133"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35" name="Group 274">
            <a:extLst>
              <a:ext uri="{FF2B5EF4-FFF2-40B4-BE49-F238E27FC236}">
                <a16:creationId xmlns:a16="http://schemas.microsoft.com/office/drawing/2014/main" id="{B3FCC787-A83C-4203-8692-37C5AD63B30D}"/>
              </a:ext>
            </a:extLst>
          </p:cNvPr>
          <p:cNvGrpSpPr>
            <a:grpSpLocks/>
          </p:cNvGrpSpPr>
          <p:nvPr/>
        </p:nvGrpSpPr>
        <p:grpSpPr bwMode="auto">
          <a:xfrm>
            <a:off x="1420813" y="4476750"/>
            <a:ext cx="6154737" cy="23813"/>
            <a:chOff x="895" y="2820"/>
            <a:chExt cx="3877" cy="15"/>
          </a:xfrm>
        </p:grpSpPr>
        <p:sp>
          <p:nvSpPr>
            <p:cNvPr id="8593" name="Rectangle 144">
              <a:extLst>
                <a:ext uri="{FF2B5EF4-FFF2-40B4-BE49-F238E27FC236}">
                  <a16:creationId xmlns:a16="http://schemas.microsoft.com/office/drawing/2014/main" id="{975E77CE-4FF2-4CB3-A05D-50109A341C4D}"/>
                </a:ext>
              </a:extLst>
            </p:cNvPr>
            <p:cNvSpPr>
              <a:spLocks noChangeArrowheads="1"/>
            </p:cNvSpPr>
            <p:nvPr/>
          </p:nvSpPr>
          <p:spPr bwMode="auto">
            <a:xfrm>
              <a:off x="89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4" name="Rectangle 145">
              <a:extLst>
                <a:ext uri="{FF2B5EF4-FFF2-40B4-BE49-F238E27FC236}">
                  <a16:creationId xmlns:a16="http://schemas.microsoft.com/office/drawing/2014/main" id="{5744402A-16E1-46C6-9AE9-6CCAA8AE527D}"/>
                </a:ext>
              </a:extLst>
            </p:cNvPr>
            <p:cNvSpPr>
              <a:spLocks noChangeArrowheads="1"/>
            </p:cNvSpPr>
            <p:nvPr/>
          </p:nvSpPr>
          <p:spPr bwMode="auto">
            <a:xfrm>
              <a:off x="92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5" name="Rectangle 146">
              <a:extLst>
                <a:ext uri="{FF2B5EF4-FFF2-40B4-BE49-F238E27FC236}">
                  <a16:creationId xmlns:a16="http://schemas.microsoft.com/office/drawing/2014/main" id="{C78E13BF-10B1-446C-89C5-42B44D4FC181}"/>
                </a:ext>
              </a:extLst>
            </p:cNvPr>
            <p:cNvSpPr>
              <a:spLocks noChangeArrowheads="1"/>
            </p:cNvSpPr>
            <p:nvPr/>
          </p:nvSpPr>
          <p:spPr bwMode="auto">
            <a:xfrm>
              <a:off x="95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6" name="Rectangle 147">
              <a:extLst>
                <a:ext uri="{FF2B5EF4-FFF2-40B4-BE49-F238E27FC236}">
                  <a16:creationId xmlns:a16="http://schemas.microsoft.com/office/drawing/2014/main" id="{41598C76-35F7-4269-8915-CE6A8D267E1A}"/>
                </a:ext>
              </a:extLst>
            </p:cNvPr>
            <p:cNvSpPr>
              <a:spLocks noChangeArrowheads="1"/>
            </p:cNvSpPr>
            <p:nvPr/>
          </p:nvSpPr>
          <p:spPr bwMode="auto">
            <a:xfrm>
              <a:off x="98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7" name="Rectangle 148">
              <a:extLst>
                <a:ext uri="{FF2B5EF4-FFF2-40B4-BE49-F238E27FC236}">
                  <a16:creationId xmlns:a16="http://schemas.microsoft.com/office/drawing/2014/main" id="{B363A702-5029-4501-86BA-8FF191E2F7FB}"/>
                </a:ext>
              </a:extLst>
            </p:cNvPr>
            <p:cNvSpPr>
              <a:spLocks noChangeArrowheads="1"/>
            </p:cNvSpPr>
            <p:nvPr/>
          </p:nvSpPr>
          <p:spPr bwMode="auto">
            <a:xfrm>
              <a:off x="101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8" name="Rectangle 149">
              <a:extLst>
                <a:ext uri="{FF2B5EF4-FFF2-40B4-BE49-F238E27FC236}">
                  <a16:creationId xmlns:a16="http://schemas.microsoft.com/office/drawing/2014/main" id="{5B3E85C5-9BAE-44ED-8B82-CE85AF062FED}"/>
                </a:ext>
              </a:extLst>
            </p:cNvPr>
            <p:cNvSpPr>
              <a:spLocks noChangeArrowheads="1"/>
            </p:cNvSpPr>
            <p:nvPr/>
          </p:nvSpPr>
          <p:spPr bwMode="auto">
            <a:xfrm>
              <a:off x="104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9" name="Rectangle 150">
              <a:extLst>
                <a:ext uri="{FF2B5EF4-FFF2-40B4-BE49-F238E27FC236}">
                  <a16:creationId xmlns:a16="http://schemas.microsoft.com/office/drawing/2014/main" id="{397D9584-05F3-42A3-91AB-BD8C494E9C3D}"/>
                </a:ext>
              </a:extLst>
            </p:cNvPr>
            <p:cNvSpPr>
              <a:spLocks noChangeArrowheads="1"/>
            </p:cNvSpPr>
            <p:nvPr/>
          </p:nvSpPr>
          <p:spPr bwMode="auto">
            <a:xfrm>
              <a:off x="107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0" name="Rectangle 151">
              <a:extLst>
                <a:ext uri="{FF2B5EF4-FFF2-40B4-BE49-F238E27FC236}">
                  <a16:creationId xmlns:a16="http://schemas.microsoft.com/office/drawing/2014/main" id="{E3273A5A-3936-4143-BC42-9000E3760ED8}"/>
                </a:ext>
              </a:extLst>
            </p:cNvPr>
            <p:cNvSpPr>
              <a:spLocks noChangeArrowheads="1"/>
            </p:cNvSpPr>
            <p:nvPr/>
          </p:nvSpPr>
          <p:spPr bwMode="auto">
            <a:xfrm>
              <a:off x="110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1" name="Rectangle 152">
              <a:extLst>
                <a:ext uri="{FF2B5EF4-FFF2-40B4-BE49-F238E27FC236}">
                  <a16:creationId xmlns:a16="http://schemas.microsoft.com/office/drawing/2014/main" id="{1882DF0F-7443-4FFA-82DA-685594FD2998}"/>
                </a:ext>
              </a:extLst>
            </p:cNvPr>
            <p:cNvSpPr>
              <a:spLocks noChangeArrowheads="1"/>
            </p:cNvSpPr>
            <p:nvPr/>
          </p:nvSpPr>
          <p:spPr bwMode="auto">
            <a:xfrm>
              <a:off x="113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2" name="Rectangle 153">
              <a:extLst>
                <a:ext uri="{FF2B5EF4-FFF2-40B4-BE49-F238E27FC236}">
                  <a16:creationId xmlns:a16="http://schemas.microsoft.com/office/drawing/2014/main" id="{AABE81F9-FFEB-4801-8F30-8D99A8062227}"/>
                </a:ext>
              </a:extLst>
            </p:cNvPr>
            <p:cNvSpPr>
              <a:spLocks noChangeArrowheads="1"/>
            </p:cNvSpPr>
            <p:nvPr/>
          </p:nvSpPr>
          <p:spPr bwMode="auto">
            <a:xfrm>
              <a:off x="116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3" name="Rectangle 154">
              <a:extLst>
                <a:ext uri="{FF2B5EF4-FFF2-40B4-BE49-F238E27FC236}">
                  <a16:creationId xmlns:a16="http://schemas.microsoft.com/office/drawing/2014/main" id="{A4C3C12F-4E0D-4509-AE1A-04B361FF7BCB}"/>
                </a:ext>
              </a:extLst>
            </p:cNvPr>
            <p:cNvSpPr>
              <a:spLocks noChangeArrowheads="1"/>
            </p:cNvSpPr>
            <p:nvPr/>
          </p:nvSpPr>
          <p:spPr bwMode="auto">
            <a:xfrm>
              <a:off x="1195"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4" name="Rectangle 155">
              <a:extLst>
                <a:ext uri="{FF2B5EF4-FFF2-40B4-BE49-F238E27FC236}">
                  <a16:creationId xmlns:a16="http://schemas.microsoft.com/office/drawing/2014/main" id="{29113307-FED3-4911-A610-4674C0CA4FAD}"/>
                </a:ext>
              </a:extLst>
            </p:cNvPr>
            <p:cNvSpPr>
              <a:spLocks noChangeArrowheads="1"/>
            </p:cNvSpPr>
            <p:nvPr/>
          </p:nvSpPr>
          <p:spPr bwMode="auto">
            <a:xfrm>
              <a:off x="1225" y="2820"/>
              <a:ext cx="1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5" name="Rectangle 156">
              <a:extLst>
                <a:ext uri="{FF2B5EF4-FFF2-40B4-BE49-F238E27FC236}">
                  <a16:creationId xmlns:a16="http://schemas.microsoft.com/office/drawing/2014/main" id="{64535CBD-F2B8-459F-8EB9-D65E73B8DAE2}"/>
                </a:ext>
              </a:extLst>
            </p:cNvPr>
            <p:cNvSpPr>
              <a:spLocks noChangeArrowheads="1"/>
            </p:cNvSpPr>
            <p:nvPr/>
          </p:nvSpPr>
          <p:spPr bwMode="auto">
            <a:xfrm>
              <a:off x="125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6" name="Rectangle 157">
              <a:extLst>
                <a:ext uri="{FF2B5EF4-FFF2-40B4-BE49-F238E27FC236}">
                  <a16:creationId xmlns:a16="http://schemas.microsoft.com/office/drawing/2014/main" id="{CE2E43ED-4142-4F63-985A-E2BC0CFF8A22}"/>
                </a:ext>
              </a:extLst>
            </p:cNvPr>
            <p:cNvSpPr>
              <a:spLocks noChangeArrowheads="1"/>
            </p:cNvSpPr>
            <p:nvPr/>
          </p:nvSpPr>
          <p:spPr bwMode="auto">
            <a:xfrm>
              <a:off x="128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7" name="Rectangle 158">
              <a:extLst>
                <a:ext uri="{FF2B5EF4-FFF2-40B4-BE49-F238E27FC236}">
                  <a16:creationId xmlns:a16="http://schemas.microsoft.com/office/drawing/2014/main" id="{6B5E080D-E78E-448F-B0DE-6DB41F8EF32F}"/>
                </a:ext>
              </a:extLst>
            </p:cNvPr>
            <p:cNvSpPr>
              <a:spLocks noChangeArrowheads="1"/>
            </p:cNvSpPr>
            <p:nvPr/>
          </p:nvSpPr>
          <p:spPr bwMode="auto">
            <a:xfrm>
              <a:off x="131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8" name="Rectangle 159">
              <a:extLst>
                <a:ext uri="{FF2B5EF4-FFF2-40B4-BE49-F238E27FC236}">
                  <a16:creationId xmlns:a16="http://schemas.microsoft.com/office/drawing/2014/main" id="{7AAA2FE2-09EF-4997-9D47-F966B6E88763}"/>
                </a:ext>
              </a:extLst>
            </p:cNvPr>
            <p:cNvSpPr>
              <a:spLocks noChangeArrowheads="1"/>
            </p:cNvSpPr>
            <p:nvPr/>
          </p:nvSpPr>
          <p:spPr bwMode="auto">
            <a:xfrm>
              <a:off x="134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09" name="Rectangle 160">
              <a:extLst>
                <a:ext uri="{FF2B5EF4-FFF2-40B4-BE49-F238E27FC236}">
                  <a16:creationId xmlns:a16="http://schemas.microsoft.com/office/drawing/2014/main" id="{4D83F722-237F-4A0C-9391-C7AAD6C87E8B}"/>
                </a:ext>
              </a:extLst>
            </p:cNvPr>
            <p:cNvSpPr>
              <a:spLocks noChangeArrowheads="1"/>
            </p:cNvSpPr>
            <p:nvPr/>
          </p:nvSpPr>
          <p:spPr bwMode="auto">
            <a:xfrm>
              <a:off x="137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0" name="Rectangle 161">
              <a:extLst>
                <a:ext uri="{FF2B5EF4-FFF2-40B4-BE49-F238E27FC236}">
                  <a16:creationId xmlns:a16="http://schemas.microsoft.com/office/drawing/2014/main" id="{F477AE9F-755E-4E79-8B4C-E1C085E06C53}"/>
                </a:ext>
              </a:extLst>
            </p:cNvPr>
            <p:cNvSpPr>
              <a:spLocks noChangeArrowheads="1"/>
            </p:cNvSpPr>
            <p:nvPr/>
          </p:nvSpPr>
          <p:spPr bwMode="auto">
            <a:xfrm>
              <a:off x="140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1" name="Rectangle 162">
              <a:extLst>
                <a:ext uri="{FF2B5EF4-FFF2-40B4-BE49-F238E27FC236}">
                  <a16:creationId xmlns:a16="http://schemas.microsoft.com/office/drawing/2014/main" id="{3FBDD69E-9645-472E-A182-3CB166C6FD83}"/>
                </a:ext>
              </a:extLst>
            </p:cNvPr>
            <p:cNvSpPr>
              <a:spLocks noChangeArrowheads="1"/>
            </p:cNvSpPr>
            <p:nvPr/>
          </p:nvSpPr>
          <p:spPr bwMode="auto">
            <a:xfrm>
              <a:off x="143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2" name="Rectangle 163">
              <a:extLst>
                <a:ext uri="{FF2B5EF4-FFF2-40B4-BE49-F238E27FC236}">
                  <a16:creationId xmlns:a16="http://schemas.microsoft.com/office/drawing/2014/main" id="{A9E837A8-4CCA-4BA6-A634-80F3C44B16F2}"/>
                </a:ext>
              </a:extLst>
            </p:cNvPr>
            <p:cNvSpPr>
              <a:spLocks noChangeArrowheads="1"/>
            </p:cNvSpPr>
            <p:nvPr/>
          </p:nvSpPr>
          <p:spPr bwMode="auto">
            <a:xfrm>
              <a:off x="146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3" name="Rectangle 164">
              <a:extLst>
                <a:ext uri="{FF2B5EF4-FFF2-40B4-BE49-F238E27FC236}">
                  <a16:creationId xmlns:a16="http://schemas.microsoft.com/office/drawing/2014/main" id="{25BE5B4B-E242-425A-80A9-BE269BB070C4}"/>
                </a:ext>
              </a:extLst>
            </p:cNvPr>
            <p:cNvSpPr>
              <a:spLocks noChangeArrowheads="1"/>
            </p:cNvSpPr>
            <p:nvPr/>
          </p:nvSpPr>
          <p:spPr bwMode="auto">
            <a:xfrm>
              <a:off x="149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4" name="Rectangle 165">
              <a:extLst>
                <a:ext uri="{FF2B5EF4-FFF2-40B4-BE49-F238E27FC236}">
                  <a16:creationId xmlns:a16="http://schemas.microsoft.com/office/drawing/2014/main" id="{C58C0979-347D-43B5-BD48-8CBE8EF33538}"/>
                </a:ext>
              </a:extLst>
            </p:cNvPr>
            <p:cNvSpPr>
              <a:spLocks noChangeArrowheads="1"/>
            </p:cNvSpPr>
            <p:nvPr/>
          </p:nvSpPr>
          <p:spPr bwMode="auto">
            <a:xfrm>
              <a:off x="152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5" name="Rectangle 166">
              <a:extLst>
                <a:ext uri="{FF2B5EF4-FFF2-40B4-BE49-F238E27FC236}">
                  <a16:creationId xmlns:a16="http://schemas.microsoft.com/office/drawing/2014/main" id="{817233B8-2005-426A-9F2B-7CF7BD75858C}"/>
                </a:ext>
              </a:extLst>
            </p:cNvPr>
            <p:cNvSpPr>
              <a:spLocks noChangeArrowheads="1"/>
            </p:cNvSpPr>
            <p:nvPr/>
          </p:nvSpPr>
          <p:spPr bwMode="auto">
            <a:xfrm>
              <a:off x="155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6" name="Rectangle 167">
              <a:extLst>
                <a:ext uri="{FF2B5EF4-FFF2-40B4-BE49-F238E27FC236}">
                  <a16:creationId xmlns:a16="http://schemas.microsoft.com/office/drawing/2014/main" id="{42B6E3F2-9403-40A3-B77D-ECA51518C646}"/>
                </a:ext>
              </a:extLst>
            </p:cNvPr>
            <p:cNvSpPr>
              <a:spLocks noChangeArrowheads="1"/>
            </p:cNvSpPr>
            <p:nvPr/>
          </p:nvSpPr>
          <p:spPr bwMode="auto">
            <a:xfrm>
              <a:off x="158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7" name="Rectangle 168">
              <a:extLst>
                <a:ext uri="{FF2B5EF4-FFF2-40B4-BE49-F238E27FC236}">
                  <a16:creationId xmlns:a16="http://schemas.microsoft.com/office/drawing/2014/main" id="{64B93827-1187-4E3E-9543-4C81C71E91CE}"/>
                </a:ext>
              </a:extLst>
            </p:cNvPr>
            <p:cNvSpPr>
              <a:spLocks noChangeArrowheads="1"/>
            </p:cNvSpPr>
            <p:nvPr/>
          </p:nvSpPr>
          <p:spPr bwMode="auto">
            <a:xfrm>
              <a:off x="161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8" name="Rectangle 169">
              <a:extLst>
                <a:ext uri="{FF2B5EF4-FFF2-40B4-BE49-F238E27FC236}">
                  <a16:creationId xmlns:a16="http://schemas.microsoft.com/office/drawing/2014/main" id="{C0F04204-FAD4-4D02-8528-5C0DE2B724F1}"/>
                </a:ext>
              </a:extLst>
            </p:cNvPr>
            <p:cNvSpPr>
              <a:spLocks noChangeArrowheads="1"/>
            </p:cNvSpPr>
            <p:nvPr/>
          </p:nvSpPr>
          <p:spPr bwMode="auto">
            <a:xfrm>
              <a:off x="164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19" name="Rectangle 170">
              <a:extLst>
                <a:ext uri="{FF2B5EF4-FFF2-40B4-BE49-F238E27FC236}">
                  <a16:creationId xmlns:a16="http://schemas.microsoft.com/office/drawing/2014/main" id="{3EF6B190-A01D-4F93-90B8-BD08709802FD}"/>
                </a:ext>
              </a:extLst>
            </p:cNvPr>
            <p:cNvSpPr>
              <a:spLocks noChangeArrowheads="1"/>
            </p:cNvSpPr>
            <p:nvPr/>
          </p:nvSpPr>
          <p:spPr bwMode="auto">
            <a:xfrm>
              <a:off x="1674"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0" name="Rectangle 171">
              <a:extLst>
                <a:ext uri="{FF2B5EF4-FFF2-40B4-BE49-F238E27FC236}">
                  <a16:creationId xmlns:a16="http://schemas.microsoft.com/office/drawing/2014/main" id="{CD341559-E1D4-4FCB-A3CF-F08E82BD1157}"/>
                </a:ext>
              </a:extLst>
            </p:cNvPr>
            <p:cNvSpPr>
              <a:spLocks noChangeArrowheads="1"/>
            </p:cNvSpPr>
            <p:nvPr/>
          </p:nvSpPr>
          <p:spPr bwMode="auto">
            <a:xfrm>
              <a:off x="170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1" name="Rectangle 172">
              <a:extLst>
                <a:ext uri="{FF2B5EF4-FFF2-40B4-BE49-F238E27FC236}">
                  <a16:creationId xmlns:a16="http://schemas.microsoft.com/office/drawing/2014/main" id="{34F08D64-2AF7-44EC-A509-1ADA1766CB0B}"/>
                </a:ext>
              </a:extLst>
            </p:cNvPr>
            <p:cNvSpPr>
              <a:spLocks noChangeArrowheads="1"/>
            </p:cNvSpPr>
            <p:nvPr/>
          </p:nvSpPr>
          <p:spPr bwMode="auto">
            <a:xfrm>
              <a:off x="173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2" name="Rectangle 173">
              <a:extLst>
                <a:ext uri="{FF2B5EF4-FFF2-40B4-BE49-F238E27FC236}">
                  <a16:creationId xmlns:a16="http://schemas.microsoft.com/office/drawing/2014/main" id="{FB2B2006-AB52-4635-810A-51280AC21358}"/>
                </a:ext>
              </a:extLst>
            </p:cNvPr>
            <p:cNvSpPr>
              <a:spLocks noChangeArrowheads="1"/>
            </p:cNvSpPr>
            <p:nvPr/>
          </p:nvSpPr>
          <p:spPr bwMode="auto">
            <a:xfrm>
              <a:off x="176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3" name="Rectangle 174">
              <a:extLst>
                <a:ext uri="{FF2B5EF4-FFF2-40B4-BE49-F238E27FC236}">
                  <a16:creationId xmlns:a16="http://schemas.microsoft.com/office/drawing/2014/main" id="{60063E81-1574-4D6C-ADD3-5DAF01673F10}"/>
                </a:ext>
              </a:extLst>
            </p:cNvPr>
            <p:cNvSpPr>
              <a:spLocks noChangeArrowheads="1"/>
            </p:cNvSpPr>
            <p:nvPr/>
          </p:nvSpPr>
          <p:spPr bwMode="auto">
            <a:xfrm>
              <a:off x="179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4" name="Rectangle 175">
              <a:extLst>
                <a:ext uri="{FF2B5EF4-FFF2-40B4-BE49-F238E27FC236}">
                  <a16:creationId xmlns:a16="http://schemas.microsoft.com/office/drawing/2014/main" id="{BA4A7039-1674-44F4-A0A6-987FC060279A}"/>
                </a:ext>
              </a:extLst>
            </p:cNvPr>
            <p:cNvSpPr>
              <a:spLocks noChangeArrowheads="1"/>
            </p:cNvSpPr>
            <p:nvPr/>
          </p:nvSpPr>
          <p:spPr bwMode="auto">
            <a:xfrm>
              <a:off x="182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5" name="Rectangle 176">
              <a:extLst>
                <a:ext uri="{FF2B5EF4-FFF2-40B4-BE49-F238E27FC236}">
                  <a16:creationId xmlns:a16="http://schemas.microsoft.com/office/drawing/2014/main" id="{936CC7DB-A7CD-4741-BE51-BE874846FF36}"/>
                </a:ext>
              </a:extLst>
            </p:cNvPr>
            <p:cNvSpPr>
              <a:spLocks noChangeArrowheads="1"/>
            </p:cNvSpPr>
            <p:nvPr/>
          </p:nvSpPr>
          <p:spPr bwMode="auto">
            <a:xfrm>
              <a:off x="185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6" name="Rectangle 177">
              <a:extLst>
                <a:ext uri="{FF2B5EF4-FFF2-40B4-BE49-F238E27FC236}">
                  <a16:creationId xmlns:a16="http://schemas.microsoft.com/office/drawing/2014/main" id="{A05CBB4D-1D76-4808-94E2-F2F4C29DC547}"/>
                </a:ext>
              </a:extLst>
            </p:cNvPr>
            <p:cNvSpPr>
              <a:spLocks noChangeArrowheads="1"/>
            </p:cNvSpPr>
            <p:nvPr/>
          </p:nvSpPr>
          <p:spPr bwMode="auto">
            <a:xfrm>
              <a:off x="188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7" name="Rectangle 178">
              <a:extLst>
                <a:ext uri="{FF2B5EF4-FFF2-40B4-BE49-F238E27FC236}">
                  <a16:creationId xmlns:a16="http://schemas.microsoft.com/office/drawing/2014/main" id="{E15E6CA5-20EF-4B18-8335-64DC9FF53486}"/>
                </a:ext>
              </a:extLst>
            </p:cNvPr>
            <p:cNvSpPr>
              <a:spLocks noChangeArrowheads="1"/>
            </p:cNvSpPr>
            <p:nvPr/>
          </p:nvSpPr>
          <p:spPr bwMode="auto">
            <a:xfrm>
              <a:off x="191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8" name="Rectangle 179">
              <a:extLst>
                <a:ext uri="{FF2B5EF4-FFF2-40B4-BE49-F238E27FC236}">
                  <a16:creationId xmlns:a16="http://schemas.microsoft.com/office/drawing/2014/main" id="{E92BC506-4635-4EB0-82AE-46FACD4CB4B0}"/>
                </a:ext>
              </a:extLst>
            </p:cNvPr>
            <p:cNvSpPr>
              <a:spLocks noChangeArrowheads="1"/>
            </p:cNvSpPr>
            <p:nvPr/>
          </p:nvSpPr>
          <p:spPr bwMode="auto">
            <a:xfrm>
              <a:off x="194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29" name="Rectangle 180">
              <a:extLst>
                <a:ext uri="{FF2B5EF4-FFF2-40B4-BE49-F238E27FC236}">
                  <a16:creationId xmlns:a16="http://schemas.microsoft.com/office/drawing/2014/main" id="{90940852-58E6-4558-B3EC-29EF0F4E1180}"/>
                </a:ext>
              </a:extLst>
            </p:cNvPr>
            <p:cNvSpPr>
              <a:spLocks noChangeArrowheads="1"/>
            </p:cNvSpPr>
            <p:nvPr/>
          </p:nvSpPr>
          <p:spPr bwMode="auto">
            <a:xfrm>
              <a:off x="197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0" name="Rectangle 181">
              <a:extLst>
                <a:ext uri="{FF2B5EF4-FFF2-40B4-BE49-F238E27FC236}">
                  <a16:creationId xmlns:a16="http://schemas.microsoft.com/office/drawing/2014/main" id="{DA001DC6-239F-48E9-B022-E9E65E22FEDC}"/>
                </a:ext>
              </a:extLst>
            </p:cNvPr>
            <p:cNvSpPr>
              <a:spLocks noChangeArrowheads="1"/>
            </p:cNvSpPr>
            <p:nvPr/>
          </p:nvSpPr>
          <p:spPr bwMode="auto">
            <a:xfrm>
              <a:off x="200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1" name="Rectangle 182">
              <a:extLst>
                <a:ext uri="{FF2B5EF4-FFF2-40B4-BE49-F238E27FC236}">
                  <a16:creationId xmlns:a16="http://schemas.microsoft.com/office/drawing/2014/main" id="{A90822CD-E97C-4684-A81B-A748D3D5F68D}"/>
                </a:ext>
              </a:extLst>
            </p:cNvPr>
            <p:cNvSpPr>
              <a:spLocks noChangeArrowheads="1"/>
            </p:cNvSpPr>
            <p:nvPr/>
          </p:nvSpPr>
          <p:spPr bwMode="auto">
            <a:xfrm>
              <a:off x="203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2" name="Rectangle 183">
              <a:extLst>
                <a:ext uri="{FF2B5EF4-FFF2-40B4-BE49-F238E27FC236}">
                  <a16:creationId xmlns:a16="http://schemas.microsoft.com/office/drawing/2014/main" id="{79E8BDB7-54BE-4FFC-AE83-E6C709E8509A}"/>
                </a:ext>
              </a:extLst>
            </p:cNvPr>
            <p:cNvSpPr>
              <a:spLocks noChangeArrowheads="1"/>
            </p:cNvSpPr>
            <p:nvPr/>
          </p:nvSpPr>
          <p:spPr bwMode="auto">
            <a:xfrm>
              <a:off x="206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3" name="Rectangle 184">
              <a:extLst>
                <a:ext uri="{FF2B5EF4-FFF2-40B4-BE49-F238E27FC236}">
                  <a16:creationId xmlns:a16="http://schemas.microsoft.com/office/drawing/2014/main" id="{B50A3530-1E01-478A-BE02-147BD205C8FC}"/>
                </a:ext>
              </a:extLst>
            </p:cNvPr>
            <p:cNvSpPr>
              <a:spLocks noChangeArrowheads="1"/>
            </p:cNvSpPr>
            <p:nvPr/>
          </p:nvSpPr>
          <p:spPr bwMode="auto">
            <a:xfrm>
              <a:off x="209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4" name="Rectangle 185">
              <a:extLst>
                <a:ext uri="{FF2B5EF4-FFF2-40B4-BE49-F238E27FC236}">
                  <a16:creationId xmlns:a16="http://schemas.microsoft.com/office/drawing/2014/main" id="{A92C4A24-91DE-4F57-B149-225AA4ADB514}"/>
                </a:ext>
              </a:extLst>
            </p:cNvPr>
            <p:cNvSpPr>
              <a:spLocks noChangeArrowheads="1"/>
            </p:cNvSpPr>
            <p:nvPr/>
          </p:nvSpPr>
          <p:spPr bwMode="auto">
            <a:xfrm>
              <a:off x="2123"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5" name="Rectangle 186">
              <a:extLst>
                <a:ext uri="{FF2B5EF4-FFF2-40B4-BE49-F238E27FC236}">
                  <a16:creationId xmlns:a16="http://schemas.microsoft.com/office/drawing/2014/main" id="{1E2B27A1-D874-41FA-A2BA-147F92752FE5}"/>
                </a:ext>
              </a:extLst>
            </p:cNvPr>
            <p:cNvSpPr>
              <a:spLocks noChangeArrowheads="1"/>
            </p:cNvSpPr>
            <p:nvPr/>
          </p:nvSpPr>
          <p:spPr bwMode="auto">
            <a:xfrm>
              <a:off x="2153" y="2820"/>
              <a:ext cx="1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6" name="Rectangle 187">
              <a:extLst>
                <a:ext uri="{FF2B5EF4-FFF2-40B4-BE49-F238E27FC236}">
                  <a16:creationId xmlns:a16="http://schemas.microsoft.com/office/drawing/2014/main" id="{BF723C48-66CB-475B-BBE5-66F2AFD2CC3E}"/>
                </a:ext>
              </a:extLst>
            </p:cNvPr>
            <p:cNvSpPr>
              <a:spLocks noChangeArrowheads="1"/>
            </p:cNvSpPr>
            <p:nvPr/>
          </p:nvSpPr>
          <p:spPr bwMode="auto">
            <a:xfrm>
              <a:off x="218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7" name="Rectangle 188">
              <a:extLst>
                <a:ext uri="{FF2B5EF4-FFF2-40B4-BE49-F238E27FC236}">
                  <a16:creationId xmlns:a16="http://schemas.microsoft.com/office/drawing/2014/main" id="{B5C45A13-4253-4F38-B73D-DD14B078CB9D}"/>
                </a:ext>
              </a:extLst>
            </p:cNvPr>
            <p:cNvSpPr>
              <a:spLocks noChangeArrowheads="1"/>
            </p:cNvSpPr>
            <p:nvPr/>
          </p:nvSpPr>
          <p:spPr bwMode="auto">
            <a:xfrm>
              <a:off x="221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8" name="Rectangle 189">
              <a:extLst>
                <a:ext uri="{FF2B5EF4-FFF2-40B4-BE49-F238E27FC236}">
                  <a16:creationId xmlns:a16="http://schemas.microsoft.com/office/drawing/2014/main" id="{CD6C3DF2-5BFE-417B-A22A-37DE291F8C69}"/>
                </a:ext>
              </a:extLst>
            </p:cNvPr>
            <p:cNvSpPr>
              <a:spLocks noChangeArrowheads="1"/>
            </p:cNvSpPr>
            <p:nvPr/>
          </p:nvSpPr>
          <p:spPr bwMode="auto">
            <a:xfrm>
              <a:off x="224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39" name="Rectangle 190">
              <a:extLst>
                <a:ext uri="{FF2B5EF4-FFF2-40B4-BE49-F238E27FC236}">
                  <a16:creationId xmlns:a16="http://schemas.microsoft.com/office/drawing/2014/main" id="{0D21270C-44AF-4330-99CC-EFC906A564D6}"/>
                </a:ext>
              </a:extLst>
            </p:cNvPr>
            <p:cNvSpPr>
              <a:spLocks noChangeArrowheads="1"/>
            </p:cNvSpPr>
            <p:nvPr/>
          </p:nvSpPr>
          <p:spPr bwMode="auto">
            <a:xfrm>
              <a:off x="227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0" name="Rectangle 191">
              <a:extLst>
                <a:ext uri="{FF2B5EF4-FFF2-40B4-BE49-F238E27FC236}">
                  <a16:creationId xmlns:a16="http://schemas.microsoft.com/office/drawing/2014/main" id="{D7267751-2297-4721-BB11-7004D1A07B5F}"/>
                </a:ext>
              </a:extLst>
            </p:cNvPr>
            <p:cNvSpPr>
              <a:spLocks noChangeArrowheads="1"/>
            </p:cNvSpPr>
            <p:nvPr/>
          </p:nvSpPr>
          <p:spPr bwMode="auto">
            <a:xfrm>
              <a:off x="230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1" name="Rectangle 192">
              <a:extLst>
                <a:ext uri="{FF2B5EF4-FFF2-40B4-BE49-F238E27FC236}">
                  <a16:creationId xmlns:a16="http://schemas.microsoft.com/office/drawing/2014/main" id="{17D5D4C4-82A6-4EA3-A5CA-B1DABA152719}"/>
                </a:ext>
              </a:extLst>
            </p:cNvPr>
            <p:cNvSpPr>
              <a:spLocks noChangeArrowheads="1"/>
            </p:cNvSpPr>
            <p:nvPr/>
          </p:nvSpPr>
          <p:spPr bwMode="auto">
            <a:xfrm>
              <a:off x="233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2" name="Rectangle 193">
              <a:extLst>
                <a:ext uri="{FF2B5EF4-FFF2-40B4-BE49-F238E27FC236}">
                  <a16:creationId xmlns:a16="http://schemas.microsoft.com/office/drawing/2014/main" id="{65C638FE-A707-49D9-BC51-DC6C737AAE0B}"/>
                </a:ext>
              </a:extLst>
            </p:cNvPr>
            <p:cNvSpPr>
              <a:spLocks noChangeArrowheads="1"/>
            </p:cNvSpPr>
            <p:nvPr/>
          </p:nvSpPr>
          <p:spPr bwMode="auto">
            <a:xfrm>
              <a:off x="236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3" name="Rectangle 194">
              <a:extLst>
                <a:ext uri="{FF2B5EF4-FFF2-40B4-BE49-F238E27FC236}">
                  <a16:creationId xmlns:a16="http://schemas.microsoft.com/office/drawing/2014/main" id="{A713B042-D132-4A55-860F-258114B6971A}"/>
                </a:ext>
              </a:extLst>
            </p:cNvPr>
            <p:cNvSpPr>
              <a:spLocks noChangeArrowheads="1"/>
            </p:cNvSpPr>
            <p:nvPr/>
          </p:nvSpPr>
          <p:spPr bwMode="auto">
            <a:xfrm>
              <a:off x="239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4" name="Rectangle 195">
              <a:extLst>
                <a:ext uri="{FF2B5EF4-FFF2-40B4-BE49-F238E27FC236}">
                  <a16:creationId xmlns:a16="http://schemas.microsoft.com/office/drawing/2014/main" id="{A647A038-6E5F-46FA-A5B7-E98AC4E3CC9F}"/>
                </a:ext>
              </a:extLst>
            </p:cNvPr>
            <p:cNvSpPr>
              <a:spLocks noChangeArrowheads="1"/>
            </p:cNvSpPr>
            <p:nvPr/>
          </p:nvSpPr>
          <p:spPr bwMode="auto">
            <a:xfrm>
              <a:off x="242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5" name="Rectangle 196">
              <a:extLst>
                <a:ext uri="{FF2B5EF4-FFF2-40B4-BE49-F238E27FC236}">
                  <a16:creationId xmlns:a16="http://schemas.microsoft.com/office/drawing/2014/main" id="{E22D7B3B-7DCD-4930-9CA5-F6BFF53E1868}"/>
                </a:ext>
              </a:extLst>
            </p:cNvPr>
            <p:cNvSpPr>
              <a:spLocks noChangeArrowheads="1"/>
            </p:cNvSpPr>
            <p:nvPr/>
          </p:nvSpPr>
          <p:spPr bwMode="auto">
            <a:xfrm>
              <a:off x="245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6" name="Rectangle 197">
              <a:extLst>
                <a:ext uri="{FF2B5EF4-FFF2-40B4-BE49-F238E27FC236}">
                  <a16:creationId xmlns:a16="http://schemas.microsoft.com/office/drawing/2014/main" id="{2837AA9C-C29F-4403-8B6F-021297D5D291}"/>
                </a:ext>
              </a:extLst>
            </p:cNvPr>
            <p:cNvSpPr>
              <a:spLocks noChangeArrowheads="1"/>
            </p:cNvSpPr>
            <p:nvPr/>
          </p:nvSpPr>
          <p:spPr bwMode="auto">
            <a:xfrm>
              <a:off x="248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7" name="Rectangle 198">
              <a:extLst>
                <a:ext uri="{FF2B5EF4-FFF2-40B4-BE49-F238E27FC236}">
                  <a16:creationId xmlns:a16="http://schemas.microsoft.com/office/drawing/2014/main" id="{7307AD3E-ADC1-4B79-B7CF-00BCF4DC91F4}"/>
                </a:ext>
              </a:extLst>
            </p:cNvPr>
            <p:cNvSpPr>
              <a:spLocks noChangeArrowheads="1"/>
            </p:cNvSpPr>
            <p:nvPr/>
          </p:nvSpPr>
          <p:spPr bwMode="auto">
            <a:xfrm>
              <a:off x="251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8" name="Rectangle 199">
              <a:extLst>
                <a:ext uri="{FF2B5EF4-FFF2-40B4-BE49-F238E27FC236}">
                  <a16:creationId xmlns:a16="http://schemas.microsoft.com/office/drawing/2014/main" id="{4226F610-A8C6-402F-8740-7E367C3E9993}"/>
                </a:ext>
              </a:extLst>
            </p:cNvPr>
            <p:cNvSpPr>
              <a:spLocks noChangeArrowheads="1"/>
            </p:cNvSpPr>
            <p:nvPr/>
          </p:nvSpPr>
          <p:spPr bwMode="auto">
            <a:xfrm>
              <a:off x="254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49" name="Rectangle 200">
              <a:extLst>
                <a:ext uri="{FF2B5EF4-FFF2-40B4-BE49-F238E27FC236}">
                  <a16:creationId xmlns:a16="http://schemas.microsoft.com/office/drawing/2014/main" id="{17D8287F-AC20-4ADB-8943-1D02DD43304B}"/>
                </a:ext>
              </a:extLst>
            </p:cNvPr>
            <p:cNvSpPr>
              <a:spLocks noChangeArrowheads="1"/>
            </p:cNvSpPr>
            <p:nvPr/>
          </p:nvSpPr>
          <p:spPr bwMode="auto">
            <a:xfrm>
              <a:off x="257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0" name="Rectangle 201">
              <a:extLst>
                <a:ext uri="{FF2B5EF4-FFF2-40B4-BE49-F238E27FC236}">
                  <a16:creationId xmlns:a16="http://schemas.microsoft.com/office/drawing/2014/main" id="{DDDBD315-2317-4ED9-9FB6-CB5619962682}"/>
                </a:ext>
              </a:extLst>
            </p:cNvPr>
            <p:cNvSpPr>
              <a:spLocks noChangeArrowheads="1"/>
            </p:cNvSpPr>
            <p:nvPr/>
          </p:nvSpPr>
          <p:spPr bwMode="auto">
            <a:xfrm>
              <a:off x="2602"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1" name="Rectangle 202">
              <a:extLst>
                <a:ext uri="{FF2B5EF4-FFF2-40B4-BE49-F238E27FC236}">
                  <a16:creationId xmlns:a16="http://schemas.microsoft.com/office/drawing/2014/main" id="{B074D318-FC5B-4E95-B4B9-A3B6887520A9}"/>
                </a:ext>
              </a:extLst>
            </p:cNvPr>
            <p:cNvSpPr>
              <a:spLocks noChangeArrowheads="1"/>
            </p:cNvSpPr>
            <p:nvPr/>
          </p:nvSpPr>
          <p:spPr bwMode="auto">
            <a:xfrm>
              <a:off x="263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2" name="Rectangle 203">
              <a:extLst>
                <a:ext uri="{FF2B5EF4-FFF2-40B4-BE49-F238E27FC236}">
                  <a16:creationId xmlns:a16="http://schemas.microsoft.com/office/drawing/2014/main" id="{8A4E594F-A6A6-41E0-8DAA-1D7814FE313B}"/>
                </a:ext>
              </a:extLst>
            </p:cNvPr>
            <p:cNvSpPr>
              <a:spLocks noChangeArrowheads="1"/>
            </p:cNvSpPr>
            <p:nvPr/>
          </p:nvSpPr>
          <p:spPr bwMode="auto">
            <a:xfrm>
              <a:off x="266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3" name="Rectangle 204">
              <a:extLst>
                <a:ext uri="{FF2B5EF4-FFF2-40B4-BE49-F238E27FC236}">
                  <a16:creationId xmlns:a16="http://schemas.microsoft.com/office/drawing/2014/main" id="{2D6B01C8-4BD5-489C-8191-F1884A006C94}"/>
                </a:ext>
              </a:extLst>
            </p:cNvPr>
            <p:cNvSpPr>
              <a:spLocks noChangeArrowheads="1"/>
            </p:cNvSpPr>
            <p:nvPr/>
          </p:nvSpPr>
          <p:spPr bwMode="auto">
            <a:xfrm>
              <a:off x="269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4" name="Rectangle 205">
              <a:extLst>
                <a:ext uri="{FF2B5EF4-FFF2-40B4-BE49-F238E27FC236}">
                  <a16:creationId xmlns:a16="http://schemas.microsoft.com/office/drawing/2014/main" id="{978EB076-E99A-4CE0-B346-E3BC08A12119}"/>
                </a:ext>
              </a:extLst>
            </p:cNvPr>
            <p:cNvSpPr>
              <a:spLocks noChangeArrowheads="1"/>
            </p:cNvSpPr>
            <p:nvPr/>
          </p:nvSpPr>
          <p:spPr bwMode="auto">
            <a:xfrm>
              <a:off x="272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5" name="Rectangle 206">
              <a:extLst>
                <a:ext uri="{FF2B5EF4-FFF2-40B4-BE49-F238E27FC236}">
                  <a16:creationId xmlns:a16="http://schemas.microsoft.com/office/drawing/2014/main" id="{58DBCF0F-E3A5-4029-8726-AC57F49FA808}"/>
                </a:ext>
              </a:extLst>
            </p:cNvPr>
            <p:cNvSpPr>
              <a:spLocks noChangeArrowheads="1"/>
            </p:cNvSpPr>
            <p:nvPr/>
          </p:nvSpPr>
          <p:spPr bwMode="auto">
            <a:xfrm>
              <a:off x="275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6" name="Rectangle 207">
              <a:extLst>
                <a:ext uri="{FF2B5EF4-FFF2-40B4-BE49-F238E27FC236}">
                  <a16:creationId xmlns:a16="http://schemas.microsoft.com/office/drawing/2014/main" id="{A09519F3-3479-487A-BB9A-386BB81EA6F5}"/>
                </a:ext>
              </a:extLst>
            </p:cNvPr>
            <p:cNvSpPr>
              <a:spLocks noChangeArrowheads="1"/>
            </p:cNvSpPr>
            <p:nvPr/>
          </p:nvSpPr>
          <p:spPr bwMode="auto">
            <a:xfrm>
              <a:off x="278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7" name="Rectangle 208">
              <a:extLst>
                <a:ext uri="{FF2B5EF4-FFF2-40B4-BE49-F238E27FC236}">
                  <a16:creationId xmlns:a16="http://schemas.microsoft.com/office/drawing/2014/main" id="{886AD932-9CA3-40FD-B097-7752746B7B1C}"/>
                </a:ext>
              </a:extLst>
            </p:cNvPr>
            <p:cNvSpPr>
              <a:spLocks noChangeArrowheads="1"/>
            </p:cNvSpPr>
            <p:nvPr/>
          </p:nvSpPr>
          <p:spPr bwMode="auto">
            <a:xfrm>
              <a:off x="281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8" name="Rectangle 209">
              <a:extLst>
                <a:ext uri="{FF2B5EF4-FFF2-40B4-BE49-F238E27FC236}">
                  <a16:creationId xmlns:a16="http://schemas.microsoft.com/office/drawing/2014/main" id="{55C47527-6C06-4692-A650-131D7E293F9D}"/>
                </a:ext>
              </a:extLst>
            </p:cNvPr>
            <p:cNvSpPr>
              <a:spLocks noChangeArrowheads="1"/>
            </p:cNvSpPr>
            <p:nvPr/>
          </p:nvSpPr>
          <p:spPr bwMode="auto">
            <a:xfrm>
              <a:off x="284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59" name="Rectangle 210">
              <a:extLst>
                <a:ext uri="{FF2B5EF4-FFF2-40B4-BE49-F238E27FC236}">
                  <a16:creationId xmlns:a16="http://schemas.microsoft.com/office/drawing/2014/main" id="{AC1C479F-C0CA-4E31-BC50-1E1A81676415}"/>
                </a:ext>
              </a:extLst>
            </p:cNvPr>
            <p:cNvSpPr>
              <a:spLocks noChangeArrowheads="1"/>
            </p:cNvSpPr>
            <p:nvPr/>
          </p:nvSpPr>
          <p:spPr bwMode="auto">
            <a:xfrm>
              <a:off x="287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0" name="Rectangle 211">
              <a:extLst>
                <a:ext uri="{FF2B5EF4-FFF2-40B4-BE49-F238E27FC236}">
                  <a16:creationId xmlns:a16="http://schemas.microsoft.com/office/drawing/2014/main" id="{DC588D3F-73D8-4122-9AA0-5B95A865897A}"/>
                </a:ext>
              </a:extLst>
            </p:cNvPr>
            <p:cNvSpPr>
              <a:spLocks noChangeArrowheads="1"/>
            </p:cNvSpPr>
            <p:nvPr/>
          </p:nvSpPr>
          <p:spPr bwMode="auto">
            <a:xfrm>
              <a:off x="290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1" name="Rectangle 212">
              <a:extLst>
                <a:ext uri="{FF2B5EF4-FFF2-40B4-BE49-F238E27FC236}">
                  <a16:creationId xmlns:a16="http://schemas.microsoft.com/office/drawing/2014/main" id="{5F1BEA82-B1F8-4C34-9A07-85FBF6E1FEC6}"/>
                </a:ext>
              </a:extLst>
            </p:cNvPr>
            <p:cNvSpPr>
              <a:spLocks noChangeArrowheads="1"/>
            </p:cNvSpPr>
            <p:nvPr/>
          </p:nvSpPr>
          <p:spPr bwMode="auto">
            <a:xfrm>
              <a:off x="293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2" name="Rectangle 213">
              <a:extLst>
                <a:ext uri="{FF2B5EF4-FFF2-40B4-BE49-F238E27FC236}">
                  <a16:creationId xmlns:a16="http://schemas.microsoft.com/office/drawing/2014/main" id="{768F276E-D6B7-4F77-A247-BC9E47152B55}"/>
                </a:ext>
              </a:extLst>
            </p:cNvPr>
            <p:cNvSpPr>
              <a:spLocks noChangeArrowheads="1"/>
            </p:cNvSpPr>
            <p:nvPr/>
          </p:nvSpPr>
          <p:spPr bwMode="auto">
            <a:xfrm>
              <a:off x="296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3" name="Rectangle 214">
              <a:extLst>
                <a:ext uri="{FF2B5EF4-FFF2-40B4-BE49-F238E27FC236}">
                  <a16:creationId xmlns:a16="http://schemas.microsoft.com/office/drawing/2014/main" id="{F7B2611A-0E07-4B46-89F0-74E37369FA36}"/>
                </a:ext>
              </a:extLst>
            </p:cNvPr>
            <p:cNvSpPr>
              <a:spLocks noChangeArrowheads="1"/>
            </p:cNvSpPr>
            <p:nvPr/>
          </p:nvSpPr>
          <p:spPr bwMode="auto">
            <a:xfrm>
              <a:off x="299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4" name="Rectangle 215">
              <a:extLst>
                <a:ext uri="{FF2B5EF4-FFF2-40B4-BE49-F238E27FC236}">
                  <a16:creationId xmlns:a16="http://schemas.microsoft.com/office/drawing/2014/main" id="{76066458-B222-472A-89A0-3BCB886DE4B1}"/>
                </a:ext>
              </a:extLst>
            </p:cNvPr>
            <p:cNvSpPr>
              <a:spLocks noChangeArrowheads="1"/>
            </p:cNvSpPr>
            <p:nvPr/>
          </p:nvSpPr>
          <p:spPr bwMode="auto">
            <a:xfrm>
              <a:off x="302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5" name="Rectangle 216">
              <a:extLst>
                <a:ext uri="{FF2B5EF4-FFF2-40B4-BE49-F238E27FC236}">
                  <a16:creationId xmlns:a16="http://schemas.microsoft.com/office/drawing/2014/main" id="{88942069-4CB0-47B4-935C-6E0425252BBD}"/>
                </a:ext>
              </a:extLst>
            </p:cNvPr>
            <p:cNvSpPr>
              <a:spLocks noChangeArrowheads="1"/>
            </p:cNvSpPr>
            <p:nvPr/>
          </p:nvSpPr>
          <p:spPr bwMode="auto">
            <a:xfrm>
              <a:off x="305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6" name="Rectangle 217">
              <a:extLst>
                <a:ext uri="{FF2B5EF4-FFF2-40B4-BE49-F238E27FC236}">
                  <a16:creationId xmlns:a16="http://schemas.microsoft.com/office/drawing/2014/main" id="{9C172095-A3EA-4AAB-A704-1CF4036FFE27}"/>
                </a:ext>
              </a:extLst>
            </p:cNvPr>
            <p:cNvSpPr>
              <a:spLocks noChangeArrowheads="1"/>
            </p:cNvSpPr>
            <p:nvPr/>
          </p:nvSpPr>
          <p:spPr bwMode="auto">
            <a:xfrm>
              <a:off x="3081"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7" name="Rectangle 218">
              <a:extLst>
                <a:ext uri="{FF2B5EF4-FFF2-40B4-BE49-F238E27FC236}">
                  <a16:creationId xmlns:a16="http://schemas.microsoft.com/office/drawing/2014/main" id="{72CE1CC0-64FA-4309-9B61-21BB56D46360}"/>
                </a:ext>
              </a:extLst>
            </p:cNvPr>
            <p:cNvSpPr>
              <a:spLocks noChangeArrowheads="1"/>
            </p:cNvSpPr>
            <p:nvPr/>
          </p:nvSpPr>
          <p:spPr bwMode="auto">
            <a:xfrm>
              <a:off x="311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8" name="Rectangle 219">
              <a:extLst>
                <a:ext uri="{FF2B5EF4-FFF2-40B4-BE49-F238E27FC236}">
                  <a16:creationId xmlns:a16="http://schemas.microsoft.com/office/drawing/2014/main" id="{A5DA3AC5-91EC-4C78-8F47-829D95B95278}"/>
                </a:ext>
              </a:extLst>
            </p:cNvPr>
            <p:cNvSpPr>
              <a:spLocks noChangeArrowheads="1"/>
            </p:cNvSpPr>
            <p:nvPr/>
          </p:nvSpPr>
          <p:spPr bwMode="auto">
            <a:xfrm>
              <a:off x="314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69" name="Rectangle 220">
              <a:extLst>
                <a:ext uri="{FF2B5EF4-FFF2-40B4-BE49-F238E27FC236}">
                  <a16:creationId xmlns:a16="http://schemas.microsoft.com/office/drawing/2014/main" id="{69631C90-2ACA-478E-9288-2849DD155719}"/>
                </a:ext>
              </a:extLst>
            </p:cNvPr>
            <p:cNvSpPr>
              <a:spLocks noChangeArrowheads="1"/>
            </p:cNvSpPr>
            <p:nvPr/>
          </p:nvSpPr>
          <p:spPr bwMode="auto">
            <a:xfrm>
              <a:off x="317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0" name="Rectangle 221">
              <a:extLst>
                <a:ext uri="{FF2B5EF4-FFF2-40B4-BE49-F238E27FC236}">
                  <a16:creationId xmlns:a16="http://schemas.microsoft.com/office/drawing/2014/main" id="{7E72AC10-D0DC-4D67-BB3C-BDE7CC16F90B}"/>
                </a:ext>
              </a:extLst>
            </p:cNvPr>
            <p:cNvSpPr>
              <a:spLocks noChangeArrowheads="1"/>
            </p:cNvSpPr>
            <p:nvPr/>
          </p:nvSpPr>
          <p:spPr bwMode="auto">
            <a:xfrm>
              <a:off x="320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1" name="Rectangle 222">
              <a:extLst>
                <a:ext uri="{FF2B5EF4-FFF2-40B4-BE49-F238E27FC236}">
                  <a16:creationId xmlns:a16="http://schemas.microsoft.com/office/drawing/2014/main" id="{AB26BE10-A8F3-43BC-A3F9-30B3EAB9D649}"/>
                </a:ext>
              </a:extLst>
            </p:cNvPr>
            <p:cNvSpPr>
              <a:spLocks noChangeArrowheads="1"/>
            </p:cNvSpPr>
            <p:nvPr/>
          </p:nvSpPr>
          <p:spPr bwMode="auto">
            <a:xfrm>
              <a:off x="323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2" name="Rectangle 223">
              <a:extLst>
                <a:ext uri="{FF2B5EF4-FFF2-40B4-BE49-F238E27FC236}">
                  <a16:creationId xmlns:a16="http://schemas.microsoft.com/office/drawing/2014/main" id="{C1F938F9-1951-4EFD-A058-53FA493999C3}"/>
                </a:ext>
              </a:extLst>
            </p:cNvPr>
            <p:cNvSpPr>
              <a:spLocks noChangeArrowheads="1"/>
            </p:cNvSpPr>
            <p:nvPr/>
          </p:nvSpPr>
          <p:spPr bwMode="auto">
            <a:xfrm>
              <a:off x="326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3" name="Rectangle 224">
              <a:extLst>
                <a:ext uri="{FF2B5EF4-FFF2-40B4-BE49-F238E27FC236}">
                  <a16:creationId xmlns:a16="http://schemas.microsoft.com/office/drawing/2014/main" id="{D8C0904C-8DBF-484F-B9F4-785A1A664593}"/>
                </a:ext>
              </a:extLst>
            </p:cNvPr>
            <p:cNvSpPr>
              <a:spLocks noChangeArrowheads="1"/>
            </p:cNvSpPr>
            <p:nvPr/>
          </p:nvSpPr>
          <p:spPr bwMode="auto">
            <a:xfrm>
              <a:off x="329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4" name="Rectangle 225">
              <a:extLst>
                <a:ext uri="{FF2B5EF4-FFF2-40B4-BE49-F238E27FC236}">
                  <a16:creationId xmlns:a16="http://schemas.microsoft.com/office/drawing/2014/main" id="{EF1F9FCD-8172-4675-BF36-3AC3C8C58881}"/>
                </a:ext>
              </a:extLst>
            </p:cNvPr>
            <p:cNvSpPr>
              <a:spLocks noChangeArrowheads="1"/>
            </p:cNvSpPr>
            <p:nvPr/>
          </p:nvSpPr>
          <p:spPr bwMode="auto">
            <a:xfrm>
              <a:off x="332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5" name="Rectangle 226">
              <a:extLst>
                <a:ext uri="{FF2B5EF4-FFF2-40B4-BE49-F238E27FC236}">
                  <a16:creationId xmlns:a16="http://schemas.microsoft.com/office/drawing/2014/main" id="{DA5F5A18-0A62-4DE2-AFC7-D9F92C966361}"/>
                </a:ext>
              </a:extLst>
            </p:cNvPr>
            <p:cNvSpPr>
              <a:spLocks noChangeArrowheads="1"/>
            </p:cNvSpPr>
            <p:nvPr/>
          </p:nvSpPr>
          <p:spPr bwMode="auto">
            <a:xfrm>
              <a:off x="335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6" name="Rectangle 227">
              <a:extLst>
                <a:ext uri="{FF2B5EF4-FFF2-40B4-BE49-F238E27FC236}">
                  <a16:creationId xmlns:a16="http://schemas.microsoft.com/office/drawing/2014/main" id="{E6DEA4BC-7DCC-42DE-91E9-9DD8BC63DF07}"/>
                </a:ext>
              </a:extLst>
            </p:cNvPr>
            <p:cNvSpPr>
              <a:spLocks noChangeArrowheads="1"/>
            </p:cNvSpPr>
            <p:nvPr/>
          </p:nvSpPr>
          <p:spPr bwMode="auto">
            <a:xfrm>
              <a:off x="338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7" name="Rectangle 228">
              <a:extLst>
                <a:ext uri="{FF2B5EF4-FFF2-40B4-BE49-F238E27FC236}">
                  <a16:creationId xmlns:a16="http://schemas.microsoft.com/office/drawing/2014/main" id="{E163193E-DB4F-4543-A894-B8DB20376CF6}"/>
                </a:ext>
              </a:extLst>
            </p:cNvPr>
            <p:cNvSpPr>
              <a:spLocks noChangeArrowheads="1"/>
            </p:cNvSpPr>
            <p:nvPr/>
          </p:nvSpPr>
          <p:spPr bwMode="auto">
            <a:xfrm>
              <a:off x="341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8" name="Rectangle 229">
              <a:extLst>
                <a:ext uri="{FF2B5EF4-FFF2-40B4-BE49-F238E27FC236}">
                  <a16:creationId xmlns:a16="http://schemas.microsoft.com/office/drawing/2014/main" id="{DDB75BB4-B648-40C5-B49F-61EA10D72F59}"/>
                </a:ext>
              </a:extLst>
            </p:cNvPr>
            <p:cNvSpPr>
              <a:spLocks noChangeArrowheads="1"/>
            </p:cNvSpPr>
            <p:nvPr/>
          </p:nvSpPr>
          <p:spPr bwMode="auto">
            <a:xfrm>
              <a:off x="344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79" name="Rectangle 230">
              <a:extLst>
                <a:ext uri="{FF2B5EF4-FFF2-40B4-BE49-F238E27FC236}">
                  <a16:creationId xmlns:a16="http://schemas.microsoft.com/office/drawing/2014/main" id="{6B24281F-B399-42FE-8466-3FE9EB12FE02}"/>
                </a:ext>
              </a:extLst>
            </p:cNvPr>
            <p:cNvSpPr>
              <a:spLocks noChangeArrowheads="1"/>
            </p:cNvSpPr>
            <p:nvPr/>
          </p:nvSpPr>
          <p:spPr bwMode="auto">
            <a:xfrm>
              <a:off x="347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0" name="Rectangle 231">
              <a:extLst>
                <a:ext uri="{FF2B5EF4-FFF2-40B4-BE49-F238E27FC236}">
                  <a16:creationId xmlns:a16="http://schemas.microsoft.com/office/drawing/2014/main" id="{7A011775-43A1-4017-B4F7-CF8BC15E4DE7}"/>
                </a:ext>
              </a:extLst>
            </p:cNvPr>
            <p:cNvSpPr>
              <a:spLocks noChangeArrowheads="1"/>
            </p:cNvSpPr>
            <p:nvPr/>
          </p:nvSpPr>
          <p:spPr bwMode="auto">
            <a:xfrm>
              <a:off x="350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1" name="Rectangle 232">
              <a:extLst>
                <a:ext uri="{FF2B5EF4-FFF2-40B4-BE49-F238E27FC236}">
                  <a16:creationId xmlns:a16="http://schemas.microsoft.com/office/drawing/2014/main" id="{70EDEBFA-8255-4045-8BF7-8A677BCAC342}"/>
                </a:ext>
              </a:extLst>
            </p:cNvPr>
            <p:cNvSpPr>
              <a:spLocks noChangeArrowheads="1"/>
            </p:cNvSpPr>
            <p:nvPr/>
          </p:nvSpPr>
          <p:spPr bwMode="auto">
            <a:xfrm>
              <a:off x="3530"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2" name="Rectangle 233">
              <a:extLst>
                <a:ext uri="{FF2B5EF4-FFF2-40B4-BE49-F238E27FC236}">
                  <a16:creationId xmlns:a16="http://schemas.microsoft.com/office/drawing/2014/main" id="{8DE83307-4F5A-4BAC-AF26-02781653637E}"/>
                </a:ext>
              </a:extLst>
            </p:cNvPr>
            <p:cNvSpPr>
              <a:spLocks noChangeArrowheads="1"/>
            </p:cNvSpPr>
            <p:nvPr/>
          </p:nvSpPr>
          <p:spPr bwMode="auto">
            <a:xfrm>
              <a:off x="3560" y="2820"/>
              <a:ext cx="1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3" name="Rectangle 234">
              <a:extLst>
                <a:ext uri="{FF2B5EF4-FFF2-40B4-BE49-F238E27FC236}">
                  <a16:creationId xmlns:a16="http://schemas.microsoft.com/office/drawing/2014/main" id="{09CEEA75-26FB-4EAF-8CAE-E18AF2E426BA}"/>
                </a:ext>
              </a:extLst>
            </p:cNvPr>
            <p:cNvSpPr>
              <a:spLocks noChangeArrowheads="1"/>
            </p:cNvSpPr>
            <p:nvPr/>
          </p:nvSpPr>
          <p:spPr bwMode="auto">
            <a:xfrm>
              <a:off x="358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4" name="Rectangle 235">
              <a:extLst>
                <a:ext uri="{FF2B5EF4-FFF2-40B4-BE49-F238E27FC236}">
                  <a16:creationId xmlns:a16="http://schemas.microsoft.com/office/drawing/2014/main" id="{CB2A0BBC-B6FF-4480-B70A-4A97E4C0406B}"/>
                </a:ext>
              </a:extLst>
            </p:cNvPr>
            <p:cNvSpPr>
              <a:spLocks noChangeArrowheads="1"/>
            </p:cNvSpPr>
            <p:nvPr/>
          </p:nvSpPr>
          <p:spPr bwMode="auto">
            <a:xfrm>
              <a:off x="361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5" name="Rectangle 236">
              <a:extLst>
                <a:ext uri="{FF2B5EF4-FFF2-40B4-BE49-F238E27FC236}">
                  <a16:creationId xmlns:a16="http://schemas.microsoft.com/office/drawing/2014/main" id="{B7E4E1E2-1F2B-43FB-9200-1B5EF13AB5CF}"/>
                </a:ext>
              </a:extLst>
            </p:cNvPr>
            <p:cNvSpPr>
              <a:spLocks noChangeArrowheads="1"/>
            </p:cNvSpPr>
            <p:nvPr/>
          </p:nvSpPr>
          <p:spPr bwMode="auto">
            <a:xfrm>
              <a:off x="364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6" name="Rectangle 237">
              <a:extLst>
                <a:ext uri="{FF2B5EF4-FFF2-40B4-BE49-F238E27FC236}">
                  <a16:creationId xmlns:a16="http://schemas.microsoft.com/office/drawing/2014/main" id="{54A4E8C8-AE08-42EB-A061-5B2D7DADABB4}"/>
                </a:ext>
              </a:extLst>
            </p:cNvPr>
            <p:cNvSpPr>
              <a:spLocks noChangeArrowheads="1"/>
            </p:cNvSpPr>
            <p:nvPr/>
          </p:nvSpPr>
          <p:spPr bwMode="auto">
            <a:xfrm>
              <a:off x="367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7" name="Rectangle 238">
              <a:extLst>
                <a:ext uri="{FF2B5EF4-FFF2-40B4-BE49-F238E27FC236}">
                  <a16:creationId xmlns:a16="http://schemas.microsoft.com/office/drawing/2014/main" id="{667544E6-4C91-405F-B627-C39202A9BC8C}"/>
                </a:ext>
              </a:extLst>
            </p:cNvPr>
            <p:cNvSpPr>
              <a:spLocks noChangeArrowheads="1"/>
            </p:cNvSpPr>
            <p:nvPr/>
          </p:nvSpPr>
          <p:spPr bwMode="auto">
            <a:xfrm>
              <a:off x="370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8" name="Rectangle 239">
              <a:extLst>
                <a:ext uri="{FF2B5EF4-FFF2-40B4-BE49-F238E27FC236}">
                  <a16:creationId xmlns:a16="http://schemas.microsoft.com/office/drawing/2014/main" id="{AEA7949E-1CE2-444F-A24C-89D4D539A0EF}"/>
                </a:ext>
              </a:extLst>
            </p:cNvPr>
            <p:cNvSpPr>
              <a:spLocks noChangeArrowheads="1"/>
            </p:cNvSpPr>
            <p:nvPr/>
          </p:nvSpPr>
          <p:spPr bwMode="auto">
            <a:xfrm>
              <a:off x="373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89" name="Rectangle 240">
              <a:extLst>
                <a:ext uri="{FF2B5EF4-FFF2-40B4-BE49-F238E27FC236}">
                  <a16:creationId xmlns:a16="http://schemas.microsoft.com/office/drawing/2014/main" id="{89651922-56FD-48D1-8E6F-6F8587F32FEE}"/>
                </a:ext>
              </a:extLst>
            </p:cNvPr>
            <p:cNvSpPr>
              <a:spLocks noChangeArrowheads="1"/>
            </p:cNvSpPr>
            <p:nvPr/>
          </p:nvSpPr>
          <p:spPr bwMode="auto">
            <a:xfrm>
              <a:off x="376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0" name="Rectangle 241">
              <a:extLst>
                <a:ext uri="{FF2B5EF4-FFF2-40B4-BE49-F238E27FC236}">
                  <a16:creationId xmlns:a16="http://schemas.microsoft.com/office/drawing/2014/main" id="{85407CD7-1E39-453C-A77F-E7D1A9EC4AFA}"/>
                </a:ext>
              </a:extLst>
            </p:cNvPr>
            <p:cNvSpPr>
              <a:spLocks noChangeArrowheads="1"/>
            </p:cNvSpPr>
            <p:nvPr/>
          </p:nvSpPr>
          <p:spPr bwMode="auto">
            <a:xfrm>
              <a:off x="379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1" name="Rectangle 242">
              <a:extLst>
                <a:ext uri="{FF2B5EF4-FFF2-40B4-BE49-F238E27FC236}">
                  <a16:creationId xmlns:a16="http://schemas.microsoft.com/office/drawing/2014/main" id="{492CDD83-9439-4196-9AE5-030B41E0FB53}"/>
                </a:ext>
              </a:extLst>
            </p:cNvPr>
            <p:cNvSpPr>
              <a:spLocks noChangeArrowheads="1"/>
            </p:cNvSpPr>
            <p:nvPr/>
          </p:nvSpPr>
          <p:spPr bwMode="auto">
            <a:xfrm>
              <a:off x="382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2" name="Rectangle 243">
              <a:extLst>
                <a:ext uri="{FF2B5EF4-FFF2-40B4-BE49-F238E27FC236}">
                  <a16:creationId xmlns:a16="http://schemas.microsoft.com/office/drawing/2014/main" id="{3E0C7A4A-260A-4CEA-9996-7AB6BB3EB956}"/>
                </a:ext>
              </a:extLst>
            </p:cNvPr>
            <p:cNvSpPr>
              <a:spLocks noChangeArrowheads="1"/>
            </p:cNvSpPr>
            <p:nvPr/>
          </p:nvSpPr>
          <p:spPr bwMode="auto">
            <a:xfrm>
              <a:off x="385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3" name="Rectangle 244">
              <a:extLst>
                <a:ext uri="{FF2B5EF4-FFF2-40B4-BE49-F238E27FC236}">
                  <a16:creationId xmlns:a16="http://schemas.microsoft.com/office/drawing/2014/main" id="{E91936B6-B7BB-4D58-A65E-36085916BE98}"/>
                </a:ext>
              </a:extLst>
            </p:cNvPr>
            <p:cNvSpPr>
              <a:spLocks noChangeArrowheads="1"/>
            </p:cNvSpPr>
            <p:nvPr/>
          </p:nvSpPr>
          <p:spPr bwMode="auto">
            <a:xfrm>
              <a:off x="388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4" name="Rectangle 245">
              <a:extLst>
                <a:ext uri="{FF2B5EF4-FFF2-40B4-BE49-F238E27FC236}">
                  <a16:creationId xmlns:a16="http://schemas.microsoft.com/office/drawing/2014/main" id="{79C27B60-F0E8-400C-917D-5DBCCA5A02B6}"/>
                </a:ext>
              </a:extLst>
            </p:cNvPr>
            <p:cNvSpPr>
              <a:spLocks noChangeArrowheads="1"/>
            </p:cNvSpPr>
            <p:nvPr/>
          </p:nvSpPr>
          <p:spPr bwMode="auto">
            <a:xfrm>
              <a:off x="391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5" name="Rectangle 246">
              <a:extLst>
                <a:ext uri="{FF2B5EF4-FFF2-40B4-BE49-F238E27FC236}">
                  <a16:creationId xmlns:a16="http://schemas.microsoft.com/office/drawing/2014/main" id="{89E825B7-75ED-4C65-819D-D45993946405}"/>
                </a:ext>
              </a:extLst>
            </p:cNvPr>
            <p:cNvSpPr>
              <a:spLocks noChangeArrowheads="1"/>
            </p:cNvSpPr>
            <p:nvPr/>
          </p:nvSpPr>
          <p:spPr bwMode="auto">
            <a:xfrm>
              <a:off x="394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6" name="Rectangle 247">
              <a:extLst>
                <a:ext uri="{FF2B5EF4-FFF2-40B4-BE49-F238E27FC236}">
                  <a16:creationId xmlns:a16="http://schemas.microsoft.com/office/drawing/2014/main" id="{29D6ED1C-9D79-40EB-A81D-C3AEC2552032}"/>
                </a:ext>
              </a:extLst>
            </p:cNvPr>
            <p:cNvSpPr>
              <a:spLocks noChangeArrowheads="1"/>
            </p:cNvSpPr>
            <p:nvPr/>
          </p:nvSpPr>
          <p:spPr bwMode="auto">
            <a:xfrm>
              <a:off x="397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7" name="Rectangle 248">
              <a:extLst>
                <a:ext uri="{FF2B5EF4-FFF2-40B4-BE49-F238E27FC236}">
                  <a16:creationId xmlns:a16="http://schemas.microsoft.com/office/drawing/2014/main" id="{696DF2AD-3144-426E-851B-085EC2C044EC}"/>
                </a:ext>
              </a:extLst>
            </p:cNvPr>
            <p:cNvSpPr>
              <a:spLocks noChangeArrowheads="1"/>
            </p:cNvSpPr>
            <p:nvPr/>
          </p:nvSpPr>
          <p:spPr bwMode="auto">
            <a:xfrm>
              <a:off x="4009"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8" name="Rectangle 249">
              <a:extLst>
                <a:ext uri="{FF2B5EF4-FFF2-40B4-BE49-F238E27FC236}">
                  <a16:creationId xmlns:a16="http://schemas.microsoft.com/office/drawing/2014/main" id="{BBB72736-62B7-4A68-BC9B-FD94775D757F}"/>
                </a:ext>
              </a:extLst>
            </p:cNvPr>
            <p:cNvSpPr>
              <a:spLocks noChangeArrowheads="1"/>
            </p:cNvSpPr>
            <p:nvPr/>
          </p:nvSpPr>
          <p:spPr bwMode="auto">
            <a:xfrm>
              <a:off x="403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699" name="Rectangle 250">
              <a:extLst>
                <a:ext uri="{FF2B5EF4-FFF2-40B4-BE49-F238E27FC236}">
                  <a16:creationId xmlns:a16="http://schemas.microsoft.com/office/drawing/2014/main" id="{14FDE4E7-04E2-4EB7-BC05-090041E70ACD}"/>
                </a:ext>
              </a:extLst>
            </p:cNvPr>
            <p:cNvSpPr>
              <a:spLocks noChangeArrowheads="1"/>
            </p:cNvSpPr>
            <p:nvPr/>
          </p:nvSpPr>
          <p:spPr bwMode="auto">
            <a:xfrm>
              <a:off x="406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0" name="Rectangle 251">
              <a:extLst>
                <a:ext uri="{FF2B5EF4-FFF2-40B4-BE49-F238E27FC236}">
                  <a16:creationId xmlns:a16="http://schemas.microsoft.com/office/drawing/2014/main" id="{B9CF1AE4-F480-4BC4-BE17-6D3D4E3BC4D1}"/>
                </a:ext>
              </a:extLst>
            </p:cNvPr>
            <p:cNvSpPr>
              <a:spLocks noChangeArrowheads="1"/>
            </p:cNvSpPr>
            <p:nvPr/>
          </p:nvSpPr>
          <p:spPr bwMode="auto">
            <a:xfrm>
              <a:off x="409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1" name="Rectangle 252">
              <a:extLst>
                <a:ext uri="{FF2B5EF4-FFF2-40B4-BE49-F238E27FC236}">
                  <a16:creationId xmlns:a16="http://schemas.microsoft.com/office/drawing/2014/main" id="{397E6A1D-2247-4648-8D0C-C31BD2073726}"/>
                </a:ext>
              </a:extLst>
            </p:cNvPr>
            <p:cNvSpPr>
              <a:spLocks noChangeArrowheads="1"/>
            </p:cNvSpPr>
            <p:nvPr/>
          </p:nvSpPr>
          <p:spPr bwMode="auto">
            <a:xfrm>
              <a:off x="412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2" name="Rectangle 253">
              <a:extLst>
                <a:ext uri="{FF2B5EF4-FFF2-40B4-BE49-F238E27FC236}">
                  <a16:creationId xmlns:a16="http://schemas.microsoft.com/office/drawing/2014/main" id="{89154681-7551-4B3F-B8A7-AA92132AACB3}"/>
                </a:ext>
              </a:extLst>
            </p:cNvPr>
            <p:cNvSpPr>
              <a:spLocks noChangeArrowheads="1"/>
            </p:cNvSpPr>
            <p:nvPr/>
          </p:nvSpPr>
          <p:spPr bwMode="auto">
            <a:xfrm>
              <a:off x="415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3" name="Rectangle 254">
              <a:extLst>
                <a:ext uri="{FF2B5EF4-FFF2-40B4-BE49-F238E27FC236}">
                  <a16:creationId xmlns:a16="http://schemas.microsoft.com/office/drawing/2014/main" id="{B1C9A21B-AD2C-4112-B545-BE8A99235443}"/>
                </a:ext>
              </a:extLst>
            </p:cNvPr>
            <p:cNvSpPr>
              <a:spLocks noChangeArrowheads="1"/>
            </p:cNvSpPr>
            <p:nvPr/>
          </p:nvSpPr>
          <p:spPr bwMode="auto">
            <a:xfrm>
              <a:off x="418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4" name="Rectangle 255">
              <a:extLst>
                <a:ext uri="{FF2B5EF4-FFF2-40B4-BE49-F238E27FC236}">
                  <a16:creationId xmlns:a16="http://schemas.microsoft.com/office/drawing/2014/main" id="{627CB5D0-D22C-496E-9BFA-D66B5811597F}"/>
                </a:ext>
              </a:extLst>
            </p:cNvPr>
            <p:cNvSpPr>
              <a:spLocks noChangeArrowheads="1"/>
            </p:cNvSpPr>
            <p:nvPr/>
          </p:nvSpPr>
          <p:spPr bwMode="auto">
            <a:xfrm>
              <a:off x="421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5" name="Rectangle 256">
              <a:extLst>
                <a:ext uri="{FF2B5EF4-FFF2-40B4-BE49-F238E27FC236}">
                  <a16:creationId xmlns:a16="http://schemas.microsoft.com/office/drawing/2014/main" id="{9D914D5D-B9BC-4235-B95A-B3A9AB0B4166}"/>
                </a:ext>
              </a:extLst>
            </p:cNvPr>
            <p:cNvSpPr>
              <a:spLocks noChangeArrowheads="1"/>
            </p:cNvSpPr>
            <p:nvPr/>
          </p:nvSpPr>
          <p:spPr bwMode="auto">
            <a:xfrm>
              <a:off x="424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6" name="Rectangle 257">
              <a:extLst>
                <a:ext uri="{FF2B5EF4-FFF2-40B4-BE49-F238E27FC236}">
                  <a16:creationId xmlns:a16="http://schemas.microsoft.com/office/drawing/2014/main" id="{96C56CBE-0B1F-4FA2-897E-A4D45E06EED7}"/>
                </a:ext>
              </a:extLst>
            </p:cNvPr>
            <p:cNvSpPr>
              <a:spLocks noChangeArrowheads="1"/>
            </p:cNvSpPr>
            <p:nvPr/>
          </p:nvSpPr>
          <p:spPr bwMode="auto">
            <a:xfrm>
              <a:off x="427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7" name="Rectangle 258">
              <a:extLst>
                <a:ext uri="{FF2B5EF4-FFF2-40B4-BE49-F238E27FC236}">
                  <a16:creationId xmlns:a16="http://schemas.microsoft.com/office/drawing/2014/main" id="{49398796-169A-4BC2-B969-0A0B7AE80EF0}"/>
                </a:ext>
              </a:extLst>
            </p:cNvPr>
            <p:cNvSpPr>
              <a:spLocks noChangeArrowheads="1"/>
            </p:cNvSpPr>
            <p:nvPr/>
          </p:nvSpPr>
          <p:spPr bwMode="auto">
            <a:xfrm>
              <a:off x="430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8" name="Rectangle 259">
              <a:extLst>
                <a:ext uri="{FF2B5EF4-FFF2-40B4-BE49-F238E27FC236}">
                  <a16:creationId xmlns:a16="http://schemas.microsoft.com/office/drawing/2014/main" id="{3234ECE5-894C-41CE-AC53-C1BE9F058BC9}"/>
                </a:ext>
              </a:extLst>
            </p:cNvPr>
            <p:cNvSpPr>
              <a:spLocks noChangeArrowheads="1"/>
            </p:cNvSpPr>
            <p:nvPr/>
          </p:nvSpPr>
          <p:spPr bwMode="auto">
            <a:xfrm>
              <a:off x="433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09" name="Rectangle 260">
              <a:extLst>
                <a:ext uri="{FF2B5EF4-FFF2-40B4-BE49-F238E27FC236}">
                  <a16:creationId xmlns:a16="http://schemas.microsoft.com/office/drawing/2014/main" id="{20F0A96A-EEC3-4440-A2EA-7F905397C58D}"/>
                </a:ext>
              </a:extLst>
            </p:cNvPr>
            <p:cNvSpPr>
              <a:spLocks noChangeArrowheads="1"/>
            </p:cNvSpPr>
            <p:nvPr/>
          </p:nvSpPr>
          <p:spPr bwMode="auto">
            <a:xfrm>
              <a:off x="436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0" name="Rectangle 261">
              <a:extLst>
                <a:ext uri="{FF2B5EF4-FFF2-40B4-BE49-F238E27FC236}">
                  <a16:creationId xmlns:a16="http://schemas.microsoft.com/office/drawing/2014/main" id="{7FA4AA46-8007-4001-AEAE-0CAA02D42972}"/>
                </a:ext>
              </a:extLst>
            </p:cNvPr>
            <p:cNvSpPr>
              <a:spLocks noChangeArrowheads="1"/>
            </p:cNvSpPr>
            <p:nvPr/>
          </p:nvSpPr>
          <p:spPr bwMode="auto">
            <a:xfrm>
              <a:off x="439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1" name="Rectangle 262">
              <a:extLst>
                <a:ext uri="{FF2B5EF4-FFF2-40B4-BE49-F238E27FC236}">
                  <a16:creationId xmlns:a16="http://schemas.microsoft.com/office/drawing/2014/main" id="{711ADCDB-1C8A-42A6-9587-38CEE59254DA}"/>
                </a:ext>
              </a:extLst>
            </p:cNvPr>
            <p:cNvSpPr>
              <a:spLocks noChangeArrowheads="1"/>
            </p:cNvSpPr>
            <p:nvPr/>
          </p:nvSpPr>
          <p:spPr bwMode="auto">
            <a:xfrm>
              <a:off x="442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2" name="Rectangle 263">
              <a:extLst>
                <a:ext uri="{FF2B5EF4-FFF2-40B4-BE49-F238E27FC236}">
                  <a16:creationId xmlns:a16="http://schemas.microsoft.com/office/drawing/2014/main" id="{CA46FFC5-19EE-4D34-8766-72F62790231E}"/>
                </a:ext>
              </a:extLst>
            </p:cNvPr>
            <p:cNvSpPr>
              <a:spLocks noChangeArrowheads="1"/>
            </p:cNvSpPr>
            <p:nvPr/>
          </p:nvSpPr>
          <p:spPr bwMode="auto">
            <a:xfrm>
              <a:off x="4458"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3" name="Rectangle 264">
              <a:extLst>
                <a:ext uri="{FF2B5EF4-FFF2-40B4-BE49-F238E27FC236}">
                  <a16:creationId xmlns:a16="http://schemas.microsoft.com/office/drawing/2014/main" id="{0E362ED1-36A6-4EC8-8AFB-66B8D4EB1566}"/>
                </a:ext>
              </a:extLst>
            </p:cNvPr>
            <p:cNvSpPr>
              <a:spLocks noChangeArrowheads="1"/>
            </p:cNvSpPr>
            <p:nvPr/>
          </p:nvSpPr>
          <p:spPr bwMode="auto">
            <a:xfrm>
              <a:off x="4488" y="2820"/>
              <a:ext cx="14"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4" name="Rectangle 265">
              <a:extLst>
                <a:ext uri="{FF2B5EF4-FFF2-40B4-BE49-F238E27FC236}">
                  <a16:creationId xmlns:a16="http://schemas.microsoft.com/office/drawing/2014/main" id="{9BB61142-2537-4DAA-B834-FBFD92C82850}"/>
                </a:ext>
              </a:extLst>
            </p:cNvPr>
            <p:cNvSpPr>
              <a:spLocks noChangeArrowheads="1"/>
            </p:cNvSpPr>
            <p:nvPr/>
          </p:nvSpPr>
          <p:spPr bwMode="auto">
            <a:xfrm>
              <a:off x="451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5" name="Rectangle 266">
              <a:extLst>
                <a:ext uri="{FF2B5EF4-FFF2-40B4-BE49-F238E27FC236}">
                  <a16:creationId xmlns:a16="http://schemas.microsoft.com/office/drawing/2014/main" id="{B9EE65D1-07ED-4A26-8BA8-B863701A418B}"/>
                </a:ext>
              </a:extLst>
            </p:cNvPr>
            <p:cNvSpPr>
              <a:spLocks noChangeArrowheads="1"/>
            </p:cNvSpPr>
            <p:nvPr/>
          </p:nvSpPr>
          <p:spPr bwMode="auto">
            <a:xfrm>
              <a:off x="454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6" name="Rectangle 267">
              <a:extLst>
                <a:ext uri="{FF2B5EF4-FFF2-40B4-BE49-F238E27FC236}">
                  <a16:creationId xmlns:a16="http://schemas.microsoft.com/office/drawing/2014/main" id="{92542614-19C6-488D-AC37-0A5FE0A1768A}"/>
                </a:ext>
              </a:extLst>
            </p:cNvPr>
            <p:cNvSpPr>
              <a:spLocks noChangeArrowheads="1"/>
            </p:cNvSpPr>
            <p:nvPr/>
          </p:nvSpPr>
          <p:spPr bwMode="auto">
            <a:xfrm>
              <a:off x="457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7" name="Rectangle 268">
              <a:extLst>
                <a:ext uri="{FF2B5EF4-FFF2-40B4-BE49-F238E27FC236}">
                  <a16:creationId xmlns:a16="http://schemas.microsoft.com/office/drawing/2014/main" id="{08F015BE-7FC5-49E0-8ABD-F7100D6127A0}"/>
                </a:ext>
              </a:extLst>
            </p:cNvPr>
            <p:cNvSpPr>
              <a:spLocks noChangeArrowheads="1"/>
            </p:cNvSpPr>
            <p:nvPr/>
          </p:nvSpPr>
          <p:spPr bwMode="auto">
            <a:xfrm>
              <a:off x="460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8" name="Rectangle 269">
              <a:extLst>
                <a:ext uri="{FF2B5EF4-FFF2-40B4-BE49-F238E27FC236}">
                  <a16:creationId xmlns:a16="http://schemas.microsoft.com/office/drawing/2014/main" id="{4288D63C-45FD-4A22-B620-658921FC0A28}"/>
                </a:ext>
              </a:extLst>
            </p:cNvPr>
            <p:cNvSpPr>
              <a:spLocks noChangeArrowheads="1"/>
            </p:cNvSpPr>
            <p:nvPr/>
          </p:nvSpPr>
          <p:spPr bwMode="auto">
            <a:xfrm>
              <a:off x="463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19" name="Rectangle 270">
              <a:extLst>
                <a:ext uri="{FF2B5EF4-FFF2-40B4-BE49-F238E27FC236}">
                  <a16:creationId xmlns:a16="http://schemas.microsoft.com/office/drawing/2014/main" id="{86CC9392-D099-4009-B647-32013D4EC96B}"/>
                </a:ext>
              </a:extLst>
            </p:cNvPr>
            <p:cNvSpPr>
              <a:spLocks noChangeArrowheads="1"/>
            </p:cNvSpPr>
            <p:nvPr/>
          </p:nvSpPr>
          <p:spPr bwMode="auto">
            <a:xfrm>
              <a:off x="466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20" name="Rectangle 271">
              <a:extLst>
                <a:ext uri="{FF2B5EF4-FFF2-40B4-BE49-F238E27FC236}">
                  <a16:creationId xmlns:a16="http://schemas.microsoft.com/office/drawing/2014/main" id="{A7ED5D42-6105-4787-AD58-1B94993E3C2D}"/>
                </a:ext>
              </a:extLst>
            </p:cNvPr>
            <p:cNvSpPr>
              <a:spLocks noChangeArrowheads="1"/>
            </p:cNvSpPr>
            <p:nvPr/>
          </p:nvSpPr>
          <p:spPr bwMode="auto">
            <a:xfrm>
              <a:off x="469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21" name="Rectangle 272">
              <a:extLst>
                <a:ext uri="{FF2B5EF4-FFF2-40B4-BE49-F238E27FC236}">
                  <a16:creationId xmlns:a16="http://schemas.microsoft.com/office/drawing/2014/main" id="{DB83D6FF-614C-4D61-92D9-C6AF18661868}"/>
                </a:ext>
              </a:extLst>
            </p:cNvPr>
            <p:cNvSpPr>
              <a:spLocks noChangeArrowheads="1"/>
            </p:cNvSpPr>
            <p:nvPr/>
          </p:nvSpPr>
          <p:spPr bwMode="auto">
            <a:xfrm>
              <a:off x="472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722" name="Rectangle 273">
              <a:extLst>
                <a:ext uri="{FF2B5EF4-FFF2-40B4-BE49-F238E27FC236}">
                  <a16:creationId xmlns:a16="http://schemas.microsoft.com/office/drawing/2014/main" id="{698EDCCE-E006-42B0-9331-B310D165E0F2}"/>
                </a:ext>
              </a:extLst>
            </p:cNvPr>
            <p:cNvSpPr>
              <a:spLocks noChangeArrowheads="1"/>
            </p:cNvSpPr>
            <p:nvPr/>
          </p:nvSpPr>
          <p:spPr bwMode="auto">
            <a:xfrm>
              <a:off x="4757" y="282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236" name="Group 287">
            <a:extLst>
              <a:ext uri="{FF2B5EF4-FFF2-40B4-BE49-F238E27FC236}">
                <a16:creationId xmlns:a16="http://schemas.microsoft.com/office/drawing/2014/main" id="{A2F89E77-41DB-4AC5-AAC6-F467EDC3E433}"/>
              </a:ext>
            </a:extLst>
          </p:cNvPr>
          <p:cNvGrpSpPr>
            <a:grpSpLocks/>
          </p:cNvGrpSpPr>
          <p:nvPr/>
        </p:nvGrpSpPr>
        <p:grpSpPr bwMode="auto">
          <a:xfrm>
            <a:off x="4418013" y="4489450"/>
            <a:ext cx="23812" cy="542925"/>
            <a:chOff x="2783" y="2828"/>
            <a:chExt cx="15" cy="342"/>
          </a:xfrm>
        </p:grpSpPr>
        <p:sp>
          <p:nvSpPr>
            <p:cNvPr id="8581" name="Rectangle 275">
              <a:extLst>
                <a:ext uri="{FF2B5EF4-FFF2-40B4-BE49-F238E27FC236}">
                  <a16:creationId xmlns:a16="http://schemas.microsoft.com/office/drawing/2014/main" id="{87DCF2CF-3E30-4E6A-8FCB-F64D1B77EA2D}"/>
                </a:ext>
              </a:extLst>
            </p:cNvPr>
            <p:cNvSpPr>
              <a:spLocks noChangeArrowheads="1"/>
            </p:cNvSpPr>
            <p:nvPr/>
          </p:nvSpPr>
          <p:spPr bwMode="auto">
            <a:xfrm>
              <a:off x="2783" y="2828"/>
              <a:ext cx="15"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2" name="Rectangle 276">
              <a:extLst>
                <a:ext uri="{FF2B5EF4-FFF2-40B4-BE49-F238E27FC236}">
                  <a16:creationId xmlns:a16="http://schemas.microsoft.com/office/drawing/2014/main" id="{7A1CBE30-8E9A-4144-9055-EC31E9C01AFE}"/>
                </a:ext>
              </a:extLst>
            </p:cNvPr>
            <p:cNvSpPr>
              <a:spLocks noChangeArrowheads="1"/>
            </p:cNvSpPr>
            <p:nvPr/>
          </p:nvSpPr>
          <p:spPr bwMode="auto">
            <a:xfrm>
              <a:off x="2783" y="285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3" name="Rectangle 277">
              <a:extLst>
                <a:ext uri="{FF2B5EF4-FFF2-40B4-BE49-F238E27FC236}">
                  <a16:creationId xmlns:a16="http://schemas.microsoft.com/office/drawing/2014/main" id="{9040D303-3570-4BD8-8614-D340C6F49D04}"/>
                </a:ext>
              </a:extLst>
            </p:cNvPr>
            <p:cNvSpPr>
              <a:spLocks noChangeArrowheads="1"/>
            </p:cNvSpPr>
            <p:nvPr/>
          </p:nvSpPr>
          <p:spPr bwMode="auto">
            <a:xfrm>
              <a:off x="2783" y="288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4" name="Rectangle 278">
              <a:extLst>
                <a:ext uri="{FF2B5EF4-FFF2-40B4-BE49-F238E27FC236}">
                  <a16:creationId xmlns:a16="http://schemas.microsoft.com/office/drawing/2014/main" id="{9EE05252-74EF-492F-9AC0-467D58C927BD}"/>
                </a:ext>
              </a:extLst>
            </p:cNvPr>
            <p:cNvSpPr>
              <a:spLocks noChangeArrowheads="1"/>
            </p:cNvSpPr>
            <p:nvPr/>
          </p:nvSpPr>
          <p:spPr bwMode="auto">
            <a:xfrm>
              <a:off x="2783" y="291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5" name="Rectangle 279">
              <a:extLst>
                <a:ext uri="{FF2B5EF4-FFF2-40B4-BE49-F238E27FC236}">
                  <a16:creationId xmlns:a16="http://schemas.microsoft.com/office/drawing/2014/main" id="{A9CF6DF2-B7A9-4DAA-8B9F-7CE822F3F367}"/>
                </a:ext>
              </a:extLst>
            </p:cNvPr>
            <p:cNvSpPr>
              <a:spLocks noChangeArrowheads="1"/>
            </p:cNvSpPr>
            <p:nvPr/>
          </p:nvSpPr>
          <p:spPr bwMode="auto">
            <a:xfrm>
              <a:off x="2783" y="294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6" name="Rectangle 280">
              <a:extLst>
                <a:ext uri="{FF2B5EF4-FFF2-40B4-BE49-F238E27FC236}">
                  <a16:creationId xmlns:a16="http://schemas.microsoft.com/office/drawing/2014/main" id="{03C9C489-D341-4273-B018-25B7C66FC2ED}"/>
                </a:ext>
              </a:extLst>
            </p:cNvPr>
            <p:cNvSpPr>
              <a:spLocks noChangeArrowheads="1"/>
            </p:cNvSpPr>
            <p:nvPr/>
          </p:nvSpPr>
          <p:spPr bwMode="auto">
            <a:xfrm>
              <a:off x="2783" y="297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7" name="Rectangle 281">
              <a:extLst>
                <a:ext uri="{FF2B5EF4-FFF2-40B4-BE49-F238E27FC236}">
                  <a16:creationId xmlns:a16="http://schemas.microsoft.com/office/drawing/2014/main" id="{56364E10-B397-48B8-B00C-ACB957AEDF3A}"/>
                </a:ext>
              </a:extLst>
            </p:cNvPr>
            <p:cNvSpPr>
              <a:spLocks noChangeArrowheads="1"/>
            </p:cNvSpPr>
            <p:nvPr/>
          </p:nvSpPr>
          <p:spPr bwMode="auto">
            <a:xfrm>
              <a:off x="2783" y="300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8" name="Rectangle 282">
              <a:extLst>
                <a:ext uri="{FF2B5EF4-FFF2-40B4-BE49-F238E27FC236}">
                  <a16:creationId xmlns:a16="http://schemas.microsoft.com/office/drawing/2014/main" id="{260B98A3-4A19-4DDA-A6F1-758078740384}"/>
                </a:ext>
              </a:extLst>
            </p:cNvPr>
            <p:cNvSpPr>
              <a:spLocks noChangeArrowheads="1"/>
            </p:cNvSpPr>
            <p:nvPr/>
          </p:nvSpPr>
          <p:spPr bwMode="auto">
            <a:xfrm>
              <a:off x="2783" y="303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89" name="Rectangle 283">
              <a:extLst>
                <a:ext uri="{FF2B5EF4-FFF2-40B4-BE49-F238E27FC236}">
                  <a16:creationId xmlns:a16="http://schemas.microsoft.com/office/drawing/2014/main" id="{193D7B04-33D9-4740-8E90-C7AF6C1A18DE}"/>
                </a:ext>
              </a:extLst>
            </p:cNvPr>
            <p:cNvSpPr>
              <a:spLocks noChangeArrowheads="1"/>
            </p:cNvSpPr>
            <p:nvPr/>
          </p:nvSpPr>
          <p:spPr bwMode="auto">
            <a:xfrm>
              <a:off x="2783" y="306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0" name="Rectangle 284">
              <a:extLst>
                <a:ext uri="{FF2B5EF4-FFF2-40B4-BE49-F238E27FC236}">
                  <a16:creationId xmlns:a16="http://schemas.microsoft.com/office/drawing/2014/main" id="{02FDC42A-90BE-475B-BAAF-8A153FF1A787}"/>
                </a:ext>
              </a:extLst>
            </p:cNvPr>
            <p:cNvSpPr>
              <a:spLocks noChangeArrowheads="1"/>
            </p:cNvSpPr>
            <p:nvPr/>
          </p:nvSpPr>
          <p:spPr bwMode="auto">
            <a:xfrm>
              <a:off x="2783" y="3096"/>
              <a:ext cx="15"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1" name="Rectangle 285">
              <a:extLst>
                <a:ext uri="{FF2B5EF4-FFF2-40B4-BE49-F238E27FC236}">
                  <a16:creationId xmlns:a16="http://schemas.microsoft.com/office/drawing/2014/main" id="{F9EE7C70-B0A0-41D0-B01C-DC53D2CF8D3F}"/>
                </a:ext>
              </a:extLst>
            </p:cNvPr>
            <p:cNvSpPr>
              <a:spLocks noChangeArrowheads="1"/>
            </p:cNvSpPr>
            <p:nvPr/>
          </p:nvSpPr>
          <p:spPr bwMode="auto">
            <a:xfrm>
              <a:off x="2783" y="3125"/>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92" name="Rectangle 286">
              <a:extLst>
                <a:ext uri="{FF2B5EF4-FFF2-40B4-BE49-F238E27FC236}">
                  <a16:creationId xmlns:a16="http://schemas.microsoft.com/office/drawing/2014/main" id="{55A6E45A-1DE4-436E-93D0-337346E069DB}"/>
                </a:ext>
              </a:extLst>
            </p:cNvPr>
            <p:cNvSpPr>
              <a:spLocks noChangeArrowheads="1"/>
            </p:cNvSpPr>
            <p:nvPr/>
          </p:nvSpPr>
          <p:spPr bwMode="auto">
            <a:xfrm>
              <a:off x="2783" y="3155"/>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237" name="Group 290">
            <a:extLst>
              <a:ext uri="{FF2B5EF4-FFF2-40B4-BE49-F238E27FC236}">
                <a16:creationId xmlns:a16="http://schemas.microsoft.com/office/drawing/2014/main" id="{0B331A27-526E-4586-811E-2EB5353EC1AF}"/>
              </a:ext>
            </a:extLst>
          </p:cNvPr>
          <p:cNvGrpSpPr>
            <a:grpSpLocks/>
          </p:cNvGrpSpPr>
          <p:nvPr/>
        </p:nvGrpSpPr>
        <p:grpSpPr bwMode="auto">
          <a:xfrm>
            <a:off x="6634163" y="4618038"/>
            <a:ext cx="211137" cy="423862"/>
            <a:chOff x="4179" y="2909"/>
            <a:chExt cx="133" cy="267"/>
          </a:xfrm>
        </p:grpSpPr>
        <p:sp>
          <p:nvSpPr>
            <p:cNvPr id="8579" name="Line 288">
              <a:extLst>
                <a:ext uri="{FF2B5EF4-FFF2-40B4-BE49-F238E27FC236}">
                  <a16:creationId xmlns:a16="http://schemas.microsoft.com/office/drawing/2014/main" id="{6C0CF87D-3E87-4287-A4E2-98E5FA4F62BD}"/>
                </a:ext>
              </a:extLst>
            </p:cNvPr>
            <p:cNvSpPr>
              <a:spLocks noChangeShapeType="1"/>
            </p:cNvSpPr>
            <p:nvPr/>
          </p:nvSpPr>
          <p:spPr bwMode="auto">
            <a:xfrm>
              <a:off x="4244" y="2909"/>
              <a:ext cx="1" cy="14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80" name="Freeform 289">
              <a:extLst>
                <a:ext uri="{FF2B5EF4-FFF2-40B4-BE49-F238E27FC236}">
                  <a16:creationId xmlns:a16="http://schemas.microsoft.com/office/drawing/2014/main" id="{ABB49394-72CC-44FD-87DB-C67E7FB15A3E}"/>
                </a:ext>
              </a:extLst>
            </p:cNvPr>
            <p:cNvSpPr>
              <a:spLocks/>
            </p:cNvSpPr>
            <p:nvPr/>
          </p:nvSpPr>
          <p:spPr bwMode="auto">
            <a:xfrm>
              <a:off x="4179" y="3045"/>
              <a:ext cx="133" cy="131"/>
            </a:xfrm>
            <a:custGeom>
              <a:avLst/>
              <a:gdLst>
                <a:gd name="T0" fmla="*/ 0 w 133"/>
                <a:gd name="T1" fmla="*/ 0 h 131"/>
                <a:gd name="T2" fmla="*/ 65 w 133"/>
                <a:gd name="T3" fmla="*/ 131 h 131"/>
                <a:gd name="T4" fmla="*/ 133 w 133"/>
                <a:gd name="T5" fmla="*/ 0 h 131"/>
                <a:gd name="T6" fmla="*/ 0 w 133"/>
                <a:gd name="T7" fmla="*/ 0 h 131"/>
                <a:gd name="T8" fmla="*/ 0 60000 65536"/>
                <a:gd name="T9" fmla="*/ 0 60000 65536"/>
                <a:gd name="T10" fmla="*/ 0 60000 65536"/>
                <a:gd name="T11" fmla="*/ 0 60000 65536"/>
                <a:gd name="T12" fmla="*/ 0 w 133"/>
                <a:gd name="T13" fmla="*/ 0 h 131"/>
                <a:gd name="T14" fmla="*/ 133 w 133"/>
                <a:gd name="T15" fmla="*/ 131 h 131"/>
              </a:gdLst>
              <a:ahLst/>
              <a:cxnLst>
                <a:cxn ang="T8">
                  <a:pos x="T0" y="T1"/>
                </a:cxn>
                <a:cxn ang="T9">
                  <a:pos x="T2" y="T3"/>
                </a:cxn>
                <a:cxn ang="T10">
                  <a:pos x="T4" y="T5"/>
                </a:cxn>
                <a:cxn ang="T11">
                  <a:pos x="T6" y="T7"/>
                </a:cxn>
              </a:cxnLst>
              <a:rect l="T12" t="T13" r="T14" b="T15"/>
              <a:pathLst>
                <a:path w="133" h="131">
                  <a:moveTo>
                    <a:pt x="0" y="0"/>
                  </a:moveTo>
                  <a:lnTo>
                    <a:pt x="65" y="131"/>
                  </a:lnTo>
                  <a:lnTo>
                    <a:pt x="1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38" name="Group 293">
            <a:extLst>
              <a:ext uri="{FF2B5EF4-FFF2-40B4-BE49-F238E27FC236}">
                <a16:creationId xmlns:a16="http://schemas.microsoft.com/office/drawing/2014/main" id="{10195315-5D63-4D96-875A-282767F3814A}"/>
              </a:ext>
            </a:extLst>
          </p:cNvPr>
          <p:cNvGrpSpPr>
            <a:grpSpLocks/>
          </p:cNvGrpSpPr>
          <p:nvPr/>
        </p:nvGrpSpPr>
        <p:grpSpPr bwMode="auto">
          <a:xfrm>
            <a:off x="2430463" y="4589463"/>
            <a:ext cx="1817687" cy="209550"/>
            <a:chOff x="1531" y="2891"/>
            <a:chExt cx="1145" cy="132"/>
          </a:xfrm>
        </p:grpSpPr>
        <p:sp>
          <p:nvSpPr>
            <p:cNvPr id="8577" name="Line 291">
              <a:extLst>
                <a:ext uri="{FF2B5EF4-FFF2-40B4-BE49-F238E27FC236}">
                  <a16:creationId xmlns:a16="http://schemas.microsoft.com/office/drawing/2014/main" id="{BC21E5CE-3DA1-4E41-B78E-15B8A2FE694A}"/>
                </a:ext>
              </a:extLst>
            </p:cNvPr>
            <p:cNvSpPr>
              <a:spLocks noChangeShapeType="1"/>
            </p:cNvSpPr>
            <p:nvPr/>
          </p:nvSpPr>
          <p:spPr bwMode="auto">
            <a:xfrm>
              <a:off x="1531" y="2956"/>
              <a:ext cx="1018" cy="1"/>
            </a:xfrm>
            <a:prstGeom prst="line">
              <a:avLst/>
            </a:prstGeom>
            <a:noFill/>
            <a:ln w="23813">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78" name="Freeform 292">
              <a:extLst>
                <a:ext uri="{FF2B5EF4-FFF2-40B4-BE49-F238E27FC236}">
                  <a16:creationId xmlns:a16="http://schemas.microsoft.com/office/drawing/2014/main" id="{4BDB4340-161E-4A9F-B6D7-B30E0202FCA7}"/>
                </a:ext>
              </a:extLst>
            </p:cNvPr>
            <p:cNvSpPr>
              <a:spLocks/>
            </p:cNvSpPr>
            <p:nvPr/>
          </p:nvSpPr>
          <p:spPr bwMode="auto">
            <a:xfrm>
              <a:off x="2545" y="2891"/>
              <a:ext cx="131" cy="132"/>
            </a:xfrm>
            <a:custGeom>
              <a:avLst/>
              <a:gdLst>
                <a:gd name="T0" fmla="*/ 0 w 131"/>
                <a:gd name="T1" fmla="*/ 132 h 132"/>
                <a:gd name="T2" fmla="*/ 131 w 131"/>
                <a:gd name="T3" fmla="*/ 65 h 132"/>
                <a:gd name="T4" fmla="*/ 0 w 131"/>
                <a:gd name="T5" fmla="*/ 0 h 132"/>
                <a:gd name="T6" fmla="*/ 0 w 131"/>
                <a:gd name="T7" fmla="*/ 132 h 132"/>
                <a:gd name="T8" fmla="*/ 0 60000 65536"/>
                <a:gd name="T9" fmla="*/ 0 60000 65536"/>
                <a:gd name="T10" fmla="*/ 0 60000 65536"/>
                <a:gd name="T11" fmla="*/ 0 60000 65536"/>
                <a:gd name="T12" fmla="*/ 0 w 131"/>
                <a:gd name="T13" fmla="*/ 0 h 132"/>
                <a:gd name="T14" fmla="*/ 131 w 131"/>
                <a:gd name="T15" fmla="*/ 132 h 132"/>
              </a:gdLst>
              <a:ahLst/>
              <a:cxnLst>
                <a:cxn ang="T8">
                  <a:pos x="T0" y="T1"/>
                </a:cxn>
                <a:cxn ang="T9">
                  <a:pos x="T2" y="T3"/>
                </a:cxn>
                <a:cxn ang="T10">
                  <a:pos x="T4" y="T5"/>
                </a:cxn>
                <a:cxn ang="T11">
                  <a:pos x="T6" y="T7"/>
                </a:cxn>
              </a:cxnLst>
              <a:rect l="T12" t="T13" r="T14" b="T15"/>
              <a:pathLst>
                <a:path w="131" h="132">
                  <a:moveTo>
                    <a:pt x="0" y="132"/>
                  </a:moveTo>
                  <a:lnTo>
                    <a:pt x="131" y="65"/>
                  </a:lnTo>
                  <a:lnTo>
                    <a:pt x="0" y="0"/>
                  </a:lnTo>
                  <a:lnTo>
                    <a:pt x="0" y="132"/>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39" name="Group 296">
            <a:extLst>
              <a:ext uri="{FF2B5EF4-FFF2-40B4-BE49-F238E27FC236}">
                <a16:creationId xmlns:a16="http://schemas.microsoft.com/office/drawing/2014/main" id="{A48FF957-B027-40D8-A4AD-D9A9A63687BA}"/>
              </a:ext>
            </a:extLst>
          </p:cNvPr>
          <p:cNvGrpSpPr>
            <a:grpSpLocks/>
          </p:cNvGrpSpPr>
          <p:nvPr/>
        </p:nvGrpSpPr>
        <p:grpSpPr bwMode="auto">
          <a:xfrm>
            <a:off x="4144963" y="2447925"/>
            <a:ext cx="211137" cy="2244725"/>
            <a:chOff x="2611" y="1542"/>
            <a:chExt cx="133" cy="1414"/>
          </a:xfrm>
        </p:grpSpPr>
        <p:sp>
          <p:nvSpPr>
            <p:cNvPr id="8575" name="Line 294">
              <a:extLst>
                <a:ext uri="{FF2B5EF4-FFF2-40B4-BE49-F238E27FC236}">
                  <a16:creationId xmlns:a16="http://schemas.microsoft.com/office/drawing/2014/main" id="{D372C3FD-44EE-4183-911D-A10D3777E3C9}"/>
                </a:ext>
              </a:extLst>
            </p:cNvPr>
            <p:cNvSpPr>
              <a:spLocks noChangeShapeType="1"/>
            </p:cNvSpPr>
            <p:nvPr/>
          </p:nvSpPr>
          <p:spPr bwMode="auto">
            <a:xfrm flipV="1">
              <a:off x="2676" y="1668"/>
              <a:ext cx="1" cy="1288"/>
            </a:xfrm>
            <a:prstGeom prst="line">
              <a:avLst/>
            </a:prstGeom>
            <a:noFill/>
            <a:ln w="23813">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76" name="Freeform 295">
              <a:extLst>
                <a:ext uri="{FF2B5EF4-FFF2-40B4-BE49-F238E27FC236}">
                  <a16:creationId xmlns:a16="http://schemas.microsoft.com/office/drawing/2014/main" id="{8A7C08EB-ADEF-4909-AE6E-7D9A68C510B6}"/>
                </a:ext>
              </a:extLst>
            </p:cNvPr>
            <p:cNvSpPr>
              <a:spLocks/>
            </p:cNvSpPr>
            <p:nvPr/>
          </p:nvSpPr>
          <p:spPr bwMode="auto">
            <a:xfrm>
              <a:off x="2611" y="1542"/>
              <a:ext cx="133" cy="132"/>
            </a:xfrm>
            <a:custGeom>
              <a:avLst/>
              <a:gdLst>
                <a:gd name="T0" fmla="*/ 133 w 133"/>
                <a:gd name="T1" fmla="*/ 132 h 132"/>
                <a:gd name="T2" fmla="*/ 65 w 133"/>
                <a:gd name="T3" fmla="*/ 0 h 132"/>
                <a:gd name="T4" fmla="*/ 0 w 133"/>
                <a:gd name="T5" fmla="*/ 132 h 132"/>
                <a:gd name="T6" fmla="*/ 133 w 133"/>
                <a:gd name="T7" fmla="*/ 132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133" y="132"/>
                  </a:moveTo>
                  <a:lnTo>
                    <a:pt x="65" y="0"/>
                  </a:lnTo>
                  <a:lnTo>
                    <a:pt x="0" y="132"/>
                  </a:lnTo>
                  <a:lnTo>
                    <a:pt x="133" y="132"/>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40" name="Group 299">
            <a:extLst>
              <a:ext uri="{FF2B5EF4-FFF2-40B4-BE49-F238E27FC236}">
                <a16:creationId xmlns:a16="http://schemas.microsoft.com/office/drawing/2014/main" id="{2806D58E-8973-4468-9447-8D9D5A375AB9}"/>
              </a:ext>
            </a:extLst>
          </p:cNvPr>
          <p:cNvGrpSpPr>
            <a:grpSpLocks/>
          </p:cNvGrpSpPr>
          <p:nvPr/>
        </p:nvGrpSpPr>
        <p:grpSpPr bwMode="auto">
          <a:xfrm>
            <a:off x="4090988" y="2343150"/>
            <a:ext cx="211137" cy="211138"/>
            <a:chOff x="2577" y="1476"/>
            <a:chExt cx="133" cy="133"/>
          </a:xfrm>
        </p:grpSpPr>
        <p:sp>
          <p:nvSpPr>
            <p:cNvPr id="8573" name="Line 297">
              <a:extLst>
                <a:ext uri="{FF2B5EF4-FFF2-40B4-BE49-F238E27FC236}">
                  <a16:creationId xmlns:a16="http://schemas.microsoft.com/office/drawing/2014/main" id="{D25B6777-FF1C-4111-993C-D688ECC124E2}"/>
                </a:ext>
              </a:extLst>
            </p:cNvPr>
            <p:cNvSpPr>
              <a:spLocks noChangeShapeType="1"/>
            </p:cNvSpPr>
            <p:nvPr/>
          </p:nvSpPr>
          <p:spPr bwMode="auto">
            <a:xfrm>
              <a:off x="2577" y="1542"/>
              <a:ext cx="1" cy="1"/>
            </a:xfrm>
            <a:prstGeom prst="line">
              <a:avLst/>
            </a:prstGeom>
            <a:noFill/>
            <a:ln w="23813">
              <a:solidFill>
                <a:srgbClr val="618FFD"/>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74" name="Freeform 298">
              <a:extLst>
                <a:ext uri="{FF2B5EF4-FFF2-40B4-BE49-F238E27FC236}">
                  <a16:creationId xmlns:a16="http://schemas.microsoft.com/office/drawing/2014/main" id="{57BCDBA3-16B4-4F00-BB56-59D8E33D3511}"/>
                </a:ext>
              </a:extLst>
            </p:cNvPr>
            <p:cNvSpPr>
              <a:spLocks/>
            </p:cNvSpPr>
            <p:nvPr/>
          </p:nvSpPr>
          <p:spPr bwMode="auto">
            <a:xfrm>
              <a:off x="2579" y="1476"/>
              <a:ext cx="131" cy="133"/>
            </a:xfrm>
            <a:custGeom>
              <a:avLst/>
              <a:gdLst>
                <a:gd name="T0" fmla="*/ 131 w 131"/>
                <a:gd name="T1" fmla="*/ 0 h 133"/>
                <a:gd name="T2" fmla="*/ 0 w 131"/>
                <a:gd name="T3" fmla="*/ 66 h 133"/>
                <a:gd name="T4" fmla="*/ 131 w 131"/>
                <a:gd name="T5" fmla="*/ 133 h 133"/>
                <a:gd name="T6" fmla="*/ 131 w 131"/>
                <a:gd name="T7" fmla="*/ 0 h 133"/>
                <a:gd name="T8" fmla="*/ 0 60000 65536"/>
                <a:gd name="T9" fmla="*/ 0 60000 65536"/>
                <a:gd name="T10" fmla="*/ 0 60000 65536"/>
                <a:gd name="T11" fmla="*/ 0 60000 65536"/>
                <a:gd name="T12" fmla="*/ 0 w 131"/>
                <a:gd name="T13" fmla="*/ 0 h 133"/>
                <a:gd name="T14" fmla="*/ 131 w 131"/>
                <a:gd name="T15" fmla="*/ 133 h 133"/>
              </a:gdLst>
              <a:ahLst/>
              <a:cxnLst>
                <a:cxn ang="T8">
                  <a:pos x="T0" y="T1"/>
                </a:cxn>
                <a:cxn ang="T9">
                  <a:pos x="T2" y="T3"/>
                </a:cxn>
                <a:cxn ang="T10">
                  <a:pos x="T4" y="T5"/>
                </a:cxn>
                <a:cxn ang="T11">
                  <a:pos x="T6" y="T7"/>
                </a:cxn>
              </a:cxnLst>
              <a:rect l="T12" t="T13" r="T14" b="T15"/>
              <a:pathLst>
                <a:path w="131" h="133">
                  <a:moveTo>
                    <a:pt x="131" y="0"/>
                  </a:moveTo>
                  <a:lnTo>
                    <a:pt x="0" y="66"/>
                  </a:lnTo>
                  <a:lnTo>
                    <a:pt x="131" y="133"/>
                  </a:lnTo>
                  <a:lnTo>
                    <a:pt x="131" y="0"/>
                  </a:lnTo>
                  <a:close/>
                </a:path>
              </a:pathLst>
            </a:custGeom>
            <a:solidFill>
              <a:srgbClr val="618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41" name="Group 506">
            <a:extLst>
              <a:ext uri="{FF2B5EF4-FFF2-40B4-BE49-F238E27FC236}">
                <a16:creationId xmlns:a16="http://schemas.microsoft.com/office/drawing/2014/main" id="{D9E99DAF-3751-481B-A572-E7DEDC6BA0BA}"/>
              </a:ext>
            </a:extLst>
          </p:cNvPr>
          <p:cNvGrpSpPr>
            <a:grpSpLocks/>
          </p:cNvGrpSpPr>
          <p:nvPr/>
        </p:nvGrpSpPr>
        <p:grpSpPr bwMode="auto">
          <a:xfrm>
            <a:off x="5522913" y="1916113"/>
            <a:ext cx="211137" cy="2701925"/>
            <a:chOff x="3479" y="1207"/>
            <a:chExt cx="133" cy="1702"/>
          </a:xfrm>
        </p:grpSpPr>
        <p:sp>
          <p:nvSpPr>
            <p:cNvPr id="8571" name="Line 504">
              <a:extLst>
                <a:ext uri="{FF2B5EF4-FFF2-40B4-BE49-F238E27FC236}">
                  <a16:creationId xmlns:a16="http://schemas.microsoft.com/office/drawing/2014/main" id="{BFD574A8-FF6F-46B5-883E-4157D54CE1A7}"/>
                </a:ext>
              </a:extLst>
            </p:cNvPr>
            <p:cNvSpPr>
              <a:spLocks noChangeShapeType="1"/>
            </p:cNvSpPr>
            <p:nvPr/>
          </p:nvSpPr>
          <p:spPr bwMode="auto">
            <a:xfrm flipV="1">
              <a:off x="3545" y="1333"/>
              <a:ext cx="1" cy="1576"/>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72" name="Freeform 505">
              <a:extLst>
                <a:ext uri="{FF2B5EF4-FFF2-40B4-BE49-F238E27FC236}">
                  <a16:creationId xmlns:a16="http://schemas.microsoft.com/office/drawing/2014/main" id="{6BFA762B-EDE2-4339-9D0F-23C9F44D2BA9}"/>
                </a:ext>
              </a:extLst>
            </p:cNvPr>
            <p:cNvSpPr>
              <a:spLocks/>
            </p:cNvSpPr>
            <p:nvPr/>
          </p:nvSpPr>
          <p:spPr bwMode="auto">
            <a:xfrm>
              <a:off x="3479" y="1207"/>
              <a:ext cx="133" cy="132"/>
            </a:xfrm>
            <a:custGeom>
              <a:avLst/>
              <a:gdLst>
                <a:gd name="T0" fmla="*/ 133 w 133"/>
                <a:gd name="T1" fmla="*/ 132 h 132"/>
                <a:gd name="T2" fmla="*/ 66 w 133"/>
                <a:gd name="T3" fmla="*/ 0 h 132"/>
                <a:gd name="T4" fmla="*/ 0 w 133"/>
                <a:gd name="T5" fmla="*/ 132 h 132"/>
                <a:gd name="T6" fmla="*/ 133 w 133"/>
                <a:gd name="T7" fmla="*/ 132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133" y="132"/>
                  </a:moveTo>
                  <a:lnTo>
                    <a:pt x="66" y="0"/>
                  </a:lnTo>
                  <a:lnTo>
                    <a:pt x="0" y="132"/>
                  </a:lnTo>
                  <a:lnTo>
                    <a:pt x="133" y="132"/>
                  </a:lnTo>
                  <a:close/>
                </a:path>
              </a:pathLst>
            </a:custGeom>
            <a:solidFill>
              <a:srgbClr val="0076CC"/>
            </a:solidFill>
            <a:ln w="9525">
              <a:solidFill>
                <a:srgbClr val="0076CC"/>
              </a:solidFill>
              <a:round/>
              <a:headEnd/>
              <a:tailEnd/>
            </a:ln>
          </p:spPr>
          <p:txBody>
            <a:bodyPr/>
            <a:lstStyle/>
            <a:p>
              <a:endParaRPr lang="fr-FR"/>
            </a:p>
          </p:txBody>
        </p:sp>
      </p:grpSp>
      <p:grpSp>
        <p:nvGrpSpPr>
          <p:cNvPr id="8242" name="Group 509">
            <a:extLst>
              <a:ext uri="{FF2B5EF4-FFF2-40B4-BE49-F238E27FC236}">
                <a16:creationId xmlns:a16="http://schemas.microsoft.com/office/drawing/2014/main" id="{C3D53E0D-9CB3-4A4D-8F07-F7F8C59F3A34}"/>
              </a:ext>
            </a:extLst>
          </p:cNvPr>
          <p:cNvGrpSpPr>
            <a:grpSpLocks/>
          </p:cNvGrpSpPr>
          <p:nvPr/>
        </p:nvGrpSpPr>
        <p:grpSpPr bwMode="auto">
          <a:xfrm>
            <a:off x="2935288" y="1811338"/>
            <a:ext cx="2692400" cy="211137"/>
            <a:chOff x="1849" y="1141"/>
            <a:chExt cx="1696" cy="133"/>
          </a:xfrm>
        </p:grpSpPr>
        <p:sp>
          <p:nvSpPr>
            <p:cNvPr id="8569" name="Line 507">
              <a:extLst>
                <a:ext uri="{FF2B5EF4-FFF2-40B4-BE49-F238E27FC236}">
                  <a16:creationId xmlns:a16="http://schemas.microsoft.com/office/drawing/2014/main" id="{39BB321D-BE09-4BBE-90CD-F58ADD610036}"/>
                </a:ext>
              </a:extLst>
            </p:cNvPr>
            <p:cNvSpPr>
              <a:spLocks noChangeShapeType="1"/>
            </p:cNvSpPr>
            <p:nvPr/>
          </p:nvSpPr>
          <p:spPr bwMode="auto">
            <a:xfrm flipH="1">
              <a:off x="1975" y="1207"/>
              <a:ext cx="1570"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70" name="Freeform 508">
              <a:extLst>
                <a:ext uri="{FF2B5EF4-FFF2-40B4-BE49-F238E27FC236}">
                  <a16:creationId xmlns:a16="http://schemas.microsoft.com/office/drawing/2014/main" id="{0F8C6C78-49AF-48BD-9BF8-8DC13BFF2AB7}"/>
                </a:ext>
              </a:extLst>
            </p:cNvPr>
            <p:cNvSpPr>
              <a:spLocks/>
            </p:cNvSpPr>
            <p:nvPr/>
          </p:nvSpPr>
          <p:spPr bwMode="auto">
            <a:xfrm>
              <a:off x="1849" y="1141"/>
              <a:ext cx="131" cy="133"/>
            </a:xfrm>
            <a:custGeom>
              <a:avLst/>
              <a:gdLst>
                <a:gd name="T0" fmla="*/ 131 w 131"/>
                <a:gd name="T1" fmla="*/ 0 h 133"/>
                <a:gd name="T2" fmla="*/ 0 w 131"/>
                <a:gd name="T3" fmla="*/ 66 h 133"/>
                <a:gd name="T4" fmla="*/ 131 w 131"/>
                <a:gd name="T5" fmla="*/ 133 h 133"/>
                <a:gd name="T6" fmla="*/ 131 w 131"/>
                <a:gd name="T7" fmla="*/ 0 h 133"/>
                <a:gd name="T8" fmla="*/ 0 60000 65536"/>
                <a:gd name="T9" fmla="*/ 0 60000 65536"/>
                <a:gd name="T10" fmla="*/ 0 60000 65536"/>
                <a:gd name="T11" fmla="*/ 0 60000 65536"/>
                <a:gd name="T12" fmla="*/ 0 w 131"/>
                <a:gd name="T13" fmla="*/ 0 h 133"/>
                <a:gd name="T14" fmla="*/ 131 w 131"/>
                <a:gd name="T15" fmla="*/ 133 h 133"/>
              </a:gdLst>
              <a:ahLst/>
              <a:cxnLst>
                <a:cxn ang="T8">
                  <a:pos x="T0" y="T1"/>
                </a:cxn>
                <a:cxn ang="T9">
                  <a:pos x="T2" y="T3"/>
                </a:cxn>
                <a:cxn ang="T10">
                  <a:pos x="T4" y="T5"/>
                </a:cxn>
                <a:cxn ang="T11">
                  <a:pos x="T6" y="T7"/>
                </a:cxn>
              </a:cxnLst>
              <a:rect l="T12" t="T13" r="T14" b="T15"/>
              <a:pathLst>
                <a:path w="131" h="133">
                  <a:moveTo>
                    <a:pt x="131" y="0"/>
                  </a:moveTo>
                  <a:lnTo>
                    <a:pt x="0" y="66"/>
                  </a:lnTo>
                  <a:lnTo>
                    <a:pt x="131" y="133"/>
                  </a:lnTo>
                  <a:lnTo>
                    <a:pt x="131" y="0"/>
                  </a:lnTo>
                  <a:close/>
                </a:path>
              </a:pathLst>
            </a:custGeom>
            <a:solidFill>
              <a:srgbClr val="0076CC"/>
            </a:solidFill>
            <a:ln w="9525">
              <a:solidFill>
                <a:srgbClr val="0076CC"/>
              </a:solidFill>
              <a:round/>
              <a:headEnd/>
              <a:tailEnd/>
            </a:ln>
          </p:spPr>
          <p:txBody>
            <a:bodyPr/>
            <a:lstStyle/>
            <a:p>
              <a:endParaRPr lang="fr-FR"/>
            </a:p>
          </p:txBody>
        </p:sp>
      </p:grpSp>
      <p:grpSp>
        <p:nvGrpSpPr>
          <p:cNvPr id="8243" name="Group 512">
            <a:extLst>
              <a:ext uri="{FF2B5EF4-FFF2-40B4-BE49-F238E27FC236}">
                <a16:creationId xmlns:a16="http://schemas.microsoft.com/office/drawing/2014/main" id="{472C4D18-6F74-48D4-9866-AD3F85321722}"/>
              </a:ext>
            </a:extLst>
          </p:cNvPr>
          <p:cNvGrpSpPr>
            <a:grpSpLocks/>
          </p:cNvGrpSpPr>
          <p:nvPr/>
        </p:nvGrpSpPr>
        <p:grpSpPr bwMode="auto">
          <a:xfrm>
            <a:off x="2828925" y="1916113"/>
            <a:ext cx="211138" cy="625475"/>
            <a:chOff x="1782" y="1207"/>
            <a:chExt cx="133" cy="394"/>
          </a:xfrm>
        </p:grpSpPr>
        <p:sp>
          <p:nvSpPr>
            <p:cNvPr id="8567" name="Line 510">
              <a:extLst>
                <a:ext uri="{FF2B5EF4-FFF2-40B4-BE49-F238E27FC236}">
                  <a16:creationId xmlns:a16="http://schemas.microsoft.com/office/drawing/2014/main" id="{C2CD85D6-442B-4B26-9696-06636C76119B}"/>
                </a:ext>
              </a:extLst>
            </p:cNvPr>
            <p:cNvSpPr>
              <a:spLocks noChangeShapeType="1"/>
            </p:cNvSpPr>
            <p:nvPr/>
          </p:nvSpPr>
          <p:spPr bwMode="auto">
            <a:xfrm>
              <a:off x="1848" y="1207"/>
              <a:ext cx="1" cy="266"/>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68" name="Freeform 511">
              <a:extLst>
                <a:ext uri="{FF2B5EF4-FFF2-40B4-BE49-F238E27FC236}">
                  <a16:creationId xmlns:a16="http://schemas.microsoft.com/office/drawing/2014/main" id="{C2BDD62B-5591-4AE7-A209-56F3102D25D2}"/>
                </a:ext>
              </a:extLst>
            </p:cNvPr>
            <p:cNvSpPr>
              <a:spLocks/>
            </p:cNvSpPr>
            <p:nvPr/>
          </p:nvSpPr>
          <p:spPr bwMode="auto">
            <a:xfrm>
              <a:off x="1782" y="1469"/>
              <a:ext cx="133" cy="132"/>
            </a:xfrm>
            <a:custGeom>
              <a:avLst/>
              <a:gdLst>
                <a:gd name="T0" fmla="*/ 0 w 133"/>
                <a:gd name="T1" fmla="*/ 0 h 132"/>
                <a:gd name="T2" fmla="*/ 67 w 133"/>
                <a:gd name="T3" fmla="*/ 132 h 132"/>
                <a:gd name="T4" fmla="*/ 133 w 133"/>
                <a:gd name="T5" fmla="*/ 0 h 132"/>
                <a:gd name="T6" fmla="*/ 0 w 133"/>
                <a:gd name="T7" fmla="*/ 0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0" y="0"/>
                  </a:moveTo>
                  <a:lnTo>
                    <a:pt x="67" y="132"/>
                  </a:lnTo>
                  <a:lnTo>
                    <a:pt x="133"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8244" name="Group 515">
            <a:extLst>
              <a:ext uri="{FF2B5EF4-FFF2-40B4-BE49-F238E27FC236}">
                <a16:creationId xmlns:a16="http://schemas.microsoft.com/office/drawing/2014/main" id="{0CD859E0-F274-414C-9DC2-67A68846D4B5}"/>
              </a:ext>
            </a:extLst>
          </p:cNvPr>
          <p:cNvGrpSpPr>
            <a:grpSpLocks/>
          </p:cNvGrpSpPr>
          <p:nvPr/>
        </p:nvGrpSpPr>
        <p:grpSpPr bwMode="auto">
          <a:xfrm>
            <a:off x="2825750" y="2435225"/>
            <a:ext cx="211138" cy="209550"/>
            <a:chOff x="1780" y="1534"/>
            <a:chExt cx="133" cy="132"/>
          </a:xfrm>
        </p:grpSpPr>
        <p:sp>
          <p:nvSpPr>
            <p:cNvPr id="8565" name="Line 513">
              <a:extLst>
                <a:ext uri="{FF2B5EF4-FFF2-40B4-BE49-F238E27FC236}">
                  <a16:creationId xmlns:a16="http://schemas.microsoft.com/office/drawing/2014/main" id="{0366E44A-6897-41DB-A12E-7BA5D9B4C013}"/>
                </a:ext>
              </a:extLst>
            </p:cNvPr>
            <p:cNvSpPr>
              <a:spLocks noChangeShapeType="1"/>
            </p:cNvSpPr>
            <p:nvPr/>
          </p:nvSpPr>
          <p:spPr bwMode="auto">
            <a:xfrm>
              <a:off x="1911" y="1599"/>
              <a:ext cx="1" cy="1"/>
            </a:xfrm>
            <a:prstGeom prst="line">
              <a:avLst/>
            </a:prstGeom>
            <a:noFill/>
            <a:ln w="23813">
              <a:solidFill>
                <a:srgbClr val="00AE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66" name="Freeform 514">
              <a:extLst>
                <a:ext uri="{FF2B5EF4-FFF2-40B4-BE49-F238E27FC236}">
                  <a16:creationId xmlns:a16="http://schemas.microsoft.com/office/drawing/2014/main" id="{25B6062C-D233-42AD-88F6-D67590E8E3A5}"/>
                </a:ext>
              </a:extLst>
            </p:cNvPr>
            <p:cNvSpPr>
              <a:spLocks/>
            </p:cNvSpPr>
            <p:nvPr/>
          </p:nvSpPr>
          <p:spPr bwMode="auto">
            <a:xfrm>
              <a:off x="1780" y="1534"/>
              <a:ext cx="133" cy="132"/>
            </a:xfrm>
            <a:custGeom>
              <a:avLst/>
              <a:gdLst>
                <a:gd name="T0" fmla="*/ 0 w 133"/>
                <a:gd name="T1" fmla="*/ 132 h 132"/>
                <a:gd name="T2" fmla="*/ 133 w 133"/>
                <a:gd name="T3" fmla="*/ 67 h 132"/>
                <a:gd name="T4" fmla="*/ 0 w 133"/>
                <a:gd name="T5" fmla="*/ 0 h 132"/>
                <a:gd name="T6" fmla="*/ 0 w 133"/>
                <a:gd name="T7" fmla="*/ 132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0" y="132"/>
                  </a:moveTo>
                  <a:lnTo>
                    <a:pt x="133" y="67"/>
                  </a:lnTo>
                  <a:lnTo>
                    <a:pt x="0" y="0"/>
                  </a:lnTo>
                  <a:lnTo>
                    <a:pt x="0" y="132"/>
                  </a:lnTo>
                  <a:close/>
                </a:path>
              </a:pathLst>
            </a:custGeom>
            <a:solidFill>
              <a:srgbClr val="0076CC"/>
            </a:solidFill>
            <a:ln w="9525">
              <a:solidFill>
                <a:schemeClr val="accent2"/>
              </a:solidFill>
              <a:round/>
              <a:headEnd/>
              <a:tailEnd/>
            </a:ln>
          </p:spPr>
          <p:txBody>
            <a:bodyPr/>
            <a:lstStyle/>
            <a:p>
              <a:endParaRPr lang="fr-FR"/>
            </a:p>
          </p:txBody>
        </p:sp>
      </p:grpSp>
      <p:grpSp>
        <p:nvGrpSpPr>
          <p:cNvPr id="8245" name="Group 518">
            <a:extLst>
              <a:ext uri="{FF2B5EF4-FFF2-40B4-BE49-F238E27FC236}">
                <a16:creationId xmlns:a16="http://schemas.microsoft.com/office/drawing/2014/main" id="{6741CC37-8ECA-4F9D-94A8-E5EF61420D10}"/>
              </a:ext>
            </a:extLst>
          </p:cNvPr>
          <p:cNvGrpSpPr>
            <a:grpSpLocks/>
          </p:cNvGrpSpPr>
          <p:nvPr/>
        </p:nvGrpSpPr>
        <p:grpSpPr bwMode="auto">
          <a:xfrm>
            <a:off x="2828925" y="2538413"/>
            <a:ext cx="211138" cy="1060450"/>
            <a:chOff x="1782" y="1599"/>
            <a:chExt cx="133" cy="668"/>
          </a:xfrm>
        </p:grpSpPr>
        <p:sp>
          <p:nvSpPr>
            <p:cNvPr id="8563" name="Line 516">
              <a:extLst>
                <a:ext uri="{FF2B5EF4-FFF2-40B4-BE49-F238E27FC236}">
                  <a16:creationId xmlns:a16="http://schemas.microsoft.com/office/drawing/2014/main" id="{FE2574B9-D0F0-4FAF-A163-9B78C3064986}"/>
                </a:ext>
              </a:extLst>
            </p:cNvPr>
            <p:cNvSpPr>
              <a:spLocks noChangeShapeType="1"/>
            </p:cNvSpPr>
            <p:nvPr/>
          </p:nvSpPr>
          <p:spPr bwMode="auto">
            <a:xfrm>
              <a:off x="1848" y="1599"/>
              <a:ext cx="1" cy="542"/>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64" name="Freeform 517">
              <a:extLst>
                <a:ext uri="{FF2B5EF4-FFF2-40B4-BE49-F238E27FC236}">
                  <a16:creationId xmlns:a16="http://schemas.microsoft.com/office/drawing/2014/main" id="{157B9CA2-7AE4-4100-AD2F-026C3DF64918}"/>
                </a:ext>
              </a:extLst>
            </p:cNvPr>
            <p:cNvSpPr>
              <a:spLocks/>
            </p:cNvSpPr>
            <p:nvPr/>
          </p:nvSpPr>
          <p:spPr bwMode="auto">
            <a:xfrm>
              <a:off x="1782" y="2137"/>
              <a:ext cx="133" cy="130"/>
            </a:xfrm>
            <a:custGeom>
              <a:avLst/>
              <a:gdLst>
                <a:gd name="T0" fmla="*/ 0 w 133"/>
                <a:gd name="T1" fmla="*/ 0 h 130"/>
                <a:gd name="T2" fmla="*/ 67 w 133"/>
                <a:gd name="T3" fmla="*/ 130 h 130"/>
                <a:gd name="T4" fmla="*/ 133 w 133"/>
                <a:gd name="T5" fmla="*/ 0 h 130"/>
                <a:gd name="T6" fmla="*/ 0 w 133"/>
                <a:gd name="T7" fmla="*/ 0 h 130"/>
                <a:gd name="T8" fmla="*/ 0 60000 65536"/>
                <a:gd name="T9" fmla="*/ 0 60000 65536"/>
                <a:gd name="T10" fmla="*/ 0 60000 65536"/>
                <a:gd name="T11" fmla="*/ 0 60000 65536"/>
                <a:gd name="T12" fmla="*/ 0 w 133"/>
                <a:gd name="T13" fmla="*/ 0 h 130"/>
                <a:gd name="T14" fmla="*/ 133 w 133"/>
                <a:gd name="T15" fmla="*/ 130 h 130"/>
              </a:gdLst>
              <a:ahLst/>
              <a:cxnLst>
                <a:cxn ang="T8">
                  <a:pos x="T0" y="T1"/>
                </a:cxn>
                <a:cxn ang="T9">
                  <a:pos x="T2" y="T3"/>
                </a:cxn>
                <a:cxn ang="T10">
                  <a:pos x="T4" y="T5"/>
                </a:cxn>
                <a:cxn ang="T11">
                  <a:pos x="T6" y="T7"/>
                </a:cxn>
              </a:cxnLst>
              <a:rect l="T12" t="T13" r="T14" b="T15"/>
              <a:pathLst>
                <a:path w="133" h="130">
                  <a:moveTo>
                    <a:pt x="0" y="0"/>
                  </a:moveTo>
                  <a:lnTo>
                    <a:pt x="67" y="130"/>
                  </a:lnTo>
                  <a:lnTo>
                    <a:pt x="133"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8246" name="Group 521">
            <a:extLst>
              <a:ext uri="{FF2B5EF4-FFF2-40B4-BE49-F238E27FC236}">
                <a16:creationId xmlns:a16="http://schemas.microsoft.com/office/drawing/2014/main" id="{6F862DC0-1FC8-4D51-9B7D-CEEBBDDBB84A}"/>
              </a:ext>
            </a:extLst>
          </p:cNvPr>
          <p:cNvGrpSpPr>
            <a:grpSpLocks/>
          </p:cNvGrpSpPr>
          <p:nvPr/>
        </p:nvGrpSpPr>
        <p:grpSpPr bwMode="auto">
          <a:xfrm>
            <a:off x="2825750" y="3495675"/>
            <a:ext cx="211138" cy="209550"/>
            <a:chOff x="1780" y="2202"/>
            <a:chExt cx="133" cy="132"/>
          </a:xfrm>
        </p:grpSpPr>
        <p:sp>
          <p:nvSpPr>
            <p:cNvPr id="8561" name="Line 519">
              <a:extLst>
                <a:ext uri="{FF2B5EF4-FFF2-40B4-BE49-F238E27FC236}">
                  <a16:creationId xmlns:a16="http://schemas.microsoft.com/office/drawing/2014/main" id="{9CBDF1AA-CA6E-4C1C-8528-3FB994113E71}"/>
                </a:ext>
              </a:extLst>
            </p:cNvPr>
            <p:cNvSpPr>
              <a:spLocks noChangeShapeType="1"/>
            </p:cNvSpPr>
            <p:nvPr/>
          </p:nvSpPr>
          <p:spPr bwMode="auto">
            <a:xfrm>
              <a:off x="1911" y="2267"/>
              <a:ext cx="1"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62" name="Freeform 520">
              <a:extLst>
                <a:ext uri="{FF2B5EF4-FFF2-40B4-BE49-F238E27FC236}">
                  <a16:creationId xmlns:a16="http://schemas.microsoft.com/office/drawing/2014/main" id="{8BBCE1E9-7AD0-4FCE-9926-A03FF3014A17}"/>
                </a:ext>
              </a:extLst>
            </p:cNvPr>
            <p:cNvSpPr>
              <a:spLocks/>
            </p:cNvSpPr>
            <p:nvPr/>
          </p:nvSpPr>
          <p:spPr bwMode="auto">
            <a:xfrm>
              <a:off x="1780" y="2202"/>
              <a:ext cx="133" cy="132"/>
            </a:xfrm>
            <a:custGeom>
              <a:avLst/>
              <a:gdLst>
                <a:gd name="T0" fmla="*/ 0 w 133"/>
                <a:gd name="T1" fmla="*/ 132 h 132"/>
                <a:gd name="T2" fmla="*/ 133 w 133"/>
                <a:gd name="T3" fmla="*/ 65 h 132"/>
                <a:gd name="T4" fmla="*/ 0 w 133"/>
                <a:gd name="T5" fmla="*/ 0 h 132"/>
                <a:gd name="T6" fmla="*/ 0 w 133"/>
                <a:gd name="T7" fmla="*/ 132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0" y="132"/>
                  </a:moveTo>
                  <a:lnTo>
                    <a:pt x="133" y="65"/>
                  </a:lnTo>
                  <a:lnTo>
                    <a:pt x="0" y="0"/>
                  </a:lnTo>
                  <a:lnTo>
                    <a:pt x="0" y="132"/>
                  </a:lnTo>
                  <a:close/>
                </a:path>
              </a:pathLst>
            </a:custGeom>
            <a:solidFill>
              <a:srgbClr val="0076CC"/>
            </a:solidFill>
            <a:ln w="9525">
              <a:solidFill>
                <a:srgbClr val="0076CC"/>
              </a:solidFill>
              <a:round/>
              <a:headEnd/>
              <a:tailEnd/>
            </a:ln>
          </p:spPr>
          <p:txBody>
            <a:bodyPr/>
            <a:lstStyle/>
            <a:p>
              <a:endParaRPr lang="fr-FR"/>
            </a:p>
          </p:txBody>
        </p:sp>
      </p:grpSp>
      <p:grpSp>
        <p:nvGrpSpPr>
          <p:cNvPr id="8247" name="Group 524">
            <a:extLst>
              <a:ext uri="{FF2B5EF4-FFF2-40B4-BE49-F238E27FC236}">
                <a16:creationId xmlns:a16="http://schemas.microsoft.com/office/drawing/2014/main" id="{1D0F311D-B414-4FE8-8997-F9E4E8B7EE2D}"/>
              </a:ext>
            </a:extLst>
          </p:cNvPr>
          <p:cNvGrpSpPr>
            <a:grpSpLocks/>
          </p:cNvGrpSpPr>
          <p:nvPr/>
        </p:nvGrpSpPr>
        <p:grpSpPr bwMode="auto">
          <a:xfrm>
            <a:off x="2828925" y="3598863"/>
            <a:ext cx="211138" cy="720725"/>
            <a:chOff x="1782" y="2267"/>
            <a:chExt cx="133" cy="454"/>
          </a:xfrm>
        </p:grpSpPr>
        <p:sp>
          <p:nvSpPr>
            <p:cNvPr id="8559" name="Line 522">
              <a:extLst>
                <a:ext uri="{FF2B5EF4-FFF2-40B4-BE49-F238E27FC236}">
                  <a16:creationId xmlns:a16="http://schemas.microsoft.com/office/drawing/2014/main" id="{43D02CFA-C8B2-4BFA-B544-A0B995A880DA}"/>
                </a:ext>
              </a:extLst>
            </p:cNvPr>
            <p:cNvSpPr>
              <a:spLocks noChangeShapeType="1"/>
            </p:cNvSpPr>
            <p:nvPr/>
          </p:nvSpPr>
          <p:spPr bwMode="auto">
            <a:xfrm>
              <a:off x="1848" y="2267"/>
              <a:ext cx="1" cy="326"/>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60" name="Freeform 523">
              <a:extLst>
                <a:ext uri="{FF2B5EF4-FFF2-40B4-BE49-F238E27FC236}">
                  <a16:creationId xmlns:a16="http://schemas.microsoft.com/office/drawing/2014/main" id="{3C778D05-2674-4346-B3D6-7297624ED467}"/>
                </a:ext>
              </a:extLst>
            </p:cNvPr>
            <p:cNvSpPr>
              <a:spLocks/>
            </p:cNvSpPr>
            <p:nvPr/>
          </p:nvSpPr>
          <p:spPr bwMode="auto">
            <a:xfrm>
              <a:off x="1782" y="2589"/>
              <a:ext cx="133" cy="132"/>
            </a:xfrm>
            <a:custGeom>
              <a:avLst/>
              <a:gdLst>
                <a:gd name="T0" fmla="*/ 0 w 133"/>
                <a:gd name="T1" fmla="*/ 0 h 132"/>
                <a:gd name="T2" fmla="*/ 67 w 133"/>
                <a:gd name="T3" fmla="*/ 132 h 132"/>
                <a:gd name="T4" fmla="*/ 133 w 133"/>
                <a:gd name="T5" fmla="*/ 0 h 132"/>
                <a:gd name="T6" fmla="*/ 0 w 133"/>
                <a:gd name="T7" fmla="*/ 0 h 132"/>
                <a:gd name="T8" fmla="*/ 0 60000 65536"/>
                <a:gd name="T9" fmla="*/ 0 60000 65536"/>
                <a:gd name="T10" fmla="*/ 0 60000 65536"/>
                <a:gd name="T11" fmla="*/ 0 60000 65536"/>
                <a:gd name="T12" fmla="*/ 0 w 133"/>
                <a:gd name="T13" fmla="*/ 0 h 132"/>
                <a:gd name="T14" fmla="*/ 133 w 133"/>
                <a:gd name="T15" fmla="*/ 132 h 132"/>
              </a:gdLst>
              <a:ahLst/>
              <a:cxnLst>
                <a:cxn ang="T8">
                  <a:pos x="T0" y="T1"/>
                </a:cxn>
                <a:cxn ang="T9">
                  <a:pos x="T2" y="T3"/>
                </a:cxn>
                <a:cxn ang="T10">
                  <a:pos x="T4" y="T5"/>
                </a:cxn>
                <a:cxn ang="T11">
                  <a:pos x="T6" y="T7"/>
                </a:cxn>
              </a:cxnLst>
              <a:rect l="T12" t="T13" r="T14" b="T15"/>
              <a:pathLst>
                <a:path w="133" h="132">
                  <a:moveTo>
                    <a:pt x="0" y="0"/>
                  </a:moveTo>
                  <a:lnTo>
                    <a:pt x="67" y="132"/>
                  </a:lnTo>
                  <a:lnTo>
                    <a:pt x="133"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8248" name="Group 527">
            <a:extLst>
              <a:ext uri="{FF2B5EF4-FFF2-40B4-BE49-F238E27FC236}">
                <a16:creationId xmlns:a16="http://schemas.microsoft.com/office/drawing/2014/main" id="{86BFF428-2400-4516-855D-66E36FFFEA57}"/>
              </a:ext>
            </a:extLst>
          </p:cNvPr>
          <p:cNvGrpSpPr>
            <a:grpSpLocks/>
          </p:cNvGrpSpPr>
          <p:nvPr/>
        </p:nvGrpSpPr>
        <p:grpSpPr bwMode="auto">
          <a:xfrm>
            <a:off x="2933700" y="4213225"/>
            <a:ext cx="2432050" cy="211138"/>
            <a:chOff x="1848" y="2654"/>
            <a:chExt cx="1532" cy="133"/>
          </a:xfrm>
        </p:grpSpPr>
        <p:sp>
          <p:nvSpPr>
            <p:cNvPr id="8557" name="Line 525">
              <a:extLst>
                <a:ext uri="{FF2B5EF4-FFF2-40B4-BE49-F238E27FC236}">
                  <a16:creationId xmlns:a16="http://schemas.microsoft.com/office/drawing/2014/main" id="{7786CB95-4784-4120-A040-6CD3238AA9ED}"/>
                </a:ext>
              </a:extLst>
            </p:cNvPr>
            <p:cNvSpPr>
              <a:spLocks noChangeShapeType="1"/>
            </p:cNvSpPr>
            <p:nvPr/>
          </p:nvSpPr>
          <p:spPr bwMode="auto">
            <a:xfrm>
              <a:off x="1848" y="2720"/>
              <a:ext cx="1403"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58" name="Freeform 526">
              <a:extLst>
                <a:ext uri="{FF2B5EF4-FFF2-40B4-BE49-F238E27FC236}">
                  <a16:creationId xmlns:a16="http://schemas.microsoft.com/office/drawing/2014/main" id="{D8C1BCA6-7036-4506-9631-47CAA1684149}"/>
                </a:ext>
              </a:extLst>
            </p:cNvPr>
            <p:cNvSpPr>
              <a:spLocks/>
            </p:cNvSpPr>
            <p:nvPr/>
          </p:nvSpPr>
          <p:spPr bwMode="auto">
            <a:xfrm>
              <a:off x="3247" y="2654"/>
              <a:ext cx="133" cy="133"/>
            </a:xfrm>
            <a:custGeom>
              <a:avLst/>
              <a:gdLst>
                <a:gd name="T0" fmla="*/ 0 w 133"/>
                <a:gd name="T1" fmla="*/ 133 h 133"/>
                <a:gd name="T2" fmla="*/ 133 w 133"/>
                <a:gd name="T3" fmla="*/ 67 h 133"/>
                <a:gd name="T4" fmla="*/ 0 w 133"/>
                <a:gd name="T5" fmla="*/ 0 h 133"/>
                <a:gd name="T6" fmla="*/ 0 w 133"/>
                <a:gd name="T7" fmla="*/ 133 h 133"/>
                <a:gd name="T8" fmla="*/ 0 60000 65536"/>
                <a:gd name="T9" fmla="*/ 0 60000 65536"/>
                <a:gd name="T10" fmla="*/ 0 60000 65536"/>
                <a:gd name="T11" fmla="*/ 0 60000 65536"/>
                <a:gd name="T12" fmla="*/ 0 w 133"/>
                <a:gd name="T13" fmla="*/ 0 h 133"/>
                <a:gd name="T14" fmla="*/ 133 w 133"/>
                <a:gd name="T15" fmla="*/ 133 h 133"/>
              </a:gdLst>
              <a:ahLst/>
              <a:cxnLst>
                <a:cxn ang="T8">
                  <a:pos x="T0" y="T1"/>
                </a:cxn>
                <a:cxn ang="T9">
                  <a:pos x="T2" y="T3"/>
                </a:cxn>
                <a:cxn ang="T10">
                  <a:pos x="T4" y="T5"/>
                </a:cxn>
                <a:cxn ang="T11">
                  <a:pos x="T6" y="T7"/>
                </a:cxn>
              </a:cxnLst>
              <a:rect l="T12" t="T13" r="T14" b="T15"/>
              <a:pathLst>
                <a:path w="133" h="133">
                  <a:moveTo>
                    <a:pt x="0" y="133"/>
                  </a:moveTo>
                  <a:lnTo>
                    <a:pt x="133" y="67"/>
                  </a:lnTo>
                  <a:lnTo>
                    <a:pt x="0" y="0"/>
                  </a:lnTo>
                  <a:lnTo>
                    <a:pt x="0" y="133"/>
                  </a:lnTo>
                  <a:close/>
                </a:path>
              </a:pathLst>
            </a:custGeom>
            <a:solidFill>
              <a:srgbClr val="0076CC"/>
            </a:solidFill>
            <a:ln w="9525">
              <a:solidFill>
                <a:srgbClr val="0076CC"/>
              </a:solidFill>
              <a:round/>
              <a:headEnd/>
              <a:tailEnd/>
            </a:ln>
          </p:spPr>
          <p:txBody>
            <a:bodyPr/>
            <a:lstStyle/>
            <a:p>
              <a:endParaRPr lang="fr-FR"/>
            </a:p>
          </p:txBody>
        </p:sp>
      </p:grpSp>
      <p:grpSp>
        <p:nvGrpSpPr>
          <p:cNvPr id="8249" name="Group 530">
            <a:extLst>
              <a:ext uri="{FF2B5EF4-FFF2-40B4-BE49-F238E27FC236}">
                <a16:creationId xmlns:a16="http://schemas.microsoft.com/office/drawing/2014/main" id="{032A7F37-0551-403C-BD9B-FB9CACC610B3}"/>
              </a:ext>
            </a:extLst>
          </p:cNvPr>
          <p:cNvGrpSpPr>
            <a:grpSpLocks/>
          </p:cNvGrpSpPr>
          <p:nvPr/>
        </p:nvGrpSpPr>
        <p:grpSpPr bwMode="auto">
          <a:xfrm>
            <a:off x="5259388" y="4318000"/>
            <a:ext cx="209550" cy="374650"/>
            <a:chOff x="3313" y="2720"/>
            <a:chExt cx="132" cy="236"/>
          </a:xfrm>
        </p:grpSpPr>
        <p:sp>
          <p:nvSpPr>
            <p:cNvPr id="8555" name="Line 528">
              <a:extLst>
                <a:ext uri="{FF2B5EF4-FFF2-40B4-BE49-F238E27FC236}">
                  <a16:creationId xmlns:a16="http://schemas.microsoft.com/office/drawing/2014/main" id="{5BFFE329-2ECA-426B-A50B-B9B4DDDEB2C1}"/>
                </a:ext>
              </a:extLst>
            </p:cNvPr>
            <p:cNvSpPr>
              <a:spLocks noChangeShapeType="1"/>
            </p:cNvSpPr>
            <p:nvPr/>
          </p:nvSpPr>
          <p:spPr bwMode="auto">
            <a:xfrm>
              <a:off x="3378" y="2720"/>
              <a:ext cx="1" cy="109"/>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556" name="Freeform 529">
              <a:extLst>
                <a:ext uri="{FF2B5EF4-FFF2-40B4-BE49-F238E27FC236}">
                  <a16:creationId xmlns:a16="http://schemas.microsoft.com/office/drawing/2014/main" id="{C67FBA64-87E7-412C-86FD-28E8CCD6BA2C}"/>
                </a:ext>
              </a:extLst>
            </p:cNvPr>
            <p:cNvSpPr>
              <a:spLocks/>
            </p:cNvSpPr>
            <p:nvPr/>
          </p:nvSpPr>
          <p:spPr bwMode="auto">
            <a:xfrm>
              <a:off x="3313" y="2826"/>
              <a:ext cx="132" cy="130"/>
            </a:xfrm>
            <a:custGeom>
              <a:avLst/>
              <a:gdLst>
                <a:gd name="T0" fmla="*/ 0 w 132"/>
                <a:gd name="T1" fmla="*/ 0 h 130"/>
                <a:gd name="T2" fmla="*/ 67 w 132"/>
                <a:gd name="T3" fmla="*/ 130 h 130"/>
                <a:gd name="T4" fmla="*/ 132 w 132"/>
                <a:gd name="T5" fmla="*/ 0 h 130"/>
                <a:gd name="T6" fmla="*/ 0 w 132"/>
                <a:gd name="T7" fmla="*/ 0 h 130"/>
                <a:gd name="T8" fmla="*/ 0 60000 65536"/>
                <a:gd name="T9" fmla="*/ 0 60000 65536"/>
                <a:gd name="T10" fmla="*/ 0 60000 65536"/>
                <a:gd name="T11" fmla="*/ 0 60000 65536"/>
                <a:gd name="T12" fmla="*/ 0 w 132"/>
                <a:gd name="T13" fmla="*/ 0 h 130"/>
                <a:gd name="T14" fmla="*/ 132 w 132"/>
                <a:gd name="T15" fmla="*/ 130 h 130"/>
              </a:gdLst>
              <a:ahLst/>
              <a:cxnLst>
                <a:cxn ang="T8">
                  <a:pos x="T0" y="T1"/>
                </a:cxn>
                <a:cxn ang="T9">
                  <a:pos x="T2" y="T3"/>
                </a:cxn>
                <a:cxn ang="T10">
                  <a:pos x="T4" y="T5"/>
                </a:cxn>
                <a:cxn ang="T11">
                  <a:pos x="T6" y="T7"/>
                </a:cxn>
              </a:cxnLst>
              <a:rect l="T12" t="T13" r="T14" b="T15"/>
              <a:pathLst>
                <a:path w="132" h="130">
                  <a:moveTo>
                    <a:pt x="0" y="0"/>
                  </a:moveTo>
                  <a:lnTo>
                    <a:pt x="67" y="130"/>
                  </a:lnTo>
                  <a:lnTo>
                    <a:pt x="132"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8250" name="Group 631">
            <a:extLst>
              <a:ext uri="{FF2B5EF4-FFF2-40B4-BE49-F238E27FC236}">
                <a16:creationId xmlns:a16="http://schemas.microsoft.com/office/drawing/2014/main" id="{03024587-CCF2-438D-A961-4262E879B1A4}"/>
              </a:ext>
            </a:extLst>
          </p:cNvPr>
          <p:cNvGrpSpPr>
            <a:grpSpLocks/>
          </p:cNvGrpSpPr>
          <p:nvPr/>
        </p:nvGrpSpPr>
        <p:grpSpPr bwMode="auto">
          <a:xfrm>
            <a:off x="5572125" y="4298950"/>
            <a:ext cx="152400" cy="381000"/>
            <a:chOff x="4195" y="754"/>
            <a:chExt cx="1243" cy="3107"/>
          </a:xfrm>
        </p:grpSpPr>
        <p:sp>
          <p:nvSpPr>
            <p:cNvPr id="8514" name="Freeform 632">
              <a:extLst>
                <a:ext uri="{FF2B5EF4-FFF2-40B4-BE49-F238E27FC236}">
                  <a16:creationId xmlns:a16="http://schemas.microsoft.com/office/drawing/2014/main" id="{A9D32A42-4C08-4BFA-9C74-1475A921FB99}"/>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15" name="Freeform 633">
              <a:extLst>
                <a:ext uri="{FF2B5EF4-FFF2-40B4-BE49-F238E27FC236}">
                  <a16:creationId xmlns:a16="http://schemas.microsoft.com/office/drawing/2014/main" id="{6C61578B-758C-460F-A56F-E271B1343745}"/>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16" name="Freeform 634">
              <a:extLst>
                <a:ext uri="{FF2B5EF4-FFF2-40B4-BE49-F238E27FC236}">
                  <a16:creationId xmlns:a16="http://schemas.microsoft.com/office/drawing/2014/main" id="{19C0EFF1-ABE5-4D4B-9147-0C5573839D37}"/>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17" name="Freeform 635">
              <a:extLst>
                <a:ext uri="{FF2B5EF4-FFF2-40B4-BE49-F238E27FC236}">
                  <a16:creationId xmlns:a16="http://schemas.microsoft.com/office/drawing/2014/main" id="{251E74C6-2269-4A96-88FA-846F8D0AF5B6}"/>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18" name="Freeform 636">
              <a:extLst>
                <a:ext uri="{FF2B5EF4-FFF2-40B4-BE49-F238E27FC236}">
                  <a16:creationId xmlns:a16="http://schemas.microsoft.com/office/drawing/2014/main" id="{32C10412-4238-49CA-89FA-B36815A3D75B}"/>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19" name="Freeform 637">
              <a:extLst>
                <a:ext uri="{FF2B5EF4-FFF2-40B4-BE49-F238E27FC236}">
                  <a16:creationId xmlns:a16="http://schemas.microsoft.com/office/drawing/2014/main" id="{2EBF1C58-3A1E-40D6-B06F-1BC349E4C92D}"/>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0" name="Freeform 638">
              <a:extLst>
                <a:ext uri="{FF2B5EF4-FFF2-40B4-BE49-F238E27FC236}">
                  <a16:creationId xmlns:a16="http://schemas.microsoft.com/office/drawing/2014/main" id="{4A134959-5C5F-4E62-931F-CAE4728CC970}"/>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1" name="Freeform 639">
              <a:extLst>
                <a:ext uri="{FF2B5EF4-FFF2-40B4-BE49-F238E27FC236}">
                  <a16:creationId xmlns:a16="http://schemas.microsoft.com/office/drawing/2014/main" id="{3E7B8C50-09FC-413D-9104-5D3CFB69FF34}"/>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2" name="Freeform 640">
              <a:extLst>
                <a:ext uri="{FF2B5EF4-FFF2-40B4-BE49-F238E27FC236}">
                  <a16:creationId xmlns:a16="http://schemas.microsoft.com/office/drawing/2014/main" id="{5D5321EF-B835-4C81-9E02-C3AF0FF113EE}"/>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3" name="Freeform 641">
              <a:extLst>
                <a:ext uri="{FF2B5EF4-FFF2-40B4-BE49-F238E27FC236}">
                  <a16:creationId xmlns:a16="http://schemas.microsoft.com/office/drawing/2014/main" id="{938ED9D7-86CD-49E4-8088-A01C9CE5FF92}"/>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4" name="Freeform 642">
              <a:extLst>
                <a:ext uri="{FF2B5EF4-FFF2-40B4-BE49-F238E27FC236}">
                  <a16:creationId xmlns:a16="http://schemas.microsoft.com/office/drawing/2014/main" id="{20D503AC-7393-4537-B1B7-D5CD274F5896}"/>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5" name="Freeform 643">
              <a:extLst>
                <a:ext uri="{FF2B5EF4-FFF2-40B4-BE49-F238E27FC236}">
                  <a16:creationId xmlns:a16="http://schemas.microsoft.com/office/drawing/2014/main" id="{7F6710FA-DCB3-4411-A741-53CD751E0038}"/>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6" name="Freeform 644">
              <a:extLst>
                <a:ext uri="{FF2B5EF4-FFF2-40B4-BE49-F238E27FC236}">
                  <a16:creationId xmlns:a16="http://schemas.microsoft.com/office/drawing/2014/main" id="{87B1ED57-B751-4E0D-9F98-96C7BF0426F4}"/>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7" name="Freeform 645">
              <a:extLst>
                <a:ext uri="{FF2B5EF4-FFF2-40B4-BE49-F238E27FC236}">
                  <a16:creationId xmlns:a16="http://schemas.microsoft.com/office/drawing/2014/main" id="{8BBE44FB-8443-45FC-8307-C564EA931E28}"/>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8" name="Freeform 646">
              <a:extLst>
                <a:ext uri="{FF2B5EF4-FFF2-40B4-BE49-F238E27FC236}">
                  <a16:creationId xmlns:a16="http://schemas.microsoft.com/office/drawing/2014/main" id="{6313602A-7601-473D-94B1-14D5227E1AA3}"/>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29" name="Freeform 647">
              <a:extLst>
                <a:ext uri="{FF2B5EF4-FFF2-40B4-BE49-F238E27FC236}">
                  <a16:creationId xmlns:a16="http://schemas.microsoft.com/office/drawing/2014/main" id="{D8600017-9456-435F-88A2-68960CE6E0F7}"/>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0" name="Freeform 648">
              <a:extLst>
                <a:ext uri="{FF2B5EF4-FFF2-40B4-BE49-F238E27FC236}">
                  <a16:creationId xmlns:a16="http://schemas.microsoft.com/office/drawing/2014/main" id="{86EC7F54-DE8C-4E47-A174-9DB7F2CC1ECD}"/>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1" name="Freeform 649">
              <a:extLst>
                <a:ext uri="{FF2B5EF4-FFF2-40B4-BE49-F238E27FC236}">
                  <a16:creationId xmlns:a16="http://schemas.microsoft.com/office/drawing/2014/main" id="{2F85B804-1A07-4480-BCBC-7D154A24573C}"/>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2" name="Freeform 650">
              <a:extLst>
                <a:ext uri="{FF2B5EF4-FFF2-40B4-BE49-F238E27FC236}">
                  <a16:creationId xmlns:a16="http://schemas.microsoft.com/office/drawing/2014/main" id="{F19C8CBE-2B08-4CF0-9CDF-A82D757C5D94}"/>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3" name="Freeform 651">
              <a:extLst>
                <a:ext uri="{FF2B5EF4-FFF2-40B4-BE49-F238E27FC236}">
                  <a16:creationId xmlns:a16="http://schemas.microsoft.com/office/drawing/2014/main" id="{3D4A812E-F7FB-4C2D-A439-2D2BBBB705E4}"/>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4" name="Freeform 652">
              <a:extLst>
                <a:ext uri="{FF2B5EF4-FFF2-40B4-BE49-F238E27FC236}">
                  <a16:creationId xmlns:a16="http://schemas.microsoft.com/office/drawing/2014/main" id="{B0AC3FE4-CFC7-4768-868E-AAFC0E9346E0}"/>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5" name="Freeform 653">
              <a:extLst>
                <a:ext uri="{FF2B5EF4-FFF2-40B4-BE49-F238E27FC236}">
                  <a16:creationId xmlns:a16="http://schemas.microsoft.com/office/drawing/2014/main" id="{F73C2305-6353-44C7-832C-5D8E4A667DB3}"/>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6" name="Freeform 654">
              <a:extLst>
                <a:ext uri="{FF2B5EF4-FFF2-40B4-BE49-F238E27FC236}">
                  <a16:creationId xmlns:a16="http://schemas.microsoft.com/office/drawing/2014/main" id="{FB440D81-44DF-4178-8F10-9006BADF6987}"/>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7" name="Freeform 655">
              <a:extLst>
                <a:ext uri="{FF2B5EF4-FFF2-40B4-BE49-F238E27FC236}">
                  <a16:creationId xmlns:a16="http://schemas.microsoft.com/office/drawing/2014/main" id="{A816918D-CA46-4AC5-BB38-1D462A518D88}"/>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8" name="Freeform 656">
              <a:extLst>
                <a:ext uri="{FF2B5EF4-FFF2-40B4-BE49-F238E27FC236}">
                  <a16:creationId xmlns:a16="http://schemas.microsoft.com/office/drawing/2014/main" id="{D7BDD81E-E106-4239-9658-ACB191A6B3C5}"/>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39" name="Freeform 657">
              <a:extLst>
                <a:ext uri="{FF2B5EF4-FFF2-40B4-BE49-F238E27FC236}">
                  <a16:creationId xmlns:a16="http://schemas.microsoft.com/office/drawing/2014/main" id="{44ECAE4C-1E6E-494E-A2A3-D66E622150EF}"/>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0" name="Freeform 658">
              <a:extLst>
                <a:ext uri="{FF2B5EF4-FFF2-40B4-BE49-F238E27FC236}">
                  <a16:creationId xmlns:a16="http://schemas.microsoft.com/office/drawing/2014/main" id="{A1089E3B-1D1D-4416-A0CD-E129C2A18A38}"/>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1" name="Freeform 659">
              <a:extLst>
                <a:ext uri="{FF2B5EF4-FFF2-40B4-BE49-F238E27FC236}">
                  <a16:creationId xmlns:a16="http://schemas.microsoft.com/office/drawing/2014/main" id="{2ACE3083-F83D-466F-B59B-6B45F1EBDAD6}"/>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2" name="Freeform 660">
              <a:extLst>
                <a:ext uri="{FF2B5EF4-FFF2-40B4-BE49-F238E27FC236}">
                  <a16:creationId xmlns:a16="http://schemas.microsoft.com/office/drawing/2014/main" id="{0B27BC3D-1972-420D-803C-CA8BE16954A8}"/>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3" name="Freeform 661">
              <a:extLst>
                <a:ext uri="{FF2B5EF4-FFF2-40B4-BE49-F238E27FC236}">
                  <a16:creationId xmlns:a16="http://schemas.microsoft.com/office/drawing/2014/main" id="{31BE0786-3EF9-499F-B83A-A3CF4D5C0761}"/>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4" name="Freeform 662">
              <a:extLst>
                <a:ext uri="{FF2B5EF4-FFF2-40B4-BE49-F238E27FC236}">
                  <a16:creationId xmlns:a16="http://schemas.microsoft.com/office/drawing/2014/main" id="{C21FBD9A-6763-4C20-AD91-04456D3E623F}"/>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5" name="Freeform 663">
              <a:extLst>
                <a:ext uri="{FF2B5EF4-FFF2-40B4-BE49-F238E27FC236}">
                  <a16:creationId xmlns:a16="http://schemas.microsoft.com/office/drawing/2014/main" id="{BA4E9937-2496-4FE6-B6A3-C48B2558A683}"/>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6" name="Freeform 664">
              <a:extLst>
                <a:ext uri="{FF2B5EF4-FFF2-40B4-BE49-F238E27FC236}">
                  <a16:creationId xmlns:a16="http://schemas.microsoft.com/office/drawing/2014/main" id="{B5A1140E-482C-4D08-B424-24DDA95E8B7D}"/>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7" name="Freeform 665">
              <a:extLst>
                <a:ext uri="{FF2B5EF4-FFF2-40B4-BE49-F238E27FC236}">
                  <a16:creationId xmlns:a16="http://schemas.microsoft.com/office/drawing/2014/main" id="{5F44215B-EE1A-4F5C-9E81-4EEDC70A5C88}"/>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8" name="Freeform 666">
              <a:extLst>
                <a:ext uri="{FF2B5EF4-FFF2-40B4-BE49-F238E27FC236}">
                  <a16:creationId xmlns:a16="http://schemas.microsoft.com/office/drawing/2014/main" id="{63CEBAA3-E4F2-4618-AF97-9F2D7308EB7E}"/>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49" name="Freeform 667">
              <a:extLst>
                <a:ext uri="{FF2B5EF4-FFF2-40B4-BE49-F238E27FC236}">
                  <a16:creationId xmlns:a16="http://schemas.microsoft.com/office/drawing/2014/main" id="{07314351-8FE0-41F6-9E2E-BB73C6DF4045}"/>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50" name="Freeform 668">
              <a:extLst>
                <a:ext uri="{FF2B5EF4-FFF2-40B4-BE49-F238E27FC236}">
                  <a16:creationId xmlns:a16="http://schemas.microsoft.com/office/drawing/2014/main" id="{B95C886E-2EB6-4E9A-8D86-DD6314AC3C68}"/>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51" name="Freeform 669">
              <a:extLst>
                <a:ext uri="{FF2B5EF4-FFF2-40B4-BE49-F238E27FC236}">
                  <a16:creationId xmlns:a16="http://schemas.microsoft.com/office/drawing/2014/main" id="{655B7CBC-5E94-42AB-8F6B-235F5FA89DA0}"/>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52" name="Freeform 670">
              <a:extLst>
                <a:ext uri="{FF2B5EF4-FFF2-40B4-BE49-F238E27FC236}">
                  <a16:creationId xmlns:a16="http://schemas.microsoft.com/office/drawing/2014/main" id="{436DED0F-A1F5-4AF3-93A5-6F941DC7EE6A}"/>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53" name="Freeform 671">
              <a:extLst>
                <a:ext uri="{FF2B5EF4-FFF2-40B4-BE49-F238E27FC236}">
                  <a16:creationId xmlns:a16="http://schemas.microsoft.com/office/drawing/2014/main" id="{D2A7C17D-CDBC-47CE-909B-3A7E570CF66F}"/>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554" name="Freeform 672">
              <a:extLst>
                <a:ext uri="{FF2B5EF4-FFF2-40B4-BE49-F238E27FC236}">
                  <a16:creationId xmlns:a16="http://schemas.microsoft.com/office/drawing/2014/main" id="{EE99D42E-6F53-4500-A810-9686CBCA0D7C}"/>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251" name="Group 948">
            <a:extLst>
              <a:ext uri="{FF2B5EF4-FFF2-40B4-BE49-F238E27FC236}">
                <a16:creationId xmlns:a16="http://schemas.microsoft.com/office/drawing/2014/main" id="{88027B38-2E35-4612-8409-5D4CB566A962}"/>
              </a:ext>
            </a:extLst>
          </p:cNvPr>
          <p:cNvGrpSpPr>
            <a:grpSpLocks/>
          </p:cNvGrpSpPr>
          <p:nvPr/>
        </p:nvGrpSpPr>
        <p:grpSpPr bwMode="auto">
          <a:xfrm>
            <a:off x="1763713" y="5084763"/>
            <a:ext cx="450850" cy="720725"/>
            <a:chOff x="567" y="2478"/>
            <a:chExt cx="1033" cy="1654"/>
          </a:xfrm>
        </p:grpSpPr>
        <p:sp>
          <p:nvSpPr>
            <p:cNvPr id="8424" name="Rectangle 949">
              <a:extLst>
                <a:ext uri="{FF2B5EF4-FFF2-40B4-BE49-F238E27FC236}">
                  <a16:creationId xmlns:a16="http://schemas.microsoft.com/office/drawing/2014/main" id="{C4F0B51E-D36C-48FA-8AD9-80B207F47B11}"/>
                </a:ext>
              </a:extLst>
            </p:cNvPr>
            <p:cNvSpPr>
              <a:spLocks noChangeArrowheads="1"/>
            </p:cNvSpPr>
            <p:nvPr/>
          </p:nvSpPr>
          <p:spPr bwMode="auto">
            <a:xfrm>
              <a:off x="623" y="2478"/>
              <a:ext cx="921" cy="49"/>
            </a:xfrm>
            <a:prstGeom prst="rect">
              <a:avLst/>
            </a:prstGeom>
            <a:solidFill>
              <a:srgbClr val="0076CC"/>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25" name="Rectangle 950">
              <a:extLst>
                <a:ext uri="{FF2B5EF4-FFF2-40B4-BE49-F238E27FC236}">
                  <a16:creationId xmlns:a16="http://schemas.microsoft.com/office/drawing/2014/main" id="{97FEB02F-7F5D-4F86-93E5-4F0E9DD02ED0}"/>
                </a:ext>
              </a:extLst>
            </p:cNvPr>
            <p:cNvSpPr>
              <a:spLocks noChangeArrowheads="1"/>
            </p:cNvSpPr>
            <p:nvPr/>
          </p:nvSpPr>
          <p:spPr bwMode="auto">
            <a:xfrm>
              <a:off x="623" y="2527"/>
              <a:ext cx="921" cy="1112"/>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26" name="Rectangle 951">
              <a:extLst>
                <a:ext uri="{FF2B5EF4-FFF2-40B4-BE49-F238E27FC236}">
                  <a16:creationId xmlns:a16="http://schemas.microsoft.com/office/drawing/2014/main" id="{EA899534-F87D-4957-BDE2-3ECBF4A8C2D5}"/>
                </a:ext>
              </a:extLst>
            </p:cNvPr>
            <p:cNvSpPr>
              <a:spLocks noChangeArrowheads="1"/>
            </p:cNvSpPr>
            <p:nvPr/>
          </p:nvSpPr>
          <p:spPr bwMode="auto">
            <a:xfrm>
              <a:off x="1271" y="2817"/>
              <a:ext cx="82"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27" name="Group 952">
              <a:extLst>
                <a:ext uri="{FF2B5EF4-FFF2-40B4-BE49-F238E27FC236}">
                  <a16:creationId xmlns:a16="http://schemas.microsoft.com/office/drawing/2014/main" id="{A9950CCA-214F-41C0-90E8-58094895E9A8}"/>
                </a:ext>
              </a:extLst>
            </p:cNvPr>
            <p:cNvGrpSpPr>
              <a:grpSpLocks/>
            </p:cNvGrpSpPr>
            <p:nvPr/>
          </p:nvGrpSpPr>
          <p:grpSpPr bwMode="auto">
            <a:xfrm>
              <a:off x="659" y="2882"/>
              <a:ext cx="849" cy="895"/>
              <a:chOff x="1112" y="3298"/>
              <a:chExt cx="258" cy="272"/>
            </a:xfrm>
          </p:grpSpPr>
          <p:grpSp>
            <p:nvGrpSpPr>
              <p:cNvPr id="8504" name="Group 953">
                <a:extLst>
                  <a:ext uri="{FF2B5EF4-FFF2-40B4-BE49-F238E27FC236}">
                    <a16:creationId xmlns:a16="http://schemas.microsoft.com/office/drawing/2014/main" id="{FAB89D2C-A4E1-47CB-8FE1-CFD7E6684A6F}"/>
                  </a:ext>
                </a:extLst>
              </p:cNvPr>
              <p:cNvGrpSpPr>
                <a:grpSpLocks/>
              </p:cNvGrpSpPr>
              <p:nvPr/>
            </p:nvGrpSpPr>
            <p:grpSpPr bwMode="auto">
              <a:xfrm>
                <a:off x="1211" y="3298"/>
                <a:ext cx="59" cy="20"/>
                <a:chOff x="1211" y="3298"/>
                <a:chExt cx="59" cy="20"/>
              </a:xfrm>
            </p:grpSpPr>
            <p:sp>
              <p:nvSpPr>
                <p:cNvPr id="8511" name="Oval 954">
                  <a:extLst>
                    <a:ext uri="{FF2B5EF4-FFF2-40B4-BE49-F238E27FC236}">
                      <a16:creationId xmlns:a16="http://schemas.microsoft.com/office/drawing/2014/main" id="{47B0C10D-799D-49CA-BD38-ADAA55F4E69F}"/>
                    </a:ext>
                  </a:extLst>
                </p:cNvPr>
                <p:cNvSpPr>
                  <a:spLocks noChangeArrowheads="1"/>
                </p:cNvSpPr>
                <p:nvPr/>
              </p:nvSpPr>
              <p:spPr bwMode="auto">
                <a:xfrm>
                  <a:off x="1211" y="3298"/>
                  <a:ext cx="20" cy="20"/>
                </a:xfrm>
                <a:prstGeom prst="ellipse">
                  <a:avLst/>
                </a:prstGeom>
                <a:solidFill>
                  <a:srgbClr val="0076CC"/>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12" name="Oval 955">
                  <a:extLst>
                    <a:ext uri="{FF2B5EF4-FFF2-40B4-BE49-F238E27FC236}">
                      <a16:creationId xmlns:a16="http://schemas.microsoft.com/office/drawing/2014/main" id="{59A67FC5-85F8-4550-8D60-75E77DBA92C4}"/>
                    </a:ext>
                  </a:extLst>
                </p:cNvPr>
                <p:cNvSpPr>
                  <a:spLocks noChangeArrowheads="1"/>
                </p:cNvSpPr>
                <p:nvPr/>
              </p:nvSpPr>
              <p:spPr bwMode="auto">
                <a:xfrm>
                  <a:off x="1230" y="3298"/>
                  <a:ext cx="21" cy="20"/>
                </a:xfrm>
                <a:prstGeom prst="ellipse">
                  <a:avLst/>
                </a:prstGeom>
                <a:solidFill>
                  <a:srgbClr val="0076CC"/>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13" name="Oval 956">
                  <a:extLst>
                    <a:ext uri="{FF2B5EF4-FFF2-40B4-BE49-F238E27FC236}">
                      <a16:creationId xmlns:a16="http://schemas.microsoft.com/office/drawing/2014/main" id="{86881FB8-B0A7-4697-93BD-5E137F5BF029}"/>
                    </a:ext>
                  </a:extLst>
                </p:cNvPr>
                <p:cNvSpPr>
                  <a:spLocks noChangeArrowheads="1"/>
                </p:cNvSpPr>
                <p:nvPr/>
              </p:nvSpPr>
              <p:spPr bwMode="auto">
                <a:xfrm>
                  <a:off x="1250" y="3298"/>
                  <a:ext cx="20" cy="20"/>
                </a:xfrm>
                <a:prstGeom prst="ellipse">
                  <a:avLst/>
                </a:prstGeom>
                <a:solidFill>
                  <a:srgbClr val="0076CC"/>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8505" name="AutoShape 957">
                <a:extLst>
                  <a:ext uri="{FF2B5EF4-FFF2-40B4-BE49-F238E27FC236}">
                    <a16:creationId xmlns:a16="http://schemas.microsoft.com/office/drawing/2014/main" id="{DFB1502B-6C49-4E63-8CE0-7223C1481D92}"/>
                  </a:ext>
                </a:extLst>
              </p:cNvPr>
              <p:cNvSpPr>
                <a:spLocks noChangeArrowheads="1"/>
              </p:cNvSpPr>
              <p:nvPr/>
            </p:nvSpPr>
            <p:spPr bwMode="auto">
              <a:xfrm>
                <a:off x="1140" y="3311"/>
                <a:ext cx="201" cy="41"/>
              </a:xfrm>
              <a:prstGeom prst="roundRect">
                <a:avLst>
                  <a:gd name="adj" fmla="val 11505"/>
                </a:avLst>
              </a:prstGeom>
              <a:solidFill>
                <a:srgbClr val="0076CC"/>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506" name="Group 958">
                <a:extLst>
                  <a:ext uri="{FF2B5EF4-FFF2-40B4-BE49-F238E27FC236}">
                    <a16:creationId xmlns:a16="http://schemas.microsoft.com/office/drawing/2014/main" id="{FC49D392-7EFF-4657-A53D-ABBC654F915E}"/>
                  </a:ext>
                </a:extLst>
              </p:cNvPr>
              <p:cNvGrpSpPr>
                <a:grpSpLocks/>
              </p:cNvGrpSpPr>
              <p:nvPr/>
            </p:nvGrpSpPr>
            <p:grpSpPr bwMode="auto">
              <a:xfrm>
                <a:off x="1119" y="3320"/>
                <a:ext cx="243" cy="250"/>
                <a:chOff x="1119" y="3320"/>
                <a:chExt cx="243" cy="250"/>
              </a:xfrm>
            </p:grpSpPr>
            <p:sp>
              <p:nvSpPr>
                <p:cNvPr id="8509" name="Freeform 959">
                  <a:extLst>
                    <a:ext uri="{FF2B5EF4-FFF2-40B4-BE49-F238E27FC236}">
                      <a16:creationId xmlns:a16="http://schemas.microsoft.com/office/drawing/2014/main" id="{DF80BD81-0119-42A3-8E21-9423007DF1D9}"/>
                    </a:ext>
                  </a:extLst>
                </p:cNvPr>
                <p:cNvSpPr>
                  <a:spLocks/>
                </p:cNvSpPr>
                <p:nvPr/>
              </p:nvSpPr>
              <p:spPr bwMode="auto">
                <a:xfrm>
                  <a:off x="1120" y="3320"/>
                  <a:ext cx="242" cy="249"/>
                </a:xfrm>
                <a:custGeom>
                  <a:avLst/>
                  <a:gdLst>
                    <a:gd name="T0" fmla="*/ 116 w 1455"/>
                    <a:gd name="T1" fmla="*/ 0 h 1493"/>
                    <a:gd name="T2" fmla="*/ 1341 w 1455"/>
                    <a:gd name="T3" fmla="*/ 0 h 1493"/>
                    <a:gd name="T4" fmla="*/ 1352 w 1455"/>
                    <a:gd name="T5" fmla="*/ 2 h 1493"/>
                    <a:gd name="T6" fmla="*/ 1364 w 1455"/>
                    <a:gd name="T7" fmla="*/ 7 h 1493"/>
                    <a:gd name="T8" fmla="*/ 1372 w 1455"/>
                    <a:gd name="T9" fmla="*/ 11 h 1493"/>
                    <a:gd name="T10" fmla="*/ 1382 w 1455"/>
                    <a:gd name="T11" fmla="*/ 16 h 1493"/>
                    <a:gd name="T12" fmla="*/ 1390 w 1455"/>
                    <a:gd name="T13" fmla="*/ 24 h 1493"/>
                    <a:gd name="T14" fmla="*/ 1398 w 1455"/>
                    <a:gd name="T15" fmla="*/ 32 h 1493"/>
                    <a:gd name="T16" fmla="*/ 1403 w 1455"/>
                    <a:gd name="T17" fmla="*/ 38 h 1493"/>
                    <a:gd name="T18" fmla="*/ 1407 w 1455"/>
                    <a:gd name="T19" fmla="*/ 45 h 1493"/>
                    <a:gd name="T20" fmla="*/ 1411 w 1455"/>
                    <a:gd name="T21" fmla="*/ 54 h 1493"/>
                    <a:gd name="T22" fmla="*/ 1415 w 1455"/>
                    <a:gd name="T23" fmla="*/ 66 h 1493"/>
                    <a:gd name="T24" fmla="*/ 1417 w 1455"/>
                    <a:gd name="T25" fmla="*/ 77 h 1493"/>
                    <a:gd name="T26" fmla="*/ 1417 w 1455"/>
                    <a:gd name="T27" fmla="*/ 766 h 1493"/>
                    <a:gd name="T28" fmla="*/ 1455 w 1455"/>
                    <a:gd name="T29" fmla="*/ 882 h 1493"/>
                    <a:gd name="T30" fmla="*/ 1455 w 1455"/>
                    <a:gd name="T31" fmla="*/ 1493 h 1493"/>
                    <a:gd name="T32" fmla="*/ 0 w 1455"/>
                    <a:gd name="T33" fmla="*/ 1493 h 1493"/>
                    <a:gd name="T34" fmla="*/ 0 w 1455"/>
                    <a:gd name="T35" fmla="*/ 882 h 1493"/>
                    <a:gd name="T36" fmla="*/ 38 w 1455"/>
                    <a:gd name="T37" fmla="*/ 766 h 1493"/>
                    <a:gd name="T38" fmla="*/ 38 w 1455"/>
                    <a:gd name="T39" fmla="*/ 77 h 1493"/>
                    <a:gd name="T40" fmla="*/ 42 w 1455"/>
                    <a:gd name="T41" fmla="*/ 59 h 1493"/>
                    <a:gd name="T42" fmla="*/ 50 w 1455"/>
                    <a:gd name="T43" fmla="*/ 43 h 1493"/>
                    <a:gd name="T44" fmla="*/ 60 w 1455"/>
                    <a:gd name="T45" fmla="*/ 30 h 1493"/>
                    <a:gd name="T46" fmla="*/ 72 w 1455"/>
                    <a:gd name="T47" fmla="*/ 17 h 1493"/>
                    <a:gd name="T48" fmla="*/ 85 w 1455"/>
                    <a:gd name="T49" fmla="*/ 10 h 1493"/>
                    <a:gd name="T50" fmla="*/ 100 w 1455"/>
                    <a:gd name="T51" fmla="*/ 2 h 1493"/>
                    <a:gd name="T52" fmla="*/ 116 w 1455"/>
                    <a:gd name="T53" fmla="*/ 0 h 14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5"/>
                    <a:gd name="T82" fmla="*/ 0 h 1493"/>
                    <a:gd name="T83" fmla="*/ 1455 w 1455"/>
                    <a:gd name="T84" fmla="*/ 1493 h 14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5" h="1493">
                      <a:moveTo>
                        <a:pt x="116" y="0"/>
                      </a:moveTo>
                      <a:lnTo>
                        <a:pt x="1341" y="0"/>
                      </a:lnTo>
                      <a:lnTo>
                        <a:pt x="1352" y="2"/>
                      </a:lnTo>
                      <a:lnTo>
                        <a:pt x="1364" y="7"/>
                      </a:lnTo>
                      <a:lnTo>
                        <a:pt x="1372" y="11"/>
                      </a:lnTo>
                      <a:lnTo>
                        <a:pt x="1382" y="16"/>
                      </a:lnTo>
                      <a:lnTo>
                        <a:pt x="1390" y="24"/>
                      </a:lnTo>
                      <a:lnTo>
                        <a:pt x="1398" y="32"/>
                      </a:lnTo>
                      <a:lnTo>
                        <a:pt x="1403" y="38"/>
                      </a:lnTo>
                      <a:lnTo>
                        <a:pt x="1407" y="45"/>
                      </a:lnTo>
                      <a:lnTo>
                        <a:pt x="1411" y="54"/>
                      </a:lnTo>
                      <a:lnTo>
                        <a:pt x="1415" y="66"/>
                      </a:lnTo>
                      <a:lnTo>
                        <a:pt x="1417" y="77"/>
                      </a:lnTo>
                      <a:lnTo>
                        <a:pt x="1417" y="766"/>
                      </a:lnTo>
                      <a:lnTo>
                        <a:pt x="1455" y="882"/>
                      </a:lnTo>
                      <a:lnTo>
                        <a:pt x="1455" y="1493"/>
                      </a:lnTo>
                      <a:lnTo>
                        <a:pt x="0" y="1493"/>
                      </a:lnTo>
                      <a:lnTo>
                        <a:pt x="0" y="882"/>
                      </a:lnTo>
                      <a:lnTo>
                        <a:pt x="38" y="766"/>
                      </a:lnTo>
                      <a:lnTo>
                        <a:pt x="38" y="77"/>
                      </a:lnTo>
                      <a:lnTo>
                        <a:pt x="42" y="59"/>
                      </a:lnTo>
                      <a:lnTo>
                        <a:pt x="50" y="43"/>
                      </a:lnTo>
                      <a:lnTo>
                        <a:pt x="60" y="30"/>
                      </a:lnTo>
                      <a:lnTo>
                        <a:pt x="72" y="17"/>
                      </a:lnTo>
                      <a:lnTo>
                        <a:pt x="85" y="10"/>
                      </a:lnTo>
                      <a:lnTo>
                        <a:pt x="100" y="2"/>
                      </a:lnTo>
                      <a:lnTo>
                        <a:pt x="116" y="0"/>
                      </a:lnTo>
                      <a:close/>
                    </a:path>
                  </a:pathLst>
                </a:custGeom>
                <a:solidFill>
                  <a:srgbClr val="0076CC"/>
                </a:solidFill>
                <a:ln w="1588">
                  <a:solidFill>
                    <a:srgbClr val="000000"/>
                  </a:solidFill>
                  <a:prstDash val="solid"/>
                  <a:round/>
                  <a:headEnd/>
                  <a:tailEnd/>
                </a:ln>
              </p:spPr>
              <p:txBody>
                <a:bodyPr/>
                <a:lstStyle/>
                <a:p>
                  <a:endParaRPr lang="fr-FR"/>
                </a:p>
              </p:txBody>
            </p:sp>
            <p:sp>
              <p:nvSpPr>
                <p:cNvPr id="8510" name="Rectangle 960">
                  <a:extLst>
                    <a:ext uri="{FF2B5EF4-FFF2-40B4-BE49-F238E27FC236}">
                      <a16:creationId xmlns:a16="http://schemas.microsoft.com/office/drawing/2014/main" id="{BA896E5B-9F17-414F-9369-4F816CD23AF9}"/>
                    </a:ext>
                  </a:extLst>
                </p:cNvPr>
                <p:cNvSpPr>
                  <a:spLocks noChangeArrowheads="1"/>
                </p:cNvSpPr>
                <p:nvPr/>
              </p:nvSpPr>
              <p:spPr bwMode="auto">
                <a:xfrm>
                  <a:off x="1119" y="3467"/>
                  <a:ext cx="243" cy="103"/>
                </a:xfrm>
                <a:prstGeom prst="rect">
                  <a:avLst/>
                </a:prstGeom>
                <a:solidFill>
                  <a:srgbClr val="0076CC"/>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8507" name="Freeform 961">
                <a:extLst>
                  <a:ext uri="{FF2B5EF4-FFF2-40B4-BE49-F238E27FC236}">
                    <a16:creationId xmlns:a16="http://schemas.microsoft.com/office/drawing/2014/main" id="{6009C0AB-190C-4608-8E1B-DFED00B7A688}"/>
                  </a:ext>
                </a:extLst>
              </p:cNvPr>
              <p:cNvSpPr>
                <a:spLocks/>
              </p:cNvSpPr>
              <p:nvPr/>
            </p:nvSpPr>
            <p:spPr bwMode="auto">
              <a:xfrm>
                <a:off x="1112" y="3507"/>
                <a:ext cx="8" cy="63"/>
              </a:xfrm>
              <a:custGeom>
                <a:avLst/>
                <a:gdLst>
                  <a:gd name="T0" fmla="*/ 46 w 46"/>
                  <a:gd name="T1" fmla="*/ 0 h 379"/>
                  <a:gd name="T2" fmla="*/ 0 w 46"/>
                  <a:gd name="T3" fmla="*/ 75 h 379"/>
                  <a:gd name="T4" fmla="*/ 0 w 46"/>
                  <a:gd name="T5" fmla="*/ 379 h 379"/>
                  <a:gd name="T6" fmla="*/ 46 w 46"/>
                  <a:gd name="T7" fmla="*/ 379 h 379"/>
                  <a:gd name="T8" fmla="*/ 46 w 46"/>
                  <a:gd name="T9" fmla="*/ 0 h 379"/>
                  <a:gd name="T10" fmla="*/ 0 60000 65536"/>
                  <a:gd name="T11" fmla="*/ 0 60000 65536"/>
                  <a:gd name="T12" fmla="*/ 0 60000 65536"/>
                  <a:gd name="T13" fmla="*/ 0 60000 65536"/>
                  <a:gd name="T14" fmla="*/ 0 60000 65536"/>
                  <a:gd name="T15" fmla="*/ 0 w 46"/>
                  <a:gd name="T16" fmla="*/ 0 h 379"/>
                  <a:gd name="T17" fmla="*/ 46 w 46"/>
                  <a:gd name="T18" fmla="*/ 379 h 379"/>
                </a:gdLst>
                <a:ahLst/>
                <a:cxnLst>
                  <a:cxn ang="T10">
                    <a:pos x="T0" y="T1"/>
                  </a:cxn>
                  <a:cxn ang="T11">
                    <a:pos x="T2" y="T3"/>
                  </a:cxn>
                  <a:cxn ang="T12">
                    <a:pos x="T4" y="T5"/>
                  </a:cxn>
                  <a:cxn ang="T13">
                    <a:pos x="T6" y="T7"/>
                  </a:cxn>
                  <a:cxn ang="T14">
                    <a:pos x="T8" y="T9"/>
                  </a:cxn>
                </a:cxnLst>
                <a:rect l="T15" t="T16" r="T17" b="T18"/>
                <a:pathLst>
                  <a:path w="46" h="379">
                    <a:moveTo>
                      <a:pt x="46" y="0"/>
                    </a:moveTo>
                    <a:lnTo>
                      <a:pt x="0" y="75"/>
                    </a:lnTo>
                    <a:lnTo>
                      <a:pt x="0" y="379"/>
                    </a:lnTo>
                    <a:lnTo>
                      <a:pt x="46" y="379"/>
                    </a:lnTo>
                    <a:lnTo>
                      <a:pt x="46" y="0"/>
                    </a:lnTo>
                    <a:close/>
                  </a:path>
                </a:pathLst>
              </a:custGeom>
              <a:solidFill>
                <a:srgbClr val="0076CC"/>
              </a:solidFill>
              <a:ln w="1588">
                <a:solidFill>
                  <a:srgbClr val="000000"/>
                </a:solidFill>
                <a:prstDash val="solid"/>
                <a:round/>
                <a:headEnd/>
                <a:tailEnd/>
              </a:ln>
            </p:spPr>
            <p:txBody>
              <a:bodyPr/>
              <a:lstStyle/>
              <a:p>
                <a:endParaRPr lang="fr-FR"/>
              </a:p>
            </p:txBody>
          </p:sp>
          <p:sp>
            <p:nvSpPr>
              <p:cNvPr id="8508" name="Freeform 962">
                <a:extLst>
                  <a:ext uri="{FF2B5EF4-FFF2-40B4-BE49-F238E27FC236}">
                    <a16:creationId xmlns:a16="http://schemas.microsoft.com/office/drawing/2014/main" id="{88149C68-0927-4EB1-99B2-0C49F07141EA}"/>
                  </a:ext>
                </a:extLst>
              </p:cNvPr>
              <p:cNvSpPr>
                <a:spLocks/>
              </p:cNvSpPr>
              <p:nvPr/>
            </p:nvSpPr>
            <p:spPr bwMode="auto">
              <a:xfrm>
                <a:off x="1362" y="3507"/>
                <a:ext cx="8" cy="63"/>
              </a:xfrm>
              <a:custGeom>
                <a:avLst/>
                <a:gdLst>
                  <a:gd name="T0" fmla="*/ 0 w 46"/>
                  <a:gd name="T1" fmla="*/ 0 h 379"/>
                  <a:gd name="T2" fmla="*/ 46 w 46"/>
                  <a:gd name="T3" fmla="*/ 75 h 379"/>
                  <a:gd name="T4" fmla="*/ 46 w 46"/>
                  <a:gd name="T5" fmla="*/ 379 h 379"/>
                  <a:gd name="T6" fmla="*/ 0 w 46"/>
                  <a:gd name="T7" fmla="*/ 379 h 379"/>
                  <a:gd name="T8" fmla="*/ 0 w 46"/>
                  <a:gd name="T9" fmla="*/ 0 h 379"/>
                  <a:gd name="T10" fmla="*/ 0 60000 65536"/>
                  <a:gd name="T11" fmla="*/ 0 60000 65536"/>
                  <a:gd name="T12" fmla="*/ 0 60000 65536"/>
                  <a:gd name="T13" fmla="*/ 0 60000 65536"/>
                  <a:gd name="T14" fmla="*/ 0 60000 65536"/>
                  <a:gd name="T15" fmla="*/ 0 w 46"/>
                  <a:gd name="T16" fmla="*/ 0 h 379"/>
                  <a:gd name="T17" fmla="*/ 46 w 46"/>
                  <a:gd name="T18" fmla="*/ 379 h 379"/>
                </a:gdLst>
                <a:ahLst/>
                <a:cxnLst>
                  <a:cxn ang="T10">
                    <a:pos x="T0" y="T1"/>
                  </a:cxn>
                  <a:cxn ang="T11">
                    <a:pos x="T2" y="T3"/>
                  </a:cxn>
                  <a:cxn ang="T12">
                    <a:pos x="T4" y="T5"/>
                  </a:cxn>
                  <a:cxn ang="T13">
                    <a:pos x="T6" y="T7"/>
                  </a:cxn>
                  <a:cxn ang="T14">
                    <a:pos x="T8" y="T9"/>
                  </a:cxn>
                </a:cxnLst>
                <a:rect l="T15" t="T16" r="T17" b="T18"/>
                <a:pathLst>
                  <a:path w="46" h="379">
                    <a:moveTo>
                      <a:pt x="0" y="0"/>
                    </a:moveTo>
                    <a:lnTo>
                      <a:pt x="46" y="75"/>
                    </a:lnTo>
                    <a:lnTo>
                      <a:pt x="46" y="379"/>
                    </a:lnTo>
                    <a:lnTo>
                      <a:pt x="0" y="379"/>
                    </a:lnTo>
                    <a:lnTo>
                      <a:pt x="0" y="0"/>
                    </a:lnTo>
                    <a:close/>
                  </a:path>
                </a:pathLst>
              </a:custGeom>
              <a:solidFill>
                <a:srgbClr val="0076CC"/>
              </a:solidFill>
              <a:ln w="1588">
                <a:solidFill>
                  <a:srgbClr val="000000"/>
                </a:solidFill>
                <a:prstDash val="solid"/>
                <a:round/>
                <a:headEnd/>
                <a:tailEnd/>
              </a:ln>
            </p:spPr>
            <p:txBody>
              <a:bodyPr/>
              <a:lstStyle/>
              <a:p>
                <a:endParaRPr lang="fr-FR"/>
              </a:p>
            </p:txBody>
          </p:sp>
        </p:grpSp>
        <p:grpSp>
          <p:nvGrpSpPr>
            <p:cNvPr id="8428" name="Group 963">
              <a:extLst>
                <a:ext uri="{FF2B5EF4-FFF2-40B4-BE49-F238E27FC236}">
                  <a16:creationId xmlns:a16="http://schemas.microsoft.com/office/drawing/2014/main" id="{41727171-3DE0-4D19-8553-4258D2506C7B}"/>
                </a:ext>
              </a:extLst>
            </p:cNvPr>
            <p:cNvGrpSpPr>
              <a:grpSpLocks/>
            </p:cNvGrpSpPr>
            <p:nvPr/>
          </p:nvGrpSpPr>
          <p:grpSpPr bwMode="auto">
            <a:xfrm>
              <a:off x="1199" y="2859"/>
              <a:ext cx="59" cy="33"/>
              <a:chOff x="1276" y="3291"/>
              <a:chExt cx="18" cy="10"/>
            </a:xfrm>
          </p:grpSpPr>
          <p:sp>
            <p:nvSpPr>
              <p:cNvPr id="8502" name="Oval 964">
                <a:extLst>
                  <a:ext uri="{FF2B5EF4-FFF2-40B4-BE49-F238E27FC236}">
                    <a16:creationId xmlns:a16="http://schemas.microsoft.com/office/drawing/2014/main" id="{9AF4FB11-9434-479E-B364-059A48345491}"/>
                  </a:ext>
                </a:extLst>
              </p:cNvPr>
              <p:cNvSpPr>
                <a:spLocks noChangeArrowheads="1"/>
              </p:cNvSpPr>
              <p:nvPr/>
            </p:nvSpPr>
            <p:spPr bwMode="auto">
              <a:xfrm>
                <a:off x="1276" y="3291"/>
                <a:ext cx="10" cy="10"/>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03" name="Oval 965">
                <a:extLst>
                  <a:ext uri="{FF2B5EF4-FFF2-40B4-BE49-F238E27FC236}">
                    <a16:creationId xmlns:a16="http://schemas.microsoft.com/office/drawing/2014/main" id="{F5EC41FB-576D-4FAF-9598-BA55C8EAEB29}"/>
                  </a:ext>
                </a:extLst>
              </p:cNvPr>
              <p:cNvSpPr>
                <a:spLocks noChangeArrowheads="1"/>
              </p:cNvSpPr>
              <p:nvPr/>
            </p:nvSpPr>
            <p:spPr bwMode="auto">
              <a:xfrm>
                <a:off x="1284" y="3291"/>
                <a:ext cx="10" cy="10"/>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429" name="Group 966">
              <a:extLst>
                <a:ext uri="{FF2B5EF4-FFF2-40B4-BE49-F238E27FC236}">
                  <a16:creationId xmlns:a16="http://schemas.microsoft.com/office/drawing/2014/main" id="{042416B0-6ABC-4FB2-A81C-3524A78BBE4B}"/>
                </a:ext>
              </a:extLst>
            </p:cNvPr>
            <p:cNvGrpSpPr>
              <a:grpSpLocks/>
            </p:cNvGrpSpPr>
            <p:nvPr/>
          </p:nvGrpSpPr>
          <p:grpSpPr bwMode="auto">
            <a:xfrm>
              <a:off x="820" y="3573"/>
              <a:ext cx="527" cy="171"/>
              <a:chOff x="1161" y="3508"/>
              <a:chExt cx="160" cy="52"/>
            </a:xfrm>
          </p:grpSpPr>
          <p:sp>
            <p:nvSpPr>
              <p:cNvPr id="8496" name="Rectangle 967">
                <a:extLst>
                  <a:ext uri="{FF2B5EF4-FFF2-40B4-BE49-F238E27FC236}">
                    <a16:creationId xmlns:a16="http://schemas.microsoft.com/office/drawing/2014/main" id="{93D53DE1-4FFB-4851-A2BF-E10EE7E6F2C8}"/>
                  </a:ext>
                </a:extLst>
              </p:cNvPr>
              <p:cNvSpPr>
                <a:spLocks noChangeArrowheads="1"/>
              </p:cNvSpPr>
              <p:nvPr/>
            </p:nvSpPr>
            <p:spPr bwMode="auto">
              <a:xfrm>
                <a:off x="1161" y="3508"/>
                <a:ext cx="160" cy="52"/>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97" name="Group 968">
                <a:extLst>
                  <a:ext uri="{FF2B5EF4-FFF2-40B4-BE49-F238E27FC236}">
                    <a16:creationId xmlns:a16="http://schemas.microsoft.com/office/drawing/2014/main" id="{390EADEF-44A0-4325-A23E-DB9438535CE2}"/>
                  </a:ext>
                </a:extLst>
              </p:cNvPr>
              <p:cNvGrpSpPr>
                <a:grpSpLocks/>
              </p:cNvGrpSpPr>
              <p:nvPr/>
            </p:nvGrpSpPr>
            <p:grpSpPr bwMode="auto">
              <a:xfrm>
                <a:off x="1161" y="3514"/>
                <a:ext cx="160" cy="40"/>
                <a:chOff x="1161" y="3514"/>
                <a:chExt cx="160" cy="40"/>
              </a:xfrm>
            </p:grpSpPr>
            <p:sp>
              <p:nvSpPr>
                <p:cNvPr id="8498" name="Rectangle 969">
                  <a:extLst>
                    <a:ext uri="{FF2B5EF4-FFF2-40B4-BE49-F238E27FC236}">
                      <a16:creationId xmlns:a16="http://schemas.microsoft.com/office/drawing/2014/main" id="{FC9D659C-2598-4368-8E55-ABD6C9ABDD69}"/>
                    </a:ext>
                  </a:extLst>
                </p:cNvPr>
                <p:cNvSpPr>
                  <a:spLocks noChangeArrowheads="1"/>
                </p:cNvSpPr>
                <p:nvPr/>
              </p:nvSpPr>
              <p:spPr bwMode="auto">
                <a:xfrm>
                  <a:off x="1161" y="3514"/>
                  <a:ext cx="159"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99" name="Rectangle 970">
                  <a:extLst>
                    <a:ext uri="{FF2B5EF4-FFF2-40B4-BE49-F238E27FC236}">
                      <a16:creationId xmlns:a16="http://schemas.microsoft.com/office/drawing/2014/main" id="{ED4A4B4E-45C2-4C11-B762-59D8CBE26A1B}"/>
                    </a:ext>
                  </a:extLst>
                </p:cNvPr>
                <p:cNvSpPr>
                  <a:spLocks noChangeArrowheads="1"/>
                </p:cNvSpPr>
                <p:nvPr/>
              </p:nvSpPr>
              <p:spPr bwMode="auto">
                <a:xfrm>
                  <a:off x="1161" y="3526"/>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00" name="Rectangle 971">
                  <a:extLst>
                    <a:ext uri="{FF2B5EF4-FFF2-40B4-BE49-F238E27FC236}">
                      <a16:creationId xmlns:a16="http://schemas.microsoft.com/office/drawing/2014/main" id="{225617D1-B39F-4E1E-B004-F710C742731E}"/>
                    </a:ext>
                  </a:extLst>
                </p:cNvPr>
                <p:cNvSpPr>
                  <a:spLocks noChangeArrowheads="1"/>
                </p:cNvSpPr>
                <p:nvPr/>
              </p:nvSpPr>
              <p:spPr bwMode="auto">
                <a:xfrm>
                  <a:off x="1161" y="3537"/>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501" name="Rectangle 972">
                  <a:extLst>
                    <a:ext uri="{FF2B5EF4-FFF2-40B4-BE49-F238E27FC236}">
                      <a16:creationId xmlns:a16="http://schemas.microsoft.com/office/drawing/2014/main" id="{1D9EC05E-C7F4-4E2D-834F-D403179F4315}"/>
                    </a:ext>
                  </a:extLst>
                </p:cNvPr>
                <p:cNvSpPr>
                  <a:spLocks noChangeArrowheads="1"/>
                </p:cNvSpPr>
                <p:nvPr/>
              </p:nvSpPr>
              <p:spPr bwMode="auto">
                <a:xfrm>
                  <a:off x="1161" y="3549"/>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430" name="Group 973">
              <a:extLst>
                <a:ext uri="{FF2B5EF4-FFF2-40B4-BE49-F238E27FC236}">
                  <a16:creationId xmlns:a16="http://schemas.microsoft.com/office/drawing/2014/main" id="{9BD46992-7A6F-4826-BE0E-D8B2F33677ED}"/>
                </a:ext>
              </a:extLst>
            </p:cNvPr>
            <p:cNvGrpSpPr>
              <a:grpSpLocks/>
            </p:cNvGrpSpPr>
            <p:nvPr/>
          </p:nvGrpSpPr>
          <p:grpSpPr bwMode="auto">
            <a:xfrm>
              <a:off x="567" y="3057"/>
              <a:ext cx="1033" cy="404"/>
              <a:chOff x="1084" y="3351"/>
              <a:chExt cx="314" cy="123"/>
            </a:xfrm>
          </p:grpSpPr>
          <p:grpSp>
            <p:nvGrpSpPr>
              <p:cNvPr id="8484" name="Group 974">
                <a:extLst>
                  <a:ext uri="{FF2B5EF4-FFF2-40B4-BE49-F238E27FC236}">
                    <a16:creationId xmlns:a16="http://schemas.microsoft.com/office/drawing/2014/main" id="{2485350F-BE3C-408F-9738-89238F23B462}"/>
                  </a:ext>
                </a:extLst>
              </p:cNvPr>
              <p:cNvGrpSpPr>
                <a:grpSpLocks/>
              </p:cNvGrpSpPr>
              <p:nvPr/>
            </p:nvGrpSpPr>
            <p:grpSpPr bwMode="auto">
              <a:xfrm>
                <a:off x="1084" y="3352"/>
                <a:ext cx="42" cy="122"/>
                <a:chOff x="1084" y="3352"/>
                <a:chExt cx="42" cy="122"/>
              </a:xfrm>
            </p:grpSpPr>
            <p:sp>
              <p:nvSpPr>
                <p:cNvPr id="8491" name="AutoShape 975">
                  <a:extLst>
                    <a:ext uri="{FF2B5EF4-FFF2-40B4-BE49-F238E27FC236}">
                      <a16:creationId xmlns:a16="http://schemas.microsoft.com/office/drawing/2014/main" id="{CD46BE6C-CAB9-42DF-BFA6-FB7136D47196}"/>
                    </a:ext>
                  </a:extLst>
                </p:cNvPr>
                <p:cNvSpPr>
                  <a:spLocks noChangeArrowheads="1"/>
                </p:cNvSpPr>
                <p:nvPr/>
              </p:nvSpPr>
              <p:spPr bwMode="auto">
                <a:xfrm>
                  <a:off x="1084" y="3352"/>
                  <a:ext cx="33" cy="91"/>
                </a:xfrm>
                <a:prstGeom prst="roundRect">
                  <a:avLst>
                    <a:gd name="adj" fmla="val 11560"/>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92" name="Oval 976">
                  <a:extLst>
                    <a:ext uri="{FF2B5EF4-FFF2-40B4-BE49-F238E27FC236}">
                      <a16:creationId xmlns:a16="http://schemas.microsoft.com/office/drawing/2014/main" id="{B7AEDD61-C1C3-4DC6-9809-EF7A405821D2}"/>
                    </a:ext>
                  </a:extLst>
                </p:cNvPr>
                <p:cNvSpPr>
                  <a:spLocks noChangeArrowheads="1"/>
                </p:cNvSpPr>
                <p:nvPr/>
              </p:nvSpPr>
              <p:spPr bwMode="auto">
                <a:xfrm>
                  <a:off x="1084" y="3442"/>
                  <a:ext cx="33" cy="32"/>
                </a:xfrm>
                <a:prstGeom prst="ellipse">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93" name="Group 977">
                  <a:extLst>
                    <a:ext uri="{FF2B5EF4-FFF2-40B4-BE49-F238E27FC236}">
                      <a16:creationId xmlns:a16="http://schemas.microsoft.com/office/drawing/2014/main" id="{9107EB14-13BD-4010-9996-C600E2569596}"/>
                    </a:ext>
                  </a:extLst>
                </p:cNvPr>
                <p:cNvGrpSpPr>
                  <a:grpSpLocks/>
                </p:cNvGrpSpPr>
                <p:nvPr/>
              </p:nvGrpSpPr>
              <p:grpSpPr bwMode="auto">
                <a:xfrm>
                  <a:off x="1106" y="3366"/>
                  <a:ext cx="20" cy="65"/>
                  <a:chOff x="1106" y="3366"/>
                  <a:chExt cx="20" cy="65"/>
                </a:xfrm>
              </p:grpSpPr>
              <p:sp>
                <p:nvSpPr>
                  <p:cNvPr id="8494" name="Rectangle 978">
                    <a:extLst>
                      <a:ext uri="{FF2B5EF4-FFF2-40B4-BE49-F238E27FC236}">
                        <a16:creationId xmlns:a16="http://schemas.microsoft.com/office/drawing/2014/main" id="{AF474E9F-B1D5-40C0-A68A-A762B94D10C2}"/>
                      </a:ext>
                    </a:extLst>
                  </p:cNvPr>
                  <p:cNvSpPr>
                    <a:spLocks noChangeArrowheads="1"/>
                  </p:cNvSpPr>
                  <p:nvPr/>
                </p:nvSpPr>
                <p:spPr bwMode="auto">
                  <a:xfrm>
                    <a:off x="1106" y="3366"/>
                    <a:ext cx="20" cy="8"/>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95" name="Rectangle 979">
                    <a:extLst>
                      <a:ext uri="{FF2B5EF4-FFF2-40B4-BE49-F238E27FC236}">
                        <a16:creationId xmlns:a16="http://schemas.microsoft.com/office/drawing/2014/main" id="{2216D0C8-CC9A-4F3C-95BF-52342C75B715}"/>
                      </a:ext>
                    </a:extLst>
                  </p:cNvPr>
                  <p:cNvSpPr>
                    <a:spLocks noChangeArrowheads="1"/>
                  </p:cNvSpPr>
                  <p:nvPr/>
                </p:nvSpPr>
                <p:spPr bwMode="auto">
                  <a:xfrm>
                    <a:off x="1106" y="3424"/>
                    <a:ext cx="20" cy="7"/>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485" name="Group 980">
                <a:extLst>
                  <a:ext uri="{FF2B5EF4-FFF2-40B4-BE49-F238E27FC236}">
                    <a16:creationId xmlns:a16="http://schemas.microsoft.com/office/drawing/2014/main" id="{D8C04BCE-E147-402F-8FC9-381BA8B1CDFB}"/>
                  </a:ext>
                </a:extLst>
              </p:cNvPr>
              <p:cNvGrpSpPr>
                <a:grpSpLocks/>
              </p:cNvGrpSpPr>
              <p:nvPr/>
            </p:nvGrpSpPr>
            <p:grpSpPr bwMode="auto">
              <a:xfrm>
                <a:off x="1355" y="3351"/>
                <a:ext cx="43" cy="122"/>
                <a:chOff x="1355" y="3351"/>
                <a:chExt cx="43" cy="122"/>
              </a:xfrm>
            </p:grpSpPr>
            <p:sp>
              <p:nvSpPr>
                <p:cNvPr id="8486" name="AutoShape 981">
                  <a:extLst>
                    <a:ext uri="{FF2B5EF4-FFF2-40B4-BE49-F238E27FC236}">
                      <a16:creationId xmlns:a16="http://schemas.microsoft.com/office/drawing/2014/main" id="{09D288ED-ECE0-4A97-ABD3-A5A6E0CD602D}"/>
                    </a:ext>
                  </a:extLst>
                </p:cNvPr>
                <p:cNvSpPr>
                  <a:spLocks noChangeArrowheads="1"/>
                </p:cNvSpPr>
                <p:nvPr/>
              </p:nvSpPr>
              <p:spPr bwMode="auto">
                <a:xfrm>
                  <a:off x="1365" y="3351"/>
                  <a:ext cx="33" cy="90"/>
                </a:xfrm>
                <a:prstGeom prst="roundRect">
                  <a:avLst>
                    <a:gd name="adj" fmla="val 0"/>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87" name="Oval 982">
                  <a:extLst>
                    <a:ext uri="{FF2B5EF4-FFF2-40B4-BE49-F238E27FC236}">
                      <a16:creationId xmlns:a16="http://schemas.microsoft.com/office/drawing/2014/main" id="{939F5F75-6E13-424F-868D-F6BFF3061985}"/>
                    </a:ext>
                  </a:extLst>
                </p:cNvPr>
                <p:cNvSpPr>
                  <a:spLocks noChangeArrowheads="1"/>
                </p:cNvSpPr>
                <p:nvPr/>
              </p:nvSpPr>
              <p:spPr bwMode="auto">
                <a:xfrm>
                  <a:off x="1365" y="3440"/>
                  <a:ext cx="33" cy="33"/>
                </a:xfrm>
                <a:prstGeom prst="ellipse">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88" name="Group 983">
                  <a:extLst>
                    <a:ext uri="{FF2B5EF4-FFF2-40B4-BE49-F238E27FC236}">
                      <a16:creationId xmlns:a16="http://schemas.microsoft.com/office/drawing/2014/main" id="{A01861F5-730A-4764-BB86-625355F92DD7}"/>
                    </a:ext>
                  </a:extLst>
                </p:cNvPr>
                <p:cNvGrpSpPr>
                  <a:grpSpLocks/>
                </p:cNvGrpSpPr>
                <p:nvPr/>
              </p:nvGrpSpPr>
              <p:grpSpPr bwMode="auto">
                <a:xfrm>
                  <a:off x="1355" y="3365"/>
                  <a:ext cx="20" cy="65"/>
                  <a:chOff x="1355" y="3365"/>
                  <a:chExt cx="20" cy="65"/>
                </a:xfrm>
              </p:grpSpPr>
              <p:sp>
                <p:nvSpPr>
                  <p:cNvPr id="8489" name="Rectangle 984">
                    <a:extLst>
                      <a:ext uri="{FF2B5EF4-FFF2-40B4-BE49-F238E27FC236}">
                        <a16:creationId xmlns:a16="http://schemas.microsoft.com/office/drawing/2014/main" id="{5AD15AF5-0BDA-4878-9186-2EAE3752800D}"/>
                      </a:ext>
                    </a:extLst>
                  </p:cNvPr>
                  <p:cNvSpPr>
                    <a:spLocks noChangeArrowheads="1"/>
                  </p:cNvSpPr>
                  <p:nvPr/>
                </p:nvSpPr>
                <p:spPr bwMode="auto">
                  <a:xfrm>
                    <a:off x="1355" y="3365"/>
                    <a:ext cx="20" cy="7"/>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90" name="Rectangle 985">
                    <a:extLst>
                      <a:ext uri="{FF2B5EF4-FFF2-40B4-BE49-F238E27FC236}">
                        <a16:creationId xmlns:a16="http://schemas.microsoft.com/office/drawing/2014/main" id="{0E97156A-FC48-41F8-89FD-54548C8B56C3}"/>
                      </a:ext>
                    </a:extLst>
                  </p:cNvPr>
                  <p:cNvSpPr>
                    <a:spLocks noChangeArrowheads="1"/>
                  </p:cNvSpPr>
                  <p:nvPr/>
                </p:nvSpPr>
                <p:spPr bwMode="auto">
                  <a:xfrm>
                    <a:off x="1355" y="3422"/>
                    <a:ext cx="20" cy="8"/>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grpSp>
          <p:nvGrpSpPr>
            <p:cNvPr id="8431" name="Group 986">
              <a:extLst>
                <a:ext uri="{FF2B5EF4-FFF2-40B4-BE49-F238E27FC236}">
                  <a16:creationId xmlns:a16="http://schemas.microsoft.com/office/drawing/2014/main" id="{7B0CF022-00E9-4045-BE3C-80891315105E}"/>
                </a:ext>
              </a:extLst>
            </p:cNvPr>
            <p:cNvGrpSpPr>
              <a:grpSpLocks/>
            </p:cNvGrpSpPr>
            <p:nvPr/>
          </p:nvGrpSpPr>
          <p:grpSpPr bwMode="auto">
            <a:xfrm>
              <a:off x="705" y="3576"/>
              <a:ext cx="86" cy="168"/>
              <a:chOff x="705" y="3576"/>
              <a:chExt cx="86" cy="168"/>
            </a:xfrm>
          </p:grpSpPr>
          <p:sp>
            <p:nvSpPr>
              <p:cNvPr id="8480" name="Rectangle 987">
                <a:extLst>
                  <a:ext uri="{FF2B5EF4-FFF2-40B4-BE49-F238E27FC236}">
                    <a16:creationId xmlns:a16="http://schemas.microsoft.com/office/drawing/2014/main" id="{5932C362-8D02-4413-AF8E-54B432798BD5}"/>
                  </a:ext>
                </a:extLst>
              </p:cNvPr>
              <p:cNvSpPr>
                <a:spLocks noChangeArrowheads="1"/>
              </p:cNvSpPr>
              <p:nvPr/>
            </p:nvSpPr>
            <p:spPr bwMode="auto">
              <a:xfrm>
                <a:off x="705" y="3576"/>
                <a:ext cx="86" cy="168"/>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81" name="Rectangle 988">
                <a:extLst>
                  <a:ext uri="{FF2B5EF4-FFF2-40B4-BE49-F238E27FC236}">
                    <a16:creationId xmlns:a16="http://schemas.microsoft.com/office/drawing/2014/main" id="{311507CD-BD3B-4652-A5B7-09D6B2DE5E52}"/>
                  </a:ext>
                </a:extLst>
              </p:cNvPr>
              <p:cNvSpPr>
                <a:spLocks noChangeArrowheads="1"/>
              </p:cNvSpPr>
              <p:nvPr/>
            </p:nvSpPr>
            <p:spPr bwMode="auto">
              <a:xfrm>
                <a:off x="705" y="3658"/>
                <a:ext cx="86" cy="86"/>
              </a:xfrm>
              <a:prstGeom prst="rect">
                <a:avLst/>
              </a:prstGeom>
              <a:solidFill>
                <a:srgbClr val="80808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82" name="Oval 989">
                <a:extLst>
                  <a:ext uri="{FF2B5EF4-FFF2-40B4-BE49-F238E27FC236}">
                    <a16:creationId xmlns:a16="http://schemas.microsoft.com/office/drawing/2014/main" id="{06162157-F8CA-4F3A-A776-99DFDADDDB18}"/>
                  </a:ext>
                </a:extLst>
              </p:cNvPr>
              <p:cNvSpPr>
                <a:spLocks noChangeArrowheads="1"/>
              </p:cNvSpPr>
              <p:nvPr/>
            </p:nvSpPr>
            <p:spPr bwMode="auto">
              <a:xfrm>
                <a:off x="708" y="3576"/>
                <a:ext cx="80" cy="82"/>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83" name="Rectangle 990">
                <a:extLst>
                  <a:ext uri="{FF2B5EF4-FFF2-40B4-BE49-F238E27FC236}">
                    <a16:creationId xmlns:a16="http://schemas.microsoft.com/office/drawing/2014/main" id="{9B825E75-9190-49B5-B9D6-DE0707522574}"/>
                  </a:ext>
                </a:extLst>
              </p:cNvPr>
              <p:cNvSpPr>
                <a:spLocks noChangeArrowheads="1"/>
              </p:cNvSpPr>
              <p:nvPr/>
            </p:nvSpPr>
            <p:spPr bwMode="auto">
              <a:xfrm>
                <a:off x="715" y="3668"/>
                <a:ext cx="66" cy="66"/>
              </a:xfrm>
              <a:prstGeom prst="rect">
                <a:avLst/>
              </a:prstGeom>
              <a:solidFill>
                <a:srgbClr val="CCECF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432" name="Group 991">
              <a:extLst>
                <a:ext uri="{FF2B5EF4-FFF2-40B4-BE49-F238E27FC236}">
                  <a16:creationId xmlns:a16="http://schemas.microsoft.com/office/drawing/2014/main" id="{B1C6BBB2-35F7-4B34-B9A4-E557362DA90E}"/>
                </a:ext>
              </a:extLst>
            </p:cNvPr>
            <p:cNvGrpSpPr>
              <a:grpSpLocks/>
            </p:cNvGrpSpPr>
            <p:nvPr/>
          </p:nvGrpSpPr>
          <p:grpSpPr bwMode="auto">
            <a:xfrm>
              <a:off x="1376" y="3576"/>
              <a:ext cx="83" cy="168"/>
              <a:chOff x="1376" y="3576"/>
              <a:chExt cx="83" cy="168"/>
            </a:xfrm>
          </p:grpSpPr>
          <p:sp>
            <p:nvSpPr>
              <p:cNvPr id="8476" name="Rectangle 992">
                <a:extLst>
                  <a:ext uri="{FF2B5EF4-FFF2-40B4-BE49-F238E27FC236}">
                    <a16:creationId xmlns:a16="http://schemas.microsoft.com/office/drawing/2014/main" id="{5BD6E513-D569-496C-A33C-20DF8CF47AA1}"/>
                  </a:ext>
                </a:extLst>
              </p:cNvPr>
              <p:cNvSpPr>
                <a:spLocks noChangeArrowheads="1"/>
              </p:cNvSpPr>
              <p:nvPr/>
            </p:nvSpPr>
            <p:spPr bwMode="auto">
              <a:xfrm>
                <a:off x="1376" y="3576"/>
                <a:ext cx="83" cy="168"/>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7" name="Rectangle 993">
                <a:extLst>
                  <a:ext uri="{FF2B5EF4-FFF2-40B4-BE49-F238E27FC236}">
                    <a16:creationId xmlns:a16="http://schemas.microsoft.com/office/drawing/2014/main" id="{36BAA698-C602-4C2F-9C12-C71545A862E2}"/>
                  </a:ext>
                </a:extLst>
              </p:cNvPr>
              <p:cNvSpPr>
                <a:spLocks noChangeArrowheads="1"/>
              </p:cNvSpPr>
              <p:nvPr/>
            </p:nvSpPr>
            <p:spPr bwMode="auto">
              <a:xfrm>
                <a:off x="1376" y="3658"/>
                <a:ext cx="83" cy="86"/>
              </a:xfrm>
              <a:prstGeom prst="rect">
                <a:avLst/>
              </a:prstGeom>
              <a:solidFill>
                <a:srgbClr val="80808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8" name="Oval 994">
                <a:extLst>
                  <a:ext uri="{FF2B5EF4-FFF2-40B4-BE49-F238E27FC236}">
                    <a16:creationId xmlns:a16="http://schemas.microsoft.com/office/drawing/2014/main" id="{8047843A-C0AF-4619-A481-85B39F3373FA}"/>
                  </a:ext>
                </a:extLst>
              </p:cNvPr>
              <p:cNvSpPr>
                <a:spLocks noChangeArrowheads="1"/>
              </p:cNvSpPr>
              <p:nvPr/>
            </p:nvSpPr>
            <p:spPr bwMode="auto">
              <a:xfrm>
                <a:off x="1376" y="3576"/>
                <a:ext cx="80" cy="82"/>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9" name="Rectangle 995">
                <a:extLst>
                  <a:ext uri="{FF2B5EF4-FFF2-40B4-BE49-F238E27FC236}">
                    <a16:creationId xmlns:a16="http://schemas.microsoft.com/office/drawing/2014/main" id="{5A53787D-7217-4430-BBB7-83136EA69997}"/>
                  </a:ext>
                </a:extLst>
              </p:cNvPr>
              <p:cNvSpPr>
                <a:spLocks noChangeArrowheads="1"/>
              </p:cNvSpPr>
              <p:nvPr/>
            </p:nvSpPr>
            <p:spPr bwMode="auto">
              <a:xfrm>
                <a:off x="1386" y="3668"/>
                <a:ext cx="63" cy="66"/>
              </a:xfrm>
              <a:prstGeom prst="rect">
                <a:avLst/>
              </a:prstGeom>
              <a:solidFill>
                <a:srgbClr val="CCECF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433" name="Group 996">
              <a:extLst>
                <a:ext uri="{FF2B5EF4-FFF2-40B4-BE49-F238E27FC236}">
                  <a16:creationId xmlns:a16="http://schemas.microsoft.com/office/drawing/2014/main" id="{0A52A11B-5F0F-49FC-923B-47C5D80081AC}"/>
                </a:ext>
              </a:extLst>
            </p:cNvPr>
            <p:cNvGrpSpPr>
              <a:grpSpLocks/>
            </p:cNvGrpSpPr>
            <p:nvPr/>
          </p:nvGrpSpPr>
          <p:grpSpPr bwMode="auto">
            <a:xfrm>
              <a:off x="725" y="3908"/>
              <a:ext cx="717" cy="224"/>
              <a:chOff x="1132" y="3610"/>
              <a:chExt cx="218" cy="68"/>
            </a:xfrm>
          </p:grpSpPr>
          <p:grpSp>
            <p:nvGrpSpPr>
              <p:cNvPr id="8466" name="Group 997">
                <a:extLst>
                  <a:ext uri="{FF2B5EF4-FFF2-40B4-BE49-F238E27FC236}">
                    <a16:creationId xmlns:a16="http://schemas.microsoft.com/office/drawing/2014/main" id="{DA7FC195-9EF9-48E1-998E-511E0CA4EA22}"/>
                  </a:ext>
                </a:extLst>
              </p:cNvPr>
              <p:cNvGrpSpPr>
                <a:grpSpLocks/>
              </p:cNvGrpSpPr>
              <p:nvPr/>
            </p:nvGrpSpPr>
            <p:grpSpPr bwMode="auto">
              <a:xfrm>
                <a:off x="1132" y="3610"/>
                <a:ext cx="218" cy="33"/>
                <a:chOff x="1132" y="3610"/>
                <a:chExt cx="218" cy="33"/>
              </a:xfrm>
            </p:grpSpPr>
            <p:sp>
              <p:nvSpPr>
                <p:cNvPr id="8474" name="Oval 998">
                  <a:extLst>
                    <a:ext uri="{FF2B5EF4-FFF2-40B4-BE49-F238E27FC236}">
                      <a16:creationId xmlns:a16="http://schemas.microsoft.com/office/drawing/2014/main" id="{471DBDD2-A7B0-4F8B-A24F-1DB2D1B4D7DD}"/>
                    </a:ext>
                  </a:extLst>
                </p:cNvPr>
                <p:cNvSpPr>
                  <a:spLocks noChangeArrowheads="1"/>
                </p:cNvSpPr>
                <p:nvPr/>
              </p:nvSpPr>
              <p:spPr bwMode="auto">
                <a:xfrm>
                  <a:off x="1211" y="3610"/>
                  <a:ext cx="60" cy="3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5" name="Rectangle 999">
                  <a:extLst>
                    <a:ext uri="{FF2B5EF4-FFF2-40B4-BE49-F238E27FC236}">
                      <a16:creationId xmlns:a16="http://schemas.microsoft.com/office/drawing/2014/main" id="{8E22C0D2-53DF-4758-A3F6-2258E6D959C7}"/>
                    </a:ext>
                  </a:extLst>
                </p:cNvPr>
                <p:cNvSpPr>
                  <a:spLocks noChangeArrowheads="1"/>
                </p:cNvSpPr>
                <p:nvPr/>
              </p:nvSpPr>
              <p:spPr bwMode="auto">
                <a:xfrm>
                  <a:off x="1132" y="3613"/>
                  <a:ext cx="218" cy="1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467" name="Group 1000">
                <a:extLst>
                  <a:ext uri="{FF2B5EF4-FFF2-40B4-BE49-F238E27FC236}">
                    <a16:creationId xmlns:a16="http://schemas.microsoft.com/office/drawing/2014/main" id="{E640E5A0-A75C-49B1-B164-1E1B5E9A8FEC}"/>
                  </a:ext>
                </a:extLst>
              </p:cNvPr>
              <p:cNvGrpSpPr>
                <a:grpSpLocks/>
              </p:cNvGrpSpPr>
              <p:nvPr/>
            </p:nvGrpSpPr>
            <p:grpSpPr bwMode="auto">
              <a:xfrm>
                <a:off x="1132" y="3627"/>
                <a:ext cx="217" cy="51"/>
                <a:chOff x="1132" y="3627"/>
                <a:chExt cx="217" cy="51"/>
              </a:xfrm>
            </p:grpSpPr>
            <p:grpSp>
              <p:nvGrpSpPr>
                <p:cNvPr id="8468" name="Group 1001">
                  <a:extLst>
                    <a:ext uri="{FF2B5EF4-FFF2-40B4-BE49-F238E27FC236}">
                      <a16:creationId xmlns:a16="http://schemas.microsoft.com/office/drawing/2014/main" id="{65E5E3C4-1F8D-4A17-9176-80C879CB33F7}"/>
                    </a:ext>
                  </a:extLst>
                </p:cNvPr>
                <p:cNvGrpSpPr>
                  <a:grpSpLocks/>
                </p:cNvGrpSpPr>
                <p:nvPr/>
              </p:nvGrpSpPr>
              <p:grpSpPr bwMode="auto">
                <a:xfrm>
                  <a:off x="1132" y="3627"/>
                  <a:ext cx="38" cy="51"/>
                  <a:chOff x="1132" y="3627"/>
                  <a:chExt cx="38" cy="51"/>
                </a:xfrm>
              </p:grpSpPr>
              <p:sp>
                <p:nvSpPr>
                  <p:cNvPr id="8472" name="Oval 1002">
                    <a:extLst>
                      <a:ext uri="{FF2B5EF4-FFF2-40B4-BE49-F238E27FC236}">
                        <a16:creationId xmlns:a16="http://schemas.microsoft.com/office/drawing/2014/main" id="{E2F46153-4254-47DA-BFEC-430206CDBF94}"/>
                      </a:ext>
                    </a:extLst>
                  </p:cNvPr>
                  <p:cNvSpPr>
                    <a:spLocks noChangeArrowheads="1"/>
                  </p:cNvSpPr>
                  <p:nvPr/>
                </p:nvSpPr>
                <p:spPr bwMode="auto">
                  <a:xfrm>
                    <a:off x="1132" y="3650"/>
                    <a:ext cx="38" cy="28"/>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3" name="Rectangle 1003">
                    <a:extLst>
                      <a:ext uri="{FF2B5EF4-FFF2-40B4-BE49-F238E27FC236}">
                        <a16:creationId xmlns:a16="http://schemas.microsoft.com/office/drawing/2014/main" id="{18D95842-A2C3-4259-8AB6-86D94291BEC9}"/>
                      </a:ext>
                    </a:extLst>
                  </p:cNvPr>
                  <p:cNvSpPr>
                    <a:spLocks noChangeArrowheads="1"/>
                  </p:cNvSpPr>
                  <p:nvPr/>
                </p:nvSpPr>
                <p:spPr bwMode="auto">
                  <a:xfrm>
                    <a:off x="1132" y="3627"/>
                    <a:ext cx="38" cy="3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469" name="Group 1004">
                  <a:extLst>
                    <a:ext uri="{FF2B5EF4-FFF2-40B4-BE49-F238E27FC236}">
                      <a16:creationId xmlns:a16="http://schemas.microsoft.com/office/drawing/2014/main" id="{B790972C-AB8C-4B4F-9B98-9F631CC9044D}"/>
                    </a:ext>
                  </a:extLst>
                </p:cNvPr>
                <p:cNvGrpSpPr>
                  <a:grpSpLocks/>
                </p:cNvGrpSpPr>
                <p:nvPr/>
              </p:nvGrpSpPr>
              <p:grpSpPr bwMode="auto">
                <a:xfrm>
                  <a:off x="1311" y="3627"/>
                  <a:ext cx="38" cy="51"/>
                  <a:chOff x="1311" y="3627"/>
                  <a:chExt cx="38" cy="51"/>
                </a:xfrm>
              </p:grpSpPr>
              <p:sp>
                <p:nvSpPr>
                  <p:cNvPr id="8470" name="Oval 1005">
                    <a:extLst>
                      <a:ext uri="{FF2B5EF4-FFF2-40B4-BE49-F238E27FC236}">
                        <a16:creationId xmlns:a16="http://schemas.microsoft.com/office/drawing/2014/main" id="{87617843-6BA8-4F6D-8513-8D9A14AE1BC2}"/>
                      </a:ext>
                    </a:extLst>
                  </p:cNvPr>
                  <p:cNvSpPr>
                    <a:spLocks noChangeArrowheads="1"/>
                  </p:cNvSpPr>
                  <p:nvPr/>
                </p:nvSpPr>
                <p:spPr bwMode="auto">
                  <a:xfrm>
                    <a:off x="1311" y="3650"/>
                    <a:ext cx="38" cy="28"/>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71" name="Rectangle 1006">
                    <a:extLst>
                      <a:ext uri="{FF2B5EF4-FFF2-40B4-BE49-F238E27FC236}">
                        <a16:creationId xmlns:a16="http://schemas.microsoft.com/office/drawing/2014/main" id="{D453070E-769D-4B14-9F44-114A27684D00}"/>
                      </a:ext>
                    </a:extLst>
                  </p:cNvPr>
                  <p:cNvSpPr>
                    <a:spLocks noChangeArrowheads="1"/>
                  </p:cNvSpPr>
                  <p:nvPr/>
                </p:nvSpPr>
                <p:spPr bwMode="auto">
                  <a:xfrm>
                    <a:off x="1311" y="3627"/>
                    <a:ext cx="38" cy="3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grpSp>
          <p:nvGrpSpPr>
            <p:cNvPr id="8434" name="Group 1007">
              <a:extLst>
                <a:ext uri="{FF2B5EF4-FFF2-40B4-BE49-F238E27FC236}">
                  <a16:creationId xmlns:a16="http://schemas.microsoft.com/office/drawing/2014/main" id="{2BA39897-A7AE-401D-984C-46C2A53D247A}"/>
                </a:ext>
              </a:extLst>
            </p:cNvPr>
            <p:cNvGrpSpPr>
              <a:grpSpLocks/>
            </p:cNvGrpSpPr>
            <p:nvPr/>
          </p:nvGrpSpPr>
          <p:grpSpPr bwMode="auto">
            <a:xfrm>
              <a:off x="653" y="3774"/>
              <a:ext cx="858" cy="151"/>
              <a:chOff x="1110" y="3569"/>
              <a:chExt cx="261" cy="46"/>
            </a:xfrm>
          </p:grpSpPr>
          <p:sp>
            <p:nvSpPr>
              <p:cNvPr id="8459" name="Rectangle 1008">
                <a:extLst>
                  <a:ext uri="{FF2B5EF4-FFF2-40B4-BE49-F238E27FC236}">
                    <a16:creationId xmlns:a16="http://schemas.microsoft.com/office/drawing/2014/main" id="{8E5562A4-6F3B-414E-810B-D3915EEA7BCD}"/>
                  </a:ext>
                </a:extLst>
              </p:cNvPr>
              <p:cNvSpPr>
                <a:spLocks noChangeArrowheads="1"/>
              </p:cNvSpPr>
              <p:nvPr/>
            </p:nvSpPr>
            <p:spPr bwMode="auto">
              <a:xfrm>
                <a:off x="1110" y="3569"/>
                <a:ext cx="261" cy="46"/>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60" name="Group 1009">
                <a:extLst>
                  <a:ext uri="{FF2B5EF4-FFF2-40B4-BE49-F238E27FC236}">
                    <a16:creationId xmlns:a16="http://schemas.microsoft.com/office/drawing/2014/main" id="{3D7CFE69-CD1D-4C73-8B1E-FA1F95FEC402}"/>
                  </a:ext>
                </a:extLst>
              </p:cNvPr>
              <p:cNvGrpSpPr>
                <a:grpSpLocks/>
              </p:cNvGrpSpPr>
              <p:nvPr/>
            </p:nvGrpSpPr>
            <p:grpSpPr bwMode="auto">
              <a:xfrm>
                <a:off x="1127" y="3577"/>
                <a:ext cx="229" cy="26"/>
                <a:chOff x="1127" y="3577"/>
                <a:chExt cx="229" cy="26"/>
              </a:xfrm>
            </p:grpSpPr>
            <p:sp>
              <p:nvSpPr>
                <p:cNvPr id="8461" name="Rectangle 1010">
                  <a:extLst>
                    <a:ext uri="{FF2B5EF4-FFF2-40B4-BE49-F238E27FC236}">
                      <a16:creationId xmlns:a16="http://schemas.microsoft.com/office/drawing/2014/main" id="{B3041239-97B8-423F-8928-E4EEA0F4ED6E}"/>
                    </a:ext>
                  </a:extLst>
                </p:cNvPr>
                <p:cNvSpPr>
                  <a:spLocks noChangeArrowheads="1"/>
                </p:cNvSpPr>
                <p:nvPr/>
              </p:nvSpPr>
              <p:spPr bwMode="auto">
                <a:xfrm>
                  <a:off x="1183" y="3591"/>
                  <a:ext cx="4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62" name="Rectangle 1011">
                  <a:extLst>
                    <a:ext uri="{FF2B5EF4-FFF2-40B4-BE49-F238E27FC236}">
                      <a16:creationId xmlns:a16="http://schemas.microsoft.com/office/drawing/2014/main" id="{F923ABAD-4280-446C-88E9-558D8268DFDA}"/>
                    </a:ext>
                  </a:extLst>
                </p:cNvPr>
                <p:cNvSpPr>
                  <a:spLocks noChangeArrowheads="1"/>
                </p:cNvSpPr>
                <p:nvPr/>
              </p:nvSpPr>
              <p:spPr bwMode="auto">
                <a:xfrm>
                  <a:off x="1254" y="3591"/>
                  <a:ext cx="4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63" name="Rectangle 1012">
                  <a:extLst>
                    <a:ext uri="{FF2B5EF4-FFF2-40B4-BE49-F238E27FC236}">
                      <a16:creationId xmlns:a16="http://schemas.microsoft.com/office/drawing/2014/main" id="{7A283F5B-B194-4D50-B628-87167E063AA6}"/>
                    </a:ext>
                  </a:extLst>
                </p:cNvPr>
                <p:cNvSpPr>
                  <a:spLocks noChangeArrowheads="1"/>
                </p:cNvSpPr>
                <p:nvPr/>
              </p:nvSpPr>
              <p:spPr bwMode="auto">
                <a:xfrm>
                  <a:off x="1127" y="3584"/>
                  <a:ext cx="3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64" name="Rectangle 1013">
                  <a:extLst>
                    <a:ext uri="{FF2B5EF4-FFF2-40B4-BE49-F238E27FC236}">
                      <a16:creationId xmlns:a16="http://schemas.microsoft.com/office/drawing/2014/main" id="{07EC9F90-C5C0-409C-AB81-96DD6F467E56}"/>
                    </a:ext>
                  </a:extLst>
                </p:cNvPr>
                <p:cNvSpPr>
                  <a:spLocks noChangeArrowheads="1"/>
                </p:cNvSpPr>
                <p:nvPr/>
              </p:nvSpPr>
              <p:spPr bwMode="auto">
                <a:xfrm>
                  <a:off x="1325" y="3584"/>
                  <a:ext cx="31"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65" name="Rectangle 1014">
                  <a:extLst>
                    <a:ext uri="{FF2B5EF4-FFF2-40B4-BE49-F238E27FC236}">
                      <a16:creationId xmlns:a16="http://schemas.microsoft.com/office/drawing/2014/main" id="{81A8ECC8-1E55-416B-9DAE-8F8E1CF85BF3}"/>
                    </a:ext>
                  </a:extLst>
                </p:cNvPr>
                <p:cNvSpPr>
                  <a:spLocks noChangeArrowheads="1"/>
                </p:cNvSpPr>
                <p:nvPr/>
              </p:nvSpPr>
              <p:spPr bwMode="auto">
                <a:xfrm>
                  <a:off x="1184" y="3577"/>
                  <a:ext cx="1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435" name="Group 1015">
              <a:extLst>
                <a:ext uri="{FF2B5EF4-FFF2-40B4-BE49-F238E27FC236}">
                  <a16:creationId xmlns:a16="http://schemas.microsoft.com/office/drawing/2014/main" id="{F2D0FF69-DBD6-4DAC-AEE3-9A96FB9B1A10}"/>
                </a:ext>
              </a:extLst>
            </p:cNvPr>
            <p:cNvGrpSpPr>
              <a:grpSpLocks/>
            </p:cNvGrpSpPr>
            <p:nvPr/>
          </p:nvGrpSpPr>
          <p:grpSpPr bwMode="auto">
            <a:xfrm>
              <a:off x="748" y="2991"/>
              <a:ext cx="671" cy="431"/>
              <a:chOff x="1139" y="3331"/>
              <a:chExt cx="204" cy="131"/>
            </a:xfrm>
          </p:grpSpPr>
          <p:sp>
            <p:nvSpPr>
              <p:cNvPr id="8436" name="Freeform 1016">
                <a:extLst>
                  <a:ext uri="{FF2B5EF4-FFF2-40B4-BE49-F238E27FC236}">
                    <a16:creationId xmlns:a16="http://schemas.microsoft.com/office/drawing/2014/main" id="{F3285728-7605-4478-8F5D-61EDA5B4FCB1}"/>
                  </a:ext>
                </a:extLst>
              </p:cNvPr>
              <p:cNvSpPr>
                <a:spLocks/>
              </p:cNvSpPr>
              <p:nvPr/>
            </p:nvSpPr>
            <p:spPr bwMode="auto">
              <a:xfrm>
                <a:off x="1250" y="3331"/>
                <a:ext cx="93" cy="115"/>
              </a:xfrm>
              <a:custGeom>
                <a:avLst/>
                <a:gdLst>
                  <a:gd name="T0" fmla="*/ 0 w 559"/>
                  <a:gd name="T1" fmla="*/ 0 h 692"/>
                  <a:gd name="T2" fmla="*/ 480 w 559"/>
                  <a:gd name="T3" fmla="*/ 0 h 692"/>
                  <a:gd name="T4" fmla="*/ 491 w 559"/>
                  <a:gd name="T5" fmla="*/ 2 h 692"/>
                  <a:gd name="T6" fmla="*/ 499 w 559"/>
                  <a:gd name="T7" fmla="*/ 3 h 692"/>
                  <a:gd name="T8" fmla="*/ 509 w 559"/>
                  <a:gd name="T9" fmla="*/ 7 h 692"/>
                  <a:gd name="T10" fmla="*/ 516 w 559"/>
                  <a:gd name="T11" fmla="*/ 10 h 692"/>
                  <a:gd name="T12" fmla="*/ 525 w 559"/>
                  <a:gd name="T13" fmla="*/ 16 h 692"/>
                  <a:gd name="T14" fmla="*/ 532 w 559"/>
                  <a:gd name="T15" fmla="*/ 21 h 692"/>
                  <a:gd name="T16" fmla="*/ 539 w 559"/>
                  <a:gd name="T17" fmla="*/ 30 h 692"/>
                  <a:gd name="T18" fmla="*/ 546 w 559"/>
                  <a:gd name="T19" fmla="*/ 37 h 692"/>
                  <a:gd name="T20" fmla="*/ 551 w 559"/>
                  <a:gd name="T21" fmla="*/ 47 h 692"/>
                  <a:gd name="T22" fmla="*/ 554 w 559"/>
                  <a:gd name="T23" fmla="*/ 54 h 692"/>
                  <a:gd name="T24" fmla="*/ 557 w 559"/>
                  <a:gd name="T25" fmla="*/ 61 h 692"/>
                  <a:gd name="T26" fmla="*/ 559 w 559"/>
                  <a:gd name="T27" fmla="*/ 73 h 692"/>
                  <a:gd name="T28" fmla="*/ 559 w 559"/>
                  <a:gd name="T29" fmla="*/ 622 h 692"/>
                  <a:gd name="T30" fmla="*/ 558 w 559"/>
                  <a:gd name="T31" fmla="*/ 629 h 692"/>
                  <a:gd name="T32" fmla="*/ 555 w 559"/>
                  <a:gd name="T33" fmla="*/ 636 h 692"/>
                  <a:gd name="T34" fmla="*/ 554 w 559"/>
                  <a:gd name="T35" fmla="*/ 642 h 692"/>
                  <a:gd name="T36" fmla="*/ 551 w 559"/>
                  <a:gd name="T37" fmla="*/ 650 h 692"/>
                  <a:gd name="T38" fmla="*/ 547 w 559"/>
                  <a:gd name="T39" fmla="*/ 658 h 692"/>
                  <a:gd name="T40" fmla="*/ 543 w 559"/>
                  <a:gd name="T41" fmla="*/ 664 h 692"/>
                  <a:gd name="T42" fmla="*/ 537 w 559"/>
                  <a:gd name="T43" fmla="*/ 667 h 692"/>
                  <a:gd name="T44" fmla="*/ 534 w 559"/>
                  <a:gd name="T45" fmla="*/ 672 h 692"/>
                  <a:gd name="T46" fmla="*/ 529 w 559"/>
                  <a:gd name="T47" fmla="*/ 677 h 692"/>
                  <a:gd name="T48" fmla="*/ 522 w 559"/>
                  <a:gd name="T49" fmla="*/ 680 h 692"/>
                  <a:gd name="T50" fmla="*/ 515 w 559"/>
                  <a:gd name="T51" fmla="*/ 685 h 692"/>
                  <a:gd name="T52" fmla="*/ 508 w 559"/>
                  <a:gd name="T53" fmla="*/ 687 h 692"/>
                  <a:gd name="T54" fmla="*/ 499 w 559"/>
                  <a:gd name="T55" fmla="*/ 689 h 692"/>
                  <a:gd name="T56" fmla="*/ 491 w 559"/>
                  <a:gd name="T57" fmla="*/ 691 h 692"/>
                  <a:gd name="T58" fmla="*/ 479 w 559"/>
                  <a:gd name="T59" fmla="*/ 692 h 692"/>
                  <a:gd name="T60" fmla="*/ 129 w 559"/>
                  <a:gd name="T61" fmla="*/ 692 h 692"/>
                  <a:gd name="T62" fmla="*/ 116 w 559"/>
                  <a:gd name="T63" fmla="*/ 690 h 692"/>
                  <a:gd name="T64" fmla="*/ 105 w 559"/>
                  <a:gd name="T65" fmla="*/ 689 h 692"/>
                  <a:gd name="T66" fmla="*/ 95 w 559"/>
                  <a:gd name="T67" fmla="*/ 687 h 692"/>
                  <a:gd name="T68" fmla="*/ 83 w 559"/>
                  <a:gd name="T69" fmla="*/ 684 h 692"/>
                  <a:gd name="T70" fmla="*/ 72 w 559"/>
                  <a:gd name="T71" fmla="*/ 679 h 692"/>
                  <a:gd name="T72" fmla="*/ 63 w 559"/>
                  <a:gd name="T73" fmla="*/ 673 h 692"/>
                  <a:gd name="T74" fmla="*/ 54 w 559"/>
                  <a:gd name="T75" fmla="*/ 668 h 692"/>
                  <a:gd name="T76" fmla="*/ 46 w 559"/>
                  <a:gd name="T77" fmla="*/ 663 h 692"/>
                  <a:gd name="T78" fmla="*/ 38 w 559"/>
                  <a:gd name="T79" fmla="*/ 655 h 692"/>
                  <a:gd name="T80" fmla="*/ 30 w 559"/>
                  <a:gd name="T81" fmla="*/ 647 h 692"/>
                  <a:gd name="T82" fmla="*/ 22 w 559"/>
                  <a:gd name="T83" fmla="*/ 639 h 692"/>
                  <a:gd name="T84" fmla="*/ 17 w 559"/>
                  <a:gd name="T85" fmla="*/ 632 h 692"/>
                  <a:gd name="T86" fmla="*/ 14 w 559"/>
                  <a:gd name="T87" fmla="*/ 624 h 692"/>
                  <a:gd name="T88" fmla="*/ 9 w 559"/>
                  <a:gd name="T89" fmla="*/ 616 h 692"/>
                  <a:gd name="T90" fmla="*/ 5 w 559"/>
                  <a:gd name="T91" fmla="*/ 607 h 692"/>
                  <a:gd name="T92" fmla="*/ 3 w 559"/>
                  <a:gd name="T93" fmla="*/ 600 h 692"/>
                  <a:gd name="T94" fmla="*/ 0 w 559"/>
                  <a:gd name="T95" fmla="*/ 591 h 692"/>
                  <a:gd name="T96" fmla="*/ 0 w 559"/>
                  <a:gd name="T97" fmla="*/ 584 h 692"/>
                  <a:gd name="T98" fmla="*/ 0 w 559"/>
                  <a:gd name="T99" fmla="*/ 0 h 6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9"/>
                  <a:gd name="T151" fmla="*/ 0 h 692"/>
                  <a:gd name="T152" fmla="*/ 559 w 559"/>
                  <a:gd name="T153" fmla="*/ 692 h 6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9" h="692">
                    <a:moveTo>
                      <a:pt x="0" y="0"/>
                    </a:moveTo>
                    <a:lnTo>
                      <a:pt x="480" y="0"/>
                    </a:lnTo>
                    <a:lnTo>
                      <a:pt x="491" y="2"/>
                    </a:lnTo>
                    <a:lnTo>
                      <a:pt x="499" y="3"/>
                    </a:lnTo>
                    <a:lnTo>
                      <a:pt x="509" y="7"/>
                    </a:lnTo>
                    <a:lnTo>
                      <a:pt x="516" y="10"/>
                    </a:lnTo>
                    <a:lnTo>
                      <a:pt x="525" y="16"/>
                    </a:lnTo>
                    <a:lnTo>
                      <a:pt x="532" y="21"/>
                    </a:lnTo>
                    <a:lnTo>
                      <a:pt x="539" y="30"/>
                    </a:lnTo>
                    <a:lnTo>
                      <a:pt x="546" y="37"/>
                    </a:lnTo>
                    <a:lnTo>
                      <a:pt x="551" y="47"/>
                    </a:lnTo>
                    <a:lnTo>
                      <a:pt x="554" y="54"/>
                    </a:lnTo>
                    <a:lnTo>
                      <a:pt x="557" y="61"/>
                    </a:lnTo>
                    <a:lnTo>
                      <a:pt x="559" y="73"/>
                    </a:lnTo>
                    <a:lnTo>
                      <a:pt x="559" y="622"/>
                    </a:lnTo>
                    <a:lnTo>
                      <a:pt x="558" y="629"/>
                    </a:lnTo>
                    <a:lnTo>
                      <a:pt x="555" y="636"/>
                    </a:lnTo>
                    <a:lnTo>
                      <a:pt x="554" y="642"/>
                    </a:lnTo>
                    <a:lnTo>
                      <a:pt x="551" y="650"/>
                    </a:lnTo>
                    <a:lnTo>
                      <a:pt x="547" y="658"/>
                    </a:lnTo>
                    <a:lnTo>
                      <a:pt x="543" y="664"/>
                    </a:lnTo>
                    <a:lnTo>
                      <a:pt x="537" y="667"/>
                    </a:lnTo>
                    <a:lnTo>
                      <a:pt x="534" y="672"/>
                    </a:lnTo>
                    <a:lnTo>
                      <a:pt x="529" y="677"/>
                    </a:lnTo>
                    <a:lnTo>
                      <a:pt x="522" y="680"/>
                    </a:lnTo>
                    <a:lnTo>
                      <a:pt x="515" y="685"/>
                    </a:lnTo>
                    <a:lnTo>
                      <a:pt x="508" y="687"/>
                    </a:lnTo>
                    <a:lnTo>
                      <a:pt x="499" y="689"/>
                    </a:lnTo>
                    <a:lnTo>
                      <a:pt x="491" y="691"/>
                    </a:lnTo>
                    <a:lnTo>
                      <a:pt x="479" y="692"/>
                    </a:lnTo>
                    <a:lnTo>
                      <a:pt x="129" y="692"/>
                    </a:lnTo>
                    <a:lnTo>
                      <a:pt x="116" y="690"/>
                    </a:lnTo>
                    <a:lnTo>
                      <a:pt x="105" y="689"/>
                    </a:lnTo>
                    <a:lnTo>
                      <a:pt x="95" y="687"/>
                    </a:lnTo>
                    <a:lnTo>
                      <a:pt x="83" y="684"/>
                    </a:lnTo>
                    <a:lnTo>
                      <a:pt x="72" y="679"/>
                    </a:lnTo>
                    <a:lnTo>
                      <a:pt x="63" y="673"/>
                    </a:lnTo>
                    <a:lnTo>
                      <a:pt x="54" y="668"/>
                    </a:lnTo>
                    <a:lnTo>
                      <a:pt x="46" y="663"/>
                    </a:lnTo>
                    <a:lnTo>
                      <a:pt x="38" y="655"/>
                    </a:lnTo>
                    <a:lnTo>
                      <a:pt x="30" y="647"/>
                    </a:lnTo>
                    <a:lnTo>
                      <a:pt x="22" y="639"/>
                    </a:lnTo>
                    <a:lnTo>
                      <a:pt x="17" y="632"/>
                    </a:lnTo>
                    <a:lnTo>
                      <a:pt x="14" y="624"/>
                    </a:lnTo>
                    <a:lnTo>
                      <a:pt x="9" y="616"/>
                    </a:lnTo>
                    <a:lnTo>
                      <a:pt x="5" y="607"/>
                    </a:lnTo>
                    <a:lnTo>
                      <a:pt x="3" y="600"/>
                    </a:lnTo>
                    <a:lnTo>
                      <a:pt x="0" y="591"/>
                    </a:lnTo>
                    <a:lnTo>
                      <a:pt x="0" y="584"/>
                    </a:lnTo>
                    <a:lnTo>
                      <a:pt x="0" y="0"/>
                    </a:lnTo>
                    <a:close/>
                  </a:path>
                </a:pathLst>
              </a:custGeom>
              <a:solidFill>
                <a:srgbClr val="CCE4F5"/>
              </a:solidFill>
              <a:ln w="1588">
                <a:solidFill>
                  <a:srgbClr val="000000"/>
                </a:solidFill>
                <a:prstDash val="solid"/>
                <a:round/>
                <a:headEnd/>
                <a:tailEnd/>
              </a:ln>
            </p:spPr>
            <p:txBody>
              <a:bodyPr/>
              <a:lstStyle/>
              <a:p>
                <a:endParaRPr lang="fr-FR"/>
              </a:p>
            </p:txBody>
          </p:sp>
          <p:sp>
            <p:nvSpPr>
              <p:cNvPr id="8437" name="Freeform 1017">
                <a:extLst>
                  <a:ext uri="{FF2B5EF4-FFF2-40B4-BE49-F238E27FC236}">
                    <a16:creationId xmlns:a16="http://schemas.microsoft.com/office/drawing/2014/main" id="{3F32543D-0304-451D-BA5E-1FE405FF8A1E}"/>
                  </a:ext>
                </a:extLst>
              </p:cNvPr>
              <p:cNvSpPr>
                <a:spLocks/>
              </p:cNvSpPr>
              <p:nvPr/>
            </p:nvSpPr>
            <p:spPr bwMode="auto">
              <a:xfrm>
                <a:off x="1139" y="3331"/>
                <a:ext cx="93" cy="115"/>
              </a:xfrm>
              <a:custGeom>
                <a:avLst/>
                <a:gdLst>
                  <a:gd name="T0" fmla="*/ 558 w 558"/>
                  <a:gd name="T1" fmla="*/ 0 h 692"/>
                  <a:gd name="T2" fmla="*/ 77 w 558"/>
                  <a:gd name="T3" fmla="*/ 0 h 692"/>
                  <a:gd name="T4" fmla="*/ 67 w 558"/>
                  <a:gd name="T5" fmla="*/ 2 h 692"/>
                  <a:gd name="T6" fmla="*/ 59 w 558"/>
                  <a:gd name="T7" fmla="*/ 3 h 692"/>
                  <a:gd name="T8" fmla="*/ 48 w 558"/>
                  <a:gd name="T9" fmla="*/ 7 h 692"/>
                  <a:gd name="T10" fmla="*/ 42 w 558"/>
                  <a:gd name="T11" fmla="*/ 10 h 692"/>
                  <a:gd name="T12" fmla="*/ 34 w 558"/>
                  <a:gd name="T13" fmla="*/ 16 h 692"/>
                  <a:gd name="T14" fmla="*/ 26 w 558"/>
                  <a:gd name="T15" fmla="*/ 21 h 692"/>
                  <a:gd name="T16" fmla="*/ 20 w 558"/>
                  <a:gd name="T17" fmla="*/ 30 h 692"/>
                  <a:gd name="T18" fmla="*/ 12 w 558"/>
                  <a:gd name="T19" fmla="*/ 37 h 692"/>
                  <a:gd name="T20" fmla="*/ 7 w 558"/>
                  <a:gd name="T21" fmla="*/ 47 h 692"/>
                  <a:gd name="T22" fmla="*/ 4 w 558"/>
                  <a:gd name="T23" fmla="*/ 54 h 692"/>
                  <a:gd name="T24" fmla="*/ 2 w 558"/>
                  <a:gd name="T25" fmla="*/ 61 h 692"/>
                  <a:gd name="T26" fmla="*/ 0 w 558"/>
                  <a:gd name="T27" fmla="*/ 73 h 692"/>
                  <a:gd name="T28" fmla="*/ 0 w 558"/>
                  <a:gd name="T29" fmla="*/ 622 h 692"/>
                  <a:gd name="T30" fmla="*/ 1 w 558"/>
                  <a:gd name="T31" fmla="*/ 629 h 692"/>
                  <a:gd name="T32" fmla="*/ 3 w 558"/>
                  <a:gd name="T33" fmla="*/ 636 h 692"/>
                  <a:gd name="T34" fmla="*/ 4 w 558"/>
                  <a:gd name="T35" fmla="*/ 642 h 692"/>
                  <a:gd name="T36" fmla="*/ 7 w 558"/>
                  <a:gd name="T37" fmla="*/ 650 h 692"/>
                  <a:gd name="T38" fmla="*/ 11 w 558"/>
                  <a:gd name="T39" fmla="*/ 658 h 692"/>
                  <a:gd name="T40" fmla="*/ 16 w 558"/>
                  <a:gd name="T41" fmla="*/ 664 h 692"/>
                  <a:gd name="T42" fmla="*/ 21 w 558"/>
                  <a:gd name="T43" fmla="*/ 667 h 692"/>
                  <a:gd name="T44" fmla="*/ 24 w 558"/>
                  <a:gd name="T45" fmla="*/ 672 h 692"/>
                  <a:gd name="T46" fmla="*/ 29 w 558"/>
                  <a:gd name="T47" fmla="*/ 677 h 692"/>
                  <a:gd name="T48" fmla="*/ 36 w 558"/>
                  <a:gd name="T49" fmla="*/ 680 h 692"/>
                  <a:gd name="T50" fmla="*/ 43 w 558"/>
                  <a:gd name="T51" fmla="*/ 685 h 692"/>
                  <a:gd name="T52" fmla="*/ 50 w 558"/>
                  <a:gd name="T53" fmla="*/ 687 h 692"/>
                  <a:gd name="T54" fmla="*/ 59 w 558"/>
                  <a:gd name="T55" fmla="*/ 689 h 692"/>
                  <a:gd name="T56" fmla="*/ 67 w 558"/>
                  <a:gd name="T57" fmla="*/ 691 h 692"/>
                  <a:gd name="T58" fmla="*/ 79 w 558"/>
                  <a:gd name="T59" fmla="*/ 692 h 692"/>
                  <a:gd name="T60" fmla="*/ 430 w 558"/>
                  <a:gd name="T61" fmla="*/ 692 h 692"/>
                  <a:gd name="T62" fmla="*/ 442 w 558"/>
                  <a:gd name="T63" fmla="*/ 690 h 692"/>
                  <a:gd name="T64" fmla="*/ 452 w 558"/>
                  <a:gd name="T65" fmla="*/ 689 h 692"/>
                  <a:gd name="T66" fmla="*/ 463 w 558"/>
                  <a:gd name="T67" fmla="*/ 687 h 692"/>
                  <a:gd name="T68" fmla="*/ 475 w 558"/>
                  <a:gd name="T69" fmla="*/ 684 h 692"/>
                  <a:gd name="T70" fmla="*/ 486 w 558"/>
                  <a:gd name="T71" fmla="*/ 679 h 692"/>
                  <a:gd name="T72" fmla="*/ 496 w 558"/>
                  <a:gd name="T73" fmla="*/ 673 h 692"/>
                  <a:gd name="T74" fmla="*/ 504 w 558"/>
                  <a:gd name="T75" fmla="*/ 668 h 692"/>
                  <a:gd name="T76" fmla="*/ 513 w 558"/>
                  <a:gd name="T77" fmla="*/ 663 h 692"/>
                  <a:gd name="T78" fmla="*/ 520 w 558"/>
                  <a:gd name="T79" fmla="*/ 655 h 692"/>
                  <a:gd name="T80" fmla="*/ 528 w 558"/>
                  <a:gd name="T81" fmla="*/ 647 h 692"/>
                  <a:gd name="T82" fmla="*/ 536 w 558"/>
                  <a:gd name="T83" fmla="*/ 639 h 692"/>
                  <a:gd name="T84" fmla="*/ 541 w 558"/>
                  <a:gd name="T85" fmla="*/ 632 h 692"/>
                  <a:gd name="T86" fmla="*/ 544 w 558"/>
                  <a:gd name="T87" fmla="*/ 624 h 692"/>
                  <a:gd name="T88" fmla="*/ 550 w 558"/>
                  <a:gd name="T89" fmla="*/ 616 h 692"/>
                  <a:gd name="T90" fmla="*/ 553 w 558"/>
                  <a:gd name="T91" fmla="*/ 607 h 692"/>
                  <a:gd name="T92" fmla="*/ 555 w 558"/>
                  <a:gd name="T93" fmla="*/ 600 h 692"/>
                  <a:gd name="T94" fmla="*/ 557 w 558"/>
                  <a:gd name="T95" fmla="*/ 591 h 692"/>
                  <a:gd name="T96" fmla="*/ 558 w 558"/>
                  <a:gd name="T97" fmla="*/ 584 h 692"/>
                  <a:gd name="T98" fmla="*/ 558 w 558"/>
                  <a:gd name="T99" fmla="*/ 0 h 6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8"/>
                  <a:gd name="T151" fmla="*/ 0 h 692"/>
                  <a:gd name="T152" fmla="*/ 558 w 558"/>
                  <a:gd name="T153" fmla="*/ 692 h 6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8" h="692">
                    <a:moveTo>
                      <a:pt x="558" y="0"/>
                    </a:moveTo>
                    <a:lnTo>
                      <a:pt x="77" y="0"/>
                    </a:lnTo>
                    <a:lnTo>
                      <a:pt x="67" y="2"/>
                    </a:lnTo>
                    <a:lnTo>
                      <a:pt x="59" y="3"/>
                    </a:lnTo>
                    <a:lnTo>
                      <a:pt x="48" y="7"/>
                    </a:lnTo>
                    <a:lnTo>
                      <a:pt x="42" y="10"/>
                    </a:lnTo>
                    <a:lnTo>
                      <a:pt x="34" y="16"/>
                    </a:lnTo>
                    <a:lnTo>
                      <a:pt x="26" y="21"/>
                    </a:lnTo>
                    <a:lnTo>
                      <a:pt x="20" y="30"/>
                    </a:lnTo>
                    <a:lnTo>
                      <a:pt x="12" y="37"/>
                    </a:lnTo>
                    <a:lnTo>
                      <a:pt x="7" y="47"/>
                    </a:lnTo>
                    <a:lnTo>
                      <a:pt x="4" y="54"/>
                    </a:lnTo>
                    <a:lnTo>
                      <a:pt x="2" y="61"/>
                    </a:lnTo>
                    <a:lnTo>
                      <a:pt x="0" y="73"/>
                    </a:lnTo>
                    <a:lnTo>
                      <a:pt x="0" y="622"/>
                    </a:lnTo>
                    <a:lnTo>
                      <a:pt x="1" y="629"/>
                    </a:lnTo>
                    <a:lnTo>
                      <a:pt x="3" y="636"/>
                    </a:lnTo>
                    <a:lnTo>
                      <a:pt x="4" y="642"/>
                    </a:lnTo>
                    <a:lnTo>
                      <a:pt x="7" y="650"/>
                    </a:lnTo>
                    <a:lnTo>
                      <a:pt x="11" y="658"/>
                    </a:lnTo>
                    <a:lnTo>
                      <a:pt x="16" y="664"/>
                    </a:lnTo>
                    <a:lnTo>
                      <a:pt x="21" y="667"/>
                    </a:lnTo>
                    <a:lnTo>
                      <a:pt x="24" y="672"/>
                    </a:lnTo>
                    <a:lnTo>
                      <a:pt x="29" y="677"/>
                    </a:lnTo>
                    <a:lnTo>
                      <a:pt x="36" y="680"/>
                    </a:lnTo>
                    <a:lnTo>
                      <a:pt x="43" y="685"/>
                    </a:lnTo>
                    <a:lnTo>
                      <a:pt x="50" y="687"/>
                    </a:lnTo>
                    <a:lnTo>
                      <a:pt x="59" y="689"/>
                    </a:lnTo>
                    <a:lnTo>
                      <a:pt x="67" y="691"/>
                    </a:lnTo>
                    <a:lnTo>
                      <a:pt x="79" y="692"/>
                    </a:lnTo>
                    <a:lnTo>
                      <a:pt x="430" y="692"/>
                    </a:lnTo>
                    <a:lnTo>
                      <a:pt x="442" y="690"/>
                    </a:lnTo>
                    <a:lnTo>
                      <a:pt x="452" y="689"/>
                    </a:lnTo>
                    <a:lnTo>
                      <a:pt x="463" y="687"/>
                    </a:lnTo>
                    <a:lnTo>
                      <a:pt x="475" y="684"/>
                    </a:lnTo>
                    <a:lnTo>
                      <a:pt x="486" y="679"/>
                    </a:lnTo>
                    <a:lnTo>
                      <a:pt x="496" y="673"/>
                    </a:lnTo>
                    <a:lnTo>
                      <a:pt x="504" y="668"/>
                    </a:lnTo>
                    <a:lnTo>
                      <a:pt x="513" y="663"/>
                    </a:lnTo>
                    <a:lnTo>
                      <a:pt x="520" y="655"/>
                    </a:lnTo>
                    <a:lnTo>
                      <a:pt x="528" y="647"/>
                    </a:lnTo>
                    <a:lnTo>
                      <a:pt x="536" y="639"/>
                    </a:lnTo>
                    <a:lnTo>
                      <a:pt x="541" y="632"/>
                    </a:lnTo>
                    <a:lnTo>
                      <a:pt x="544" y="624"/>
                    </a:lnTo>
                    <a:lnTo>
                      <a:pt x="550" y="616"/>
                    </a:lnTo>
                    <a:lnTo>
                      <a:pt x="553" y="607"/>
                    </a:lnTo>
                    <a:lnTo>
                      <a:pt x="555" y="600"/>
                    </a:lnTo>
                    <a:lnTo>
                      <a:pt x="557" y="591"/>
                    </a:lnTo>
                    <a:lnTo>
                      <a:pt x="558" y="584"/>
                    </a:lnTo>
                    <a:lnTo>
                      <a:pt x="558" y="0"/>
                    </a:lnTo>
                    <a:close/>
                  </a:path>
                </a:pathLst>
              </a:custGeom>
              <a:solidFill>
                <a:srgbClr val="CCE4F5"/>
              </a:solidFill>
              <a:ln w="1588">
                <a:solidFill>
                  <a:srgbClr val="000000"/>
                </a:solidFill>
                <a:prstDash val="solid"/>
                <a:round/>
                <a:headEnd/>
                <a:tailEnd/>
              </a:ln>
            </p:spPr>
            <p:txBody>
              <a:bodyPr/>
              <a:lstStyle/>
              <a:p>
                <a:endParaRPr lang="fr-FR"/>
              </a:p>
            </p:txBody>
          </p:sp>
          <p:grpSp>
            <p:nvGrpSpPr>
              <p:cNvPr id="8438" name="Group 1018">
                <a:extLst>
                  <a:ext uri="{FF2B5EF4-FFF2-40B4-BE49-F238E27FC236}">
                    <a16:creationId xmlns:a16="http://schemas.microsoft.com/office/drawing/2014/main" id="{B1514DED-F7B8-4C20-954E-F60DFED34DD3}"/>
                  </a:ext>
                </a:extLst>
              </p:cNvPr>
              <p:cNvGrpSpPr>
                <a:grpSpLocks/>
              </p:cNvGrpSpPr>
              <p:nvPr/>
            </p:nvGrpSpPr>
            <p:grpSpPr bwMode="auto">
              <a:xfrm>
                <a:off x="1156" y="3360"/>
                <a:ext cx="64" cy="102"/>
                <a:chOff x="1156" y="3360"/>
                <a:chExt cx="64" cy="102"/>
              </a:xfrm>
            </p:grpSpPr>
            <p:sp>
              <p:nvSpPr>
                <p:cNvPr id="8457" name="Rectangle 1019">
                  <a:extLst>
                    <a:ext uri="{FF2B5EF4-FFF2-40B4-BE49-F238E27FC236}">
                      <a16:creationId xmlns:a16="http://schemas.microsoft.com/office/drawing/2014/main" id="{BA7180FB-8005-45F2-A938-EE0988C8DCEF}"/>
                    </a:ext>
                  </a:extLst>
                </p:cNvPr>
                <p:cNvSpPr>
                  <a:spLocks noChangeArrowheads="1"/>
                </p:cNvSpPr>
                <p:nvPr/>
              </p:nvSpPr>
              <p:spPr bwMode="auto">
                <a:xfrm>
                  <a:off x="1156" y="3360"/>
                  <a:ext cx="2" cy="65"/>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58" name="Freeform 1020">
                  <a:extLst>
                    <a:ext uri="{FF2B5EF4-FFF2-40B4-BE49-F238E27FC236}">
                      <a16:creationId xmlns:a16="http://schemas.microsoft.com/office/drawing/2014/main" id="{EC076FCF-FFA9-4BAF-8363-8957974B518E}"/>
                    </a:ext>
                  </a:extLst>
                </p:cNvPr>
                <p:cNvSpPr>
                  <a:spLocks/>
                </p:cNvSpPr>
                <p:nvPr/>
              </p:nvSpPr>
              <p:spPr bwMode="auto">
                <a:xfrm>
                  <a:off x="1159" y="3406"/>
                  <a:ext cx="61" cy="56"/>
                </a:xfrm>
                <a:custGeom>
                  <a:avLst/>
                  <a:gdLst>
                    <a:gd name="T0" fmla="*/ 0 w 366"/>
                    <a:gd name="T1" fmla="*/ 14 h 332"/>
                    <a:gd name="T2" fmla="*/ 94 w 366"/>
                    <a:gd name="T3" fmla="*/ 93 h 332"/>
                    <a:gd name="T4" fmla="*/ 94 w 366"/>
                    <a:gd name="T5" fmla="*/ 113 h 332"/>
                    <a:gd name="T6" fmla="*/ 366 w 366"/>
                    <a:gd name="T7" fmla="*/ 332 h 332"/>
                    <a:gd name="T8" fmla="*/ 366 w 366"/>
                    <a:gd name="T9" fmla="*/ 299 h 332"/>
                    <a:gd name="T10" fmla="*/ 0 w 366"/>
                    <a:gd name="T11" fmla="*/ 0 h 332"/>
                    <a:gd name="T12" fmla="*/ 0 w 366"/>
                    <a:gd name="T13" fmla="*/ 14 h 332"/>
                    <a:gd name="T14" fmla="*/ 0 60000 65536"/>
                    <a:gd name="T15" fmla="*/ 0 60000 65536"/>
                    <a:gd name="T16" fmla="*/ 0 60000 65536"/>
                    <a:gd name="T17" fmla="*/ 0 60000 65536"/>
                    <a:gd name="T18" fmla="*/ 0 60000 65536"/>
                    <a:gd name="T19" fmla="*/ 0 60000 65536"/>
                    <a:gd name="T20" fmla="*/ 0 60000 65536"/>
                    <a:gd name="T21" fmla="*/ 0 w 366"/>
                    <a:gd name="T22" fmla="*/ 0 h 332"/>
                    <a:gd name="T23" fmla="*/ 366 w 366"/>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332">
                      <a:moveTo>
                        <a:pt x="0" y="14"/>
                      </a:moveTo>
                      <a:lnTo>
                        <a:pt x="94" y="93"/>
                      </a:lnTo>
                      <a:lnTo>
                        <a:pt x="94" y="113"/>
                      </a:lnTo>
                      <a:lnTo>
                        <a:pt x="366" y="332"/>
                      </a:lnTo>
                      <a:lnTo>
                        <a:pt x="366" y="299"/>
                      </a:lnTo>
                      <a:lnTo>
                        <a:pt x="0" y="0"/>
                      </a:lnTo>
                      <a:lnTo>
                        <a:pt x="0" y="14"/>
                      </a:lnTo>
                      <a:close/>
                    </a:path>
                  </a:pathLst>
                </a:custGeom>
                <a:solidFill>
                  <a:srgbClr val="CCE4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439" name="Group 1021">
                <a:extLst>
                  <a:ext uri="{FF2B5EF4-FFF2-40B4-BE49-F238E27FC236}">
                    <a16:creationId xmlns:a16="http://schemas.microsoft.com/office/drawing/2014/main" id="{0C253B3A-AA1C-411C-902F-24AFAF461454}"/>
                  </a:ext>
                </a:extLst>
              </p:cNvPr>
              <p:cNvGrpSpPr>
                <a:grpSpLocks/>
              </p:cNvGrpSpPr>
              <p:nvPr/>
            </p:nvGrpSpPr>
            <p:grpSpPr bwMode="auto">
              <a:xfrm>
                <a:off x="1288" y="3339"/>
                <a:ext cx="42" cy="50"/>
                <a:chOff x="1288" y="3339"/>
                <a:chExt cx="42" cy="50"/>
              </a:xfrm>
            </p:grpSpPr>
            <p:grpSp>
              <p:nvGrpSpPr>
                <p:cNvPr id="8451" name="Group 1022">
                  <a:extLst>
                    <a:ext uri="{FF2B5EF4-FFF2-40B4-BE49-F238E27FC236}">
                      <a16:creationId xmlns:a16="http://schemas.microsoft.com/office/drawing/2014/main" id="{4476D023-7685-47A2-99CC-667197E2CE52}"/>
                    </a:ext>
                  </a:extLst>
                </p:cNvPr>
                <p:cNvGrpSpPr>
                  <a:grpSpLocks/>
                </p:cNvGrpSpPr>
                <p:nvPr/>
              </p:nvGrpSpPr>
              <p:grpSpPr bwMode="auto">
                <a:xfrm>
                  <a:off x="1288" y="3348"/>
                  <a:ext cx="36" cy="41"/>
                  <a:chOff x="1288" y="3348"/>
                  <a:chExt cx="36" cy="41"/>
                </a:xfrm>
              </p:grpSpPr>
              <p:sp>
                <p:nvSpPr>
                  <p:cNvPr id="8455" name="Line 1023">
                    <a:extLst>
                      <a:ext uri="{FF2B5EF4-FFF2-40B4-BE49-F238E27FC236}">
                        <a16:creationId xmlns:a16="http://schemas.microsoft.com/office/drawing/2014/main" id="{1051991D-4514-42B3-A3FE-BA0BADAA2738}"/>
                      </a:ext>
                    </a:extLst>
                  </p:cNvPr>
                  <p:cNvSpPr>
                    <a:spLocks noChangeShapeType="1"/>
                  </p:cNvSpPr>
                  <p:nvPr/>
                </p:nvSpPr>
                <p:spPr bwMode="auto">
                  <a:xfrm>
                    <a:off x="1288" y="3351"/>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56" name="Line 1024">
                    <a:extLst>
                      <a:ext uri="{FF2B5EF4-FFF2-40B4-BE49-F238E27FC236}">
                        <a16:creationId xmlns:a16="http://schemas.microsoft.com/office/drawing/2014/main" id="{9F15879B-E6A8-4D0B-BCC2-674A528BC48C}"/>
                      </a:ext>
                    </a:extLst>
                  </p:cNvPr>
                  <p:cNvSpPr>
                    <a:spLocks noChangeShapeType="1"/>
                  </p:cNvSpPr>
                  <p:nvPr/>
                </p:nvSpPr>
                <p:spPr bwMode="auto">
                  <a:xfrm>
                    <a:off x="1290" y="3348"/>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452" name="Group 1025">
                  <a:extLst>
                    <a:ext uri="{FF2B5EF4-FFF2-40B4-BE49-F238E27FC236}">
                      <a16:creationId xmlns:a16="http://schemas.microsoft.com/office/drawing/2014/main" id="{43146A05-8BB5-4E46-8AD7-ADC3C3421B1C}"/>
                    </a:ext>
                  </a:extLst>
                </p:cNvPr>
                <p:cNvGrpSpPr>
                  <a:grpSpLocks/>
                </p:cNvGrpSpPr>
                <p:nvPr/>
              </p:nvGrpSpPr>
              <p:grpSpPr bwMode="auto">
                <a:xfrm>
                  <a:off x="1294" y="3339"/>
                  <a:ext cx="36" cy="41"/>
                  <a:chOff x="1294" y="3339"/>
                  <a:chExt cx="36" cy="41"/>
                </a:xfrm>
              </p:grpSpPr>
              <p:sp>
                <p:nvSpPr>
                  <p:cNvPr id="8453" name="Line 1026">
                    <a:extLst>
                      <a:ext uri="{FF2B5EF4-FFF2-40B4-BE49-F238E27FC236}">
                        <a16:creationId xmlns:a16="http://schemas.microsoft.com/office/drawing/2014/main" id="{1E10A994-720D-4E74-8D1C-5A578805C3E0}"/>
                      </a:ext>
                    </a:extLst>
                  </p:cNvPr>
                  <p:cNvSpPr>
                    <a:spLocks noChangeShapeType="1"/>
                  </p:cNvSpPr>
                  <p:nvPr/>
                </p:nvSpPr>
                <p:spPr bwMode="auto">
                  <a:xfrm>
                    <a:off x="1294" y="3342"/>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54" name="Line 1027">
                    <a:extLst>
                      <a:ext uri="{FF2B5EF4-FFF2-40B4-BE49-F238E27FC236}">
                        <a16:creationId xmlns:a16="http://schemas.microsoft.com/office/drawing/2014/main" id="{6F88E1AF-C429-4204-832D-53B226AF289C}"/>
                      </a:ext>
                    </a:extLst>
                  </p:cNvPr>
                  <p:cNvSpPr>
                    <a:spLocks noChangeShapeType="1"/>
                  </p:cNvSpPr>
                  <p:nvPr/>
                </p:nvSpPr>
                <p:spPr bwMode="auto">
                  <a:xfrm>
                    <a:off x="1296" y="3339"/>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8440" name="Rectangle 1028">
                <a:extLst>
                  <a:ext uri="{FF2B5EF4-FFF2-40B4-BE49-F238E27FC236}">
                    <a16:creationId xmlns:a16="http://schemas.microsoft.com/office/drawing/2014/main" id="{9EDA4418-C0B2-4C60-A1B7-1B4FB8C53706}"/>
                  </a:ext>
                </a:extLst>
              </p:cNvPr>
              <p:cNvSpPr>
                <a:spLocks noChangeArrowheads="1"/>
              </p:cNvSpPr>
              <p:nvPr/>
            </p:nvSpPr>
            <p:spPr bwMode="auto">
              <a:xfrm>
                <a:off x="1230" y="3443"/>
                <a:ext cx="22" cy="4"/>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41" name="Group 1029">
                <a:extLst>
                  <a:ext uri="{FF2B5EF4-FFF2-40B4-BE49-F238E27FC236}">
                    <a16:creationId xmlns:a16="http://schemas.microsoft.com/office/drawing/2014/main" id="{B248E1D3-3499-4399-B270-246D254DFDE4}"/>
                  </a:ext>
                </a:extLst>
              </p:cNvPr>
              <p:cNvGrpSpPr>
                <a:grpSpLocks/>
              </p:cNvGrpSpPr>
              <p:nvPr/>
            </p:nvGrpSpPr>
            <p:grpSpPr bwMode="auto">
              <a:xfrm>
                <a:off x="1266" y="3359"/>
                <a:ext cx="64" cy="102"/>
                <a:chOff x="1266" y="3359"/>
                <a:chExt cx="64" cy="102"/>
              </a:xfrm>
            </p:grpSpPr>
            <p:sp>
              <p:nvSpPr>
                <p:cNvPr id="8449" name="Rectangle 1030">
                  <a:extLst>
                    <a:ext uri="{FF2B5EF4-FFF2-40B4-BE49-F238E27FC236}">
                      <a16:creationId xmlns:a16="http://schemas.microsoft.com/office/drawing/2014/main" id="{E10CA444-3182-4122-89E5-53DB3F6CA302}"/>
                    </a:ext>
                  </a:extLst>
                </p:cNvPr>
                <p:cNvSpPr>
                  <a:spLocks noChangeArrowheads="1"/>
                </p:cNvSpPr>
                <p:nvPr/>
              </p:nvSpPr>
              <p:spPr bwMode="auto">
                <a:xfrm>
                  <a:off x="1266" y="3359"/>
                  <a:ext cx="2" cy="66"/>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50" name="Freeform 1031">
                  <a:extLst>
                    <a:ext uri="{FF2B5EF4-FFF2-40B4-BE49-F238E27FC236}">
                      <a16:creationId xmlns:a16="http://schemas.microsoft.com/office/drawing/2014/main" id="{911143AB-1520-4A46-A8A7-03D6DC66450F}"/>
                    </a:ext>
                  </a:extLst>
                </p:cNvPr>
                <p:cNvSpPr>
                  <a:spLocks/>
                </p:cNvSpPr>
                <p:nvPr/>
              </p:nvSpPr>
              <p:spPr bwMode="auto">
                <a:xfrm>
                  <a:off x="1268" y="3406"/>
                  <a:ext cx="62" cy="55"/>
                </a:xfrm>
                <a:custGeom>
                  <a:avLst/>
                  <a:gdLst>
                    <a:gd name="T0" fmla="*/ 0 w 368"/>
                    <a:gd name="T1" fmla="*/ 14 h 331"/>
                    <a:gd name="T2" fmla="*/ 96 w 368"/>
                    <a:gd name="T3" fmla="*/ 92 h 331"/>
                    <a:gd name="T4" fmla="*/ 96 w 368"/>
                    <a:gd name="T5" fmla="*/ 113 h 331"/>
                    <a:gd name="T6" fmla="*/ 368 w 368"/>
                    <a:gd name="T7" fmla="*/ 331 h 331"/>
                    <a:gd name="T8" fmla="*/ 368 w 368"/>
                    <a:gd name="T9" fmla="*/ 298 h 331"/>
                    <a:gd name="T10" fmla="*/ 0 w 368"/>
                    <a:gd name="T11" fmla="*/ 0 h 331"/>
                    <a:gd name="T12" fmla="*/ 0 w 368"/>
                    <a:gd name="T13" fmla="*/ 14 h 331"/>
                    <a:gd name="T14" fmla="*/ 0 60000 65536"/>
                    <a:gd name="T15" fmla="*/ 0 60000 65536"/>
                    <a:gd name="T16" fmla="*/ 0 60000 65536"/>
                    <a:gd name="T17" fmla="*/ 0 60000 65536"/>
                    <a:gd name="T18" fmla="*/ 0 60000 65536"/>
                    <a:gd name="T19" fmla="*/ 0 60000 65536"/>
                    <a:gd name="T20" fmla="*/ 0 60000 65536"/>
                    <a:gd name="T21" fmla="*/ 0 w 368"/>
                    <a:gd name="T22" fmla="*/ 0 h 331"/>
                    <a:gd name="T23" fmla="*/ 368 w 368"/>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331">
                      <a:moveTo>
                        <a:pt x="0" y="14"/>
                      </a:moveTo>
                      <a:lnTo>
                        <a:pt x="96" y="92"/>
                      </a:lnTo>
                      <a:lnTo>
                        <a:pt x="96" y="113"/>
                      </a:lnTo>
                      <a:lnTo>
                        <a:pt x="368" y="331"/>
                      </a:lnTo>
                      <a:lnTo>
                        <a:pt x="368" y="298"/>
                      </a:lnTo>
                      <a:lnTo>
                        <a:pt x="0" y="0"/>
                      </a:lnTo>
                      <a:lnTo>
                        <a:pt x="0" y="14"/>
                      </a:lnTo>
                      <a:close/>
                    </a:path>
                  </a:pathLst>
                </a:custGeom>
                <a:solidFill>
                  <a:srgbClr val="CCE4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442" name="Group 1032">
                <a:extLst>
                  <a:ext uri="{FF2B5EF4-FFF2-40B4-BE49-F238E27FC236}">
                    <a16:creationId xmlns:a16="http://schemas.microsoft.com/office/drawing/2014/main" id="{B912F143-2078-47BD-8EB6-EE81FDA55252}"/>
                  </a:ext>
                </a:extLst>
              </p:cNvPr>
              <p:cNvGrpSpPr>
                <a:grpSpLocks/>
              </p:cNvGrpSpPr>
              <p:nvPr/>
            </p:nvGrpSpPr>
            <p:grpSpPr bwMode="auto">
              <a:xfrm>
                <a:off x="1179" y="3339"/>
                <a:ext cx="42" cy="49"/>
                <a:chOff x="1179" y="3339"/>
                <a:chExt cx="42" cy="49"/>
              </a:xfrm>
            </p:grpSpPr>
            <p:grpSp>
              <p:nvGrpSpPr>
                <p:cNvPr id="8443" name="Group 1033">
                  <a:extLst>
                    <a:ext uri="{FF2B5EF4-FFF2-40B4-BE49-F238E27FC236}">
                      <a16:creationId xmlns:a16="http://schemas.microsoft.com/office/drawing/2014/main" id="{14738FAA-05E0-4849-998F-FFA551099CFD}"/>
                    </a:ext>
                  </a:extLst>
                </p:cNvPr>
                <p:cNvGrpSpPr>
                  <a:grpSpLocks/>
                </p:cNvGrpSpPr>
                <p:nvPr/>
              </p:nvGrpSpPr>
              <p:grpSpPr bwMode="auto">
                <a:xfrm>
                  <a:off x="1179" y="3348"/>
                  <a:ext cx="36" cy="40"/>
                  <a:chOff x="1179" y="3348"/>
                  <a:chExt cx="36" cy="40"/>
                </a:xfrm>
              </p:grpSpPr>
              <p:sp>
                <p:nvSpPr>
                  <p:cNvPr id="8447" name="Line 1034">
                    <a:extLst>
                      <a:ext uri="{FF2B5EF4-FFF2-40B4-BE49-F238E27FC236}">
                        <a16:creationId xmlns:a16="http://schemas.microsoft.com/office/drawing/2014/main" id="{0EAE9564-467A-4070-97D5-E9FEB851941B}"/>
                      </a:ext>
                    </a:extLst>
                  </p:cNvPr>
                  <p:cNvSpPr>
                    <a:spLocks noChangeShapeType="1"/>
                  </p:cNvSpPr>
                  <p:nvPr/>
                </p:nvSpPr>
                <p:spPr bwMode="auto">
                  <a:xfrm>
                    <a:off x="1179" y="3351"/>
                    <a:ext cx="34" cy="3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48" name="Line 1035">
                    <a:extLst>
                      <a:ext uri="{FF2B5EF4-FFF2-40B4-BE49-F238E27FC236}">
                        <a16:creationId xmlns:a16="http://schemas.microsoft.com/office/drawing/2014/main" id="{2AE7F906-A96A-44F9-96FC-3FF3402B27D6}"/>
                      </a:ext>
                    </a:extLst>
                  </p:cNvPr>
                  <p:cNvSpPr>
                    <a:spLocks noChangeShapeType="1"/>
                  </p:cNvSpPr>
                  <p:nvPr/>
                </p:nvSpPr>
                <p:spPr bwMode="auto">
                  <a:xfrm>
                    <a:off x="1181" y="3348"/>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444" name="Group 1036">
                  <a:extLst>
                    <a:ext uri="{FF2B5EF4-FFF2-40B4-BE49-F238E27FC236}">
                      <a16:creationId xmlns:a16="http://schemas.microsoft.com/office/drawing/2014/main" id="{2A65BF3A-C52F-442D-BDCB-ACDA15FB8CD8}"/>
                    </a:ext>
                  </a:extLst>
                </p:cNvPr>
                <p:cNvGrpSpPr>
                  <a:grpSpLocks/>
                </p:cNvGrpSpPr>
                <p:nvPr/>
              </p:nvGrpSpPr>
              <p:grpSpPr bwMode="auto">
                <a:xfrm>
                  <a:off x="1185" y="3339"/>
                  <a:ext cx="36" cy="41"/>
                  <a:chOff x="1185" y="3339"/>
                  <a:chExt cx="36" cy="41"/>
                </a:xfrm>
              </p:grpSpPr>
              <p:sp>
                <p:nvSpPr>
                  <p:cNvPr id="8445" name="Line 1037">
                    <a:extLst>
                      <a:ext uri="{FF2B5EF4-FFF2-40B4-BE49-F238E27FC236}">
                        <a16:creationId xmlns:a16="http://schemas.microsoft.com/office/drawing/2014/main" id="{4880882A-8450-451E-A247-6E991B4117FA}"/>
                      </a:ext>
                    </a:extLst>
                  </p:cNvPr>
                  <p:cNvSpPr>
                    <a:spLocks noChangeShapeType="1"/>
                  </p:cNvSpPr>
                  <p:nvPr/>
                </p:nvSpPr>
                <p:spPr bwMode="auto">
                  <a:xfrm>
                    <a:off x="1185" y="3342"/>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446" name="Line 1038">
                    <a:extLst>
                      <a:ext uri="{FF2B5EF4-FFF2-40B4-BE49-F238E27FC236}">
                        <a16:creationId xmlns:a16="http://schemas.microsoft.com/office/drawing/2014/main" id="{A8D784CD-13B5-443F-B618-866706DEAC85}"/>
                      </a:ext>
                    </a:extLst>
                  </p:cNvPr>
                  <p:cNvSpPr>
                    <a:spLocks noChangeShapeType="1"/>
                  </p:cNvSpPr>
                  <p:nvPr/>
                </p:nvSpPr>
                <p:spPr bwMode="auto">
                  <a:xfrm>
                    <a:off x="1188" y="3339"/>
                    <a:ext cx="33" cy="3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grpSp>
      <p:grpSp>
        <p:nvGrpSpPr>
          <p:cNvPr id="8252" name="Group 1039">
            <a:extLst>
              <a:ext uri="{FF2B5EF4-FFF2-40B4-BE49-F238E27FC236}">
                <a16:creationId xmlns:a16="http://schemas.microsoft.com/office/drawing/2014/main" id="{34D6CBEF-9A13-4D71-9D88-796C48FE528F}"/>
              </a:ext>
            </a:extLst>
          </p:cNvPr>
          <p:cNvGrpSpPr>
            <a:grpSpLocks/>
          </p:cNvGrpSpPr>
          <p:nvPr/>
        </p:nvGrpSpPr>
        <p:grpSpPr bwMode="auto">
          <a:xfrm>
            <a:off x="6516688" y="5084763"/>
            <a:ext cx="471487" cy="754062"/>
            <a:chOff x="2210" y="2478"/>
            <a:chExt cx="1033" cy="1654"/>
          </a:xfrm>
        </p:grpSpPr>
        <p:sp>
          <p:nvSpPr>
            <p:cNvPr id="8336" name="Rectangle 1040">
              <a:extLst>
                <a:ext uri="{FF2B5EF4-FFF2-40B4-BE49-F238E27FC236}">
                  <a16:creationId xmlns:a16="http://schemas.microsoft.com/office/drawing/2014/main" id="{812F05AC-7A9D-46D7-84B8-13A81F7224EC}"/>
                </a:ext>
              </a:extLst>
            </p:cNvPr>
            <p:cNvSpPr>
              <a:spLocks noChangeArrowheads="1"/>
            </p:cNvSpPr>
            <p:nvPr/>
          </p:nvSpPr>
          <p:spPr bwMode="auto">
            <a:xfrm>
              <a:off x="2266" y="2478"/>
              <a:ext cx="921" cy="49"/>
            </a:xfrm>
            <a:prstGeom prst="rect">
              <a:avLst/>
            </a:prstGeom>
            <a:solidFill>
              <a:srgbClr val="3391D6"/>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37" name="Rectangle 1041">
              <a:extLst>
                <a:ext uri="{FF2B5EF4-FFF2-40B4-BE49-F238E27FC236}">
                  <a16:creationId xmlns:a16="http://schemas.microsoft.com/office/drawing/2014/main" id="{08D770CC-9931-4EC1-A5B1-DAED1198E18B}"/>
                </a:ext>
              </a:extLst>
            </p:cNvPr>
            <p:cNvSpPr>
              <a:spLocks noChangeArrowheads="1"/>
            </p:cNvSpPr>
            <p:nvPr/>
          </p:nvSpPr>
          <p:spPr bwMode="auto">
            <a:xfrm>
              <a:off x="2266" y="2527"/>
              <a:ext cx="921" cy="1112"/>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38" name="Rectangle 1042">
              <a:extLst>
                <a:ext uri="{FF2B5EF4-FFF2-40B4-BE49-F238E27FC236}">
                  <a16:creationId xmlns:a16="http://schemas.microsoft.com/office/drawing/2014/main" id="{EE4B8B1C-51A6-4316-8423-68E91B29F4AD}"/>
                </a:ext>
              </a:extLst>
            </p:cNvPr>
            <p:cNvSpPr>
              <a:spLocks noChangeArrowheads="1"/>
            </p:cNvSpPr>
            <p:nvPr/>
          </p:nvSpPr>
          <p:spPr bwMode="auto">
            <a:xfrm>
              <a:off x="2914" y="2817"/>
              <a:ext cx="82" cy="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339" name="Group 1043">
              <a:extLst>
                <a:ext uri="{FF2B5EF4-FFF2-40B4-BE49-F238E27FC236}">
                  <a16:creationId xmlns:a16="http://schemas.microsoft.com/office/drawing/2014/main" id="{C22EC22F-8A6F-4B79-8964-8720B8B906D0}"/>
                </a:ext>
              </a:extLst>
            </p:cNvPr>
            <p:cNvGrpSpPr>
              <a:grpSpLocks/>
            </p:cNvGrpSpPr>
            <p:nvPr/>
          </p:nvGrpSpPr>
          <p:grpSpPr bwMode="auto">
            <a:xfrm>
              <a:off x="2302" y="2882"/>
              <a:ext cx="849" cy="895"/>
              <a:chOff x="1112" y="3298"/>
              <a:chExt cx="258" cy="272"/>
            </a:xfrm>
          </p:grpSpPr>
          <p:grpSp>
            <p:nvGrpSpPr>
              <p:cNvPr id="8414" name="Group 1044">
                <a:extLst>
                  <a:ext uri="{FF2B5EF4-FFF2-40B4-BE49-F238E27FC236}">
                    <a16:creationId xmlns:a16="http://schemas.microsoft.com/office/drawing/2014/main" id="{6A1496D3-A30A-45A6-ADFB-6F72C758F868}"/>
                  </a:ext>
                </a:extLst>
              </p:cNvPr>
              <p:cNvGrpSpPr>
                <a:grpSpLocks/>
              </p:cNvGrpSpPr>
              <p:nvPr/>
            </p:nvGrpSpPr>
            <p:grpSpPr bwMode="auto">
              <a:xfrm>
                <a:off x="1211" y="3298"/>
                <a:ext cx="59" cy="20"/>
                <a:chOff x="1211" y="3298"/>
                <a:chExt cx="59" cy="20"/>
              </a:xfrm>
            </p:grpSpPr>
            <p:sp>
              <p:nvSpPr>
                <p:cNvPr id="8421" name="Oval 1045">
                  <a:extLst>
                    <a:ext uri="{FF2B5EF4-FFF2-40B4-BE49-F238E27FC236}">
                      <a16:creationId xmlns:a16="http://schemas.microsoft.com/office/drawing/2014/main" id="{3448FAE2-FD7A-4F22-88B0-532865B7ACB1}"/>
                    </a:ext>
                  </a:extLst>
                </p:cNvPr>
                <p:cNvSpPr>
                  <a:spLocks noChangeArrowheads="1"/>
                </p:cNvSpPr>
                <p:nvPr/>
              </p:nvSpPr>
              <p:spPr bwMode="auto">
                <a:xfrm>
                  <a:off x="1211" y="3298"/>
                  <a:ext cx="20" cy="20"/>
                </a:xfrm>
                <a:prstGeom prst="ellipse">
                  <a:avLst/>
                </a:prstGeom>
                <a:solidFill>
                  <a:srgbClr val="6699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22" name="Oval 1046">
                  <a:extLst>
                    <a:ext uri="{FF2B5EF4-FFF2-40B4-BE49-F238E27FC236}">
                      <a16:creationId xmlns:a16="http://schemas.microsoft.com/office/drawing/2014/main" id="{3757340D-B023-43AC-8A4C-80B65C79A5C2}"/>
                    </a:ext>
                  </a:extLst>
                </p:cNvPr>
                <p:cNvSpPr>
                  <a:spLocks noChangeArrowheads="1"/>
                </p:cNvSpPr>
                <p:nvPr/>
              </p:nvSpPr>
              <p:spPr bwMode="auto">
                <a:xfrm>
                  <a:off x="1230" y="3298"/>
                  <a:ext cx="21" cy="20"/>
                </a:xfrm>
                <a:prstGeom prst="ellipse">
                  <a:avLst/>
                </a:prstGeom>
                <a:solidFill>
                  <a:srgbClr val="6699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23" name="Oval 1047">
                  <a:extLst>
                    <a:ext uri="{FF2B5EF4-FFF2-40B4-BE49-F238E27FC236}">
                      <a16:creationId xmlns:a16="http://schemas.microsoft.com/office/drawing/2014/main" id="{8B640E2A-714E-4EE1-AC63-ED8C0720E2FA}"/>
                    </a:ext>
                  </a:extLst>
                </p:cNvPr>
                <p:cNvSpPr>
                  <a:spLocks noChangeArrowheads="1"/>
                </p:cNvSpPr>
                <p:nvPr/>
              </p:nvSpPr>
              <p:spPr bwMode="auto">
                <a:xfrm>
                  <a:off x="1250" y="3298"/>
                  <a:ext cx="20" cy="20"/>
                </a:xfrm>
                <a:prstGeom prst="ellipse">
                  <a:avLst/>
                </a:prstGeom>
                <a:solidFill>
                  <a:srgbClr val="6699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8415" name="AutoShape 1048">
                <a:extLst>
                  <a:ext uri="{FF2B5EF4-FFF2-40B4-BE49-F238E27FC236}">
                    <a16:creationId xmlns:a16="http://schemas.microsoft.com/office/drawing/2014/main" id="{6376ED0A-81C1-4629-A0ED-88063BC4E54E}"/>
                  </a:ext>
                </a:extLst>
              </p:cNvPr>
              <p:cNvSpPr>
                <a:spLocks noChangeArrowheads="1"/>
              </p:cNvSpPr>
              <p:nvPr/>
            </p:nvSpPr>
            <p:spPr bwMode="auto">
              <a:xfrm>
                <a:off x="1140" y="3311"/>
                <a:ext cx="201" cy="41"/>
              </a:xfrm>
              <a:prstGeom prst="roundRect">
                <a:avLst>
                  <a:gd name="adj" fmla="val 11505"/>
                </a:avLst>
              </a:prstGeom>
              <a:solidFill>
                <a:srgbClr val="6699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16" name="Group 1049">
                <a:extLst>
                  <a:ext uri="{FF2B5EF4-FFF2-40B4-BE49-F238E27FC236}">
                    <a16:creationId xmlns:a16="http://schemas.microsoft.com/office/drawing/2014/main" id="{BD48F603-85DF-488B-ADAA-557D4074963B}"/>
                  </a:ext>
                </a:extLst>
              </p:cNvPr>
              <p:cNvGrpSpPr>
                <a:grpSpLocks/>
              </p:cNvGrpSpPr>
              <p:nvPr/>
            </p:nvGrpSpPr>
            <p:grpSpPr bwMode="auto">
              <a:xfrm>
                <a:off x="1119" y="3320"/>
                <a:ext cx="243" cy="250"/>
                <a:chOff x="1119" y="3320"/>
                <a:chExt cx="243" cy="250"/>
              </a:xfrm>
            </p:grpSpPr>
            <p:sp>
              <p:nvSpPr>
                <p:cNvPr id="8419" name="Freeform 1050">
                  <a:extLst>
                    <a:ext uri="{FF2B5EF4-FFF2-40B4-BE49-F238E27FC236}">
                      <a16:creationId xmlns:a16="http://schemas.microsoft.com/office/drawing/2014/main" id="{AD954ED6-449B-4966-B357-EF3BCFED210A}"/>
                    </a:ext>
                  </a:extLst>
                </p:cNvPr>
                <p:cNvSpPr>
                  <a:spLocks/>
                </p:cNvSpPr>
                <p:nvPr/>
              </p:nvSpPr>
              <p:spPr bwMode="auto">
                <a:xfrm>
                  <a:off x="1120" y="3320"/>
                  <a:ext cx="242" cy="249"/>
                </a:xfrm>
                <a:custGeom>
                  <a:avLst/>
                  <a:gdLst>
                    <a:gd name="T0" fmla="*/ 116 w 1455"/>
                    <a:gd name="T1" fmla="*/ 0 h 1493"/>
                    <a:gd name="T2" fmla="*/ 1341 w 1455"/>
                    <a:gd name="T3" fmla="*/ 0 h 1493"/>
                    <a:gd name="T4" fmla="*/ 1352 w 1455"/>
                    <a:gd name="T5" fmla="*/ 2 h 1493"/>
                    <a:gd name="T6" fmla="*/ 1364 w 1455"/>
                    <a:gd name="T7" fmla="*/ 7 h 1493"/>
                    <a:gd name="T8" fmla="*/ 1372 w 1455"/>
                    <a:gd name="T9" fmla="*/ 11 h 1493"/>
                    <a:gd name="T10" fmla="*/ 1382 w 1455"/>
                    <a:gd name="T11" fmla="*/ 16 h 1493"/>
                    <a:gd name="T12" fmla="*/ 1390 w 1455"/>
                    <a:gd name="T13" fmla="*/ 24 h 1493"/>
                    <a:gd name="T14" fmla="*/ 1398 w 1455"/>
                    <a:gd name="T15" fmla="*/ 32 h 1493"/>
                    <a:gd name="T16" fmla="*/ 1403 w 1455"/>
                    <a:gd name="T17" fmla="*/ 38 h 1493"/>
                    <a:gd name="T18" fmla="*/ 1407 w 1455"/>
                    <a:gd name="T19" fmla="*/ 45 h 1493"/>
                    <a:gd name="T20" fmla="*/ 1411 w 1455"/>
                    <a:gd name="T21" fmla="*/ 54 h 1493"/>
                    <a:gd name="T22" fmla="*/ 1415 w 1455"/>
                    <a:gd name="T23" fmla="*/ 66 h 1493"/>
                    <a:gd name="T24" fmla="*/ 1417 w 1455"/>
                    <a:gd name="T25" fmla="*/ 77 h 1493"/>
                    <a:gd name="T26" fmla="*/ 1417 w 1455"/>
                    <a:gd name="T27" fmla="*/ 766 h 1493"/>
                    <a:gd name="T28" fmla="*/ 1455 w 1455"/>
                    <a:gd name="T29" fmla="*/ 882 h 1493"/>
                    <a:gd name="T30" fmla="*/ 1455 w 1455"/>
                    <a:gd name="T31" fmla="*/ 1493 h 1493"/>
                    <a:gd name="T32" fmla="*/ 0 w 1455"/>
                    <a:gd name="T33" fmla="*/ 1493 h 1493"/>
                    <a:gd name="T34" fmla="*/ 0 w 1455"/>
                    <a:gd name="T35" fmla="*/ 882 h 1493"/>
                    <a:gd name="T36" fmla="*/ 38 w 1455"/>
                    <a:gd name="T37" fmla="*/ 766 h 1493"/>
                    <a:gd name="T38" fmla="*/ 38 w 1455"/>
                    <a:gd name="T39" fmla="*/ 77 h 1493"/>
                    <a:gd name="T40" fmla="*/ 42 w 1455"/>
                    <a:gd name="T41" fmla="*/ 59 h 1493"/>
                    <a:gd name="T42" fmla="*/ 50 w 1455"/>
                    <a:gd name="T43" fmla="*/ 43 h 1493"/>
                    <a:gd name="T44" fmla="*/ 60 w 1455"/>
                    <a:gd name="T45" fmla="*/ 30 h 1493"/>
                    <a:gd name="T46" fmla="*/ 72 w 1455"/>
                    <a:gd name="T47" fmla="*/ 17 h 1493"/>
                    <a:gd name="T48" fmla="*/ 85 w 1455"/>
                    <a:gd name="T49" fmla="*/ 10 h 1493"/>
                    <a:gd name="T50" fmla="*/ 100 w 1455"/>
                    <a:gd name="T51" fmla="*/ 2 h 1493"/>
                    <a:gd name="T52" fmla="*/ 116 w 1455"/>
                    <a:gd name="T53" fmla="*/ 0 h 14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5"/>
                    <a:gd name="T82" fmla="*/ 0 h 1493"/>
                    <a:gd name="T83" fmla="*/ 1455 w 1455"/>
                    <a:gd name="T84" fmla="*/ 1493 h 14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5" h="1493">
                      <a:moveTo>
                        <a:pt x="116" y="0"/>
                      </a:moveTo>
                      <a:lnTo>
                        <a:pt x="1341" y="0"/>
                      </a:lnTo>
                      <a:lnTo>
                        <a:pt x="1352" y="2"/>
                      </a:lnTo>
                      <a:lnTo>
                        <a:pt x="1364" y="7"/>
                      </a:lnTo>
                      <a:lnTo>
                        <a:pt x="1372" y="11"/>
                      </a:lnTo>
                      <a:lnTo>
                        <a:pt x="1382" y="16"/>
                      </a:lnTo>
                      <a:lnTo>
                        <a:pt x="1390" y="24"/>
                      </a:lnTo>
                      <a:lnTo>
                        <a:pt x="1398" y="32"/>
                      </a:lnTo>
                      <a:lnTo>
                        <a:pt x="1403" y="38"/>
                      </a:lnTo>
                      <a:lnTo>
                        <a:pt x="1407" y="45"/>
                      </a:lnTo>
                      <a:lnTo>
                        <a:pt x="1411" y="54"/>
                      </a:lnTo>
                      <a:lnTo>
                        <a:pt x="1415" y="66"/>
                      </a:lnTo>
                      <a:lnTo>
                        <a:pt x="1417" y="77"/>
                      </a:lnTo>
                      <a:lnTo>
                        <a:pt x="1417" y="766"/>
                      </a:lnTo>
                      <a:lnTo>
                        <a:pt x="1455" y="882"/>
                      </a:lnTo>
                      <a:lnTo>
                        <a:pt x="1455" y="1493"/>
                      </a:lnTo>
                      <a:lnTo>
                        <a:pt x="0" y="1493"/>
                      </a:lnTo>
                      <a:lnTo>
                        <a:pt x="0" y="882"/>
                      </a:lnTo>
                      <a:lnTo>
                        <a:pt x="38" y="766"/>
                      </a:lnTo>
                      <a:lnTo>
                        <a:pt x="38" y="77"/>
                      </a:lnTo>
                      <a:lnTo>
                        <a:pt x="42" y="59"/>
                      </a:lnTo>
                      <a:lnTo>
                        <a:pt x="50" y="43"/>
                      </a:lnTo>
                      <a:lnTo>
                        <a:pt x="60" y="30"/>
                      </a:lnTo>
                      <a:lnTo>
                        <a:pt x="72" y="17"/>
                      </a:lnTo>
                      <a:lnTo>
                        <a:pt x="85" y="10"/>
                      </a:lnTo>
                      <a:lnTo>
                        <a:pt x="100" y="2"/>
                      </a:lnTo>
                      <a:lnTo>
                        <a:pt x="116" y="0"/>
                      </a:lnTo>
                      <a:close/>
                    </a:path>
                  </a:pathLst>
                </a:custGeom>
                <a:solidFill>
                  <a:srgbClr val="6699FF"/>
                </a:solidFill>
                <a:ln w="1588">
                  <a:solidFill>
                    <a:srgbClr val="000000"/>
                  </a:solidFill>
                  <a:prstDash val="solid"/>
                  <a:round/>
                  <a:headEnd/>
                  <a:tailEnd/>
                </a:ln>
              </p:spPr>
              <p:txBody>
                <a:bodyPr/>
                <a:lstStyle/>
                <a:p>
                  <a:endParaRPr lang="fr-FR"/>
                </a:p>
              </p:txBody>
            </p:sp>
            <p:sp>
              <p:nvSpPr>
                <p:cNvPr id="8420" name="Rectangle 1051">
                  <a:extLst>
                    <a:ext uri="{FF2B5EF4-FFF2-40B4-BE49-F238E27FC236}">
                      <a16:creationId xmlns:a16="http://schemas.microsoft.com/office/drawing/2014/main" id="{8BB82417-2A53-49F6-8BF9-73239B5ACEA0}"/>
                    </a:ext>
                  </a:extLst>
                </p:cNvPr>
                <p:cNvSpPr>
                  <a:spLocks noChangeArrowheads="1"/>
                </p:cNvSpPr>
                <p:nvPr/>
              </p:nvSpPr>
              <p:spPr bwMode="auto">
                <a:xfrm>
                  <a:off x="1119" y="3467"/>
                  <a:ext cx="243" cy="103"/>
                </a:xfrm>
                <a:prstGeom prst="rect">
                  <a:avLst/>
                </a:prstGeom>
                <a:solidFill>
                  <a:srgbClr val="6699F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sp>
            <p:nvSpPr>
              <p:cNvPr id="8417" name="Freeform 1052">
                <a:extLst>
                  <a:ext uri="{FF2B5EF4-FFF2-40B4-BE49-F238E27FC236}">
                    <a16:creationId xmlns:a16="http://schemas.microsoft.com/office/drawing/2014/main" id="{B6A6E6A6-920C-41EC-8A07-56AE8F092AD0}"/>
                  </a:ext>
                </a:extLst>
              </p:cNvPr>
              <p:cNvSpPr>
                <a:spLocks/>
              </p:cNvSpPr>
              <p:nvPr/>
            </p:nvSpPr>
            <p:spPr bwMode="auto">
              <a:xfrm>
                <a:off x="1112" y="3507"/>
                <a:ext cx="8" cy="63"/>
              </a:xfrm>
              <a:custGeom>
                <a:avLst/>
                <a:gdLst>
                  <a:gd name="T0" fmla="*/ 46 w 46"/>
                  <a:gd name="T1" fmla="*/ 0 h 379"/>
                  <a:gd name="T2" fmla="*/ 0 w 46"/>
                  <a:gd name="T3" fmla="*/ 75 h 379"/>
                  <a:gd name="T4" fmla="*/ 0 w 46"/>
                  <a:gd name="T5" fmla="*/ 379 h 379"/>
                  <a:gd name="T6" fmla="*/ 46 w 46"/>
                  <a:gd name="T7" fmla="*/ 379 h 379"/>
                  <a:gd name="T8" fmla="*/ 46 w 46"/>
                  <a:gd name="T9" fmla="*/ 0 h 379"/>
                  <a:gd name="T10" fmla="*/ 0 60000 65536"/>
                  <a:gd name="T11" fmla="*/ 0 60000 65536"/>
                  <a:gd name="T12" fmla="*/ 0 60000 65536"/>
                  <a:gd name="T13" fmla="*/ 0 60000 65536"/>
                  <a:gd name="T14" fmla="*/ 0 60000 65536"/>
                  <a:gd name="T15" fmla="*/ 0 w 46"/>
                  <a:gd name="T16" fmla="*/ 0 h 379"/>
                  <a:gd name="T17" fmla="*/ 46 w 46"/>
                  <a:gd name="T18" fmla="*/ 379 h 379"/>
                </a:gdLst>
                <a:ahLst/>
                <a:cxnLst>
                  <a:cxn ang="T10">
                    <a:pos x="T0" y="T1"/>
                  </a:cxn>
                  <a:cxn ang="T11">
                    <a:pos x="T2" y="T3"/>
                  </a:cxn>
                  <a:cxn ang="T12">
                    <a:pos x="T4" y="T5"/>
                  </a:cxn>
                  <a:cxn ang="T13">
                    <a:pos x="T6" y="T7"/>
                  </a:cxn>
                  <a:cxn ang="T14">
                    <a:pos x="T8" y="T9"/>
                  </a:cxn>
                </a:cxnLst>
                <a:rect l="T15" t="T16" r="T17" b="T18"/>
                <a:pathLst>
                  <a:path w="46" h="379">
                    <a:moveTo>
                      <a:pt x="46" y="0"/>
                    </a:moveTo>
                    <a:lnTo>
                      <a:pt x="0" y="75"/>
                    </a:lnTo>
                    <a:lnTo>
                      <a:pt x="0" y="379"/>
                    </a:lnTo>
                    <a:lnTo>
                      <a:pt x="46" y="379"/>
                    </a:lnTo>
                    <a:lnTo>
                      <a:pt x="46" y="0"/>
                    </a:lnTo>
                    <a:close/>
                  </a:path>
                </a:pathLst>
              </a:custGeom>
              <a:solidFill>
                <a:srgbClr val="6699FF"/>
              </a:solidFill>
              <a:ln w="1588">
                <a:solidFill>
                  <a:srgbClr val="000000"/>
                </a:solidFill>
                <a:prstDash val="solid"/>
                <a:round/>
                <a:headEnd/>
                <a:tailEnd/>
              </a:ln>
            </p:spPr>
            <p:txBody>
              <a:bodyPr/>
              <a:lstStyle/>
              <a:p>
                <a:endParaRPr lang="fr-FR"/>
              </a:p>
            </p:txBody>
          </p:sp>
          <p:sp>
            <p:nvSpPr>
              <p:cNvPr id="8418" name="Freeform 1053">
                <a:extLst>
                  <a:ext uri="{FF2B5EF4-FFF2-40B4-BE49-F238E27FC236}">
                    <a16:creationId xmlns:a16="http://schemas.microsoft.com/office/drawing/2014/main" id="{D0748365-9956-4555-809B-86F240D94AA2}"/>
                  </a:ext>
                </a:extLst>
              </p:cNvPr>
              <p:cNvSpPr>
                <a:spLocks/>
              </p:cNvSpPr>
              <p:nvPr/>
            </p:nvSpPr>
            <p:spPr bwMode="auto">
              <a:xfrm>
                <a:off x="1362" y="3507"/>
                <a:ext cx="8" cy="63"/>
              </a:xfrm>
              <a:custGeom>
                <a:avLst/>
                <a:gdLst>
                  <a:gd name="T0" fmla="*/ 0 w 46"/>
                  <a:gd name="T1" fmla="*/ 0 h 379"/>
                  <a:gd name="T2" fmla="*/ 46 w 46"/>
                  <a:gd name="T3" fmla="*/ 75 h 379"/>
                  <a:gd name="T4" fmla="*/ 46 w 46"/>
                  <a:gd name="T5" fmla="*/ 379 h 379"/>
                  <a:gd name="T6" fmla="*/ 0 w 46"/>
                  <a:gd name="T7" fmla="*/ 379 h 379"/>
                  <a:gd name="T8" fmla="*/ 0 w 46"/>
                  <a:gd name="T9" fmla="*/ 0 h 379"/>
                  <a:gd name="T10" fmla="*/ 0 60000 65536"/>
                  <a:gd name="T11" fmla="*/ 0 60000 65536"/>
                  <a:gd name="T12" fmla="*/ 0 60000 65536"/>
                  <a:gd name="T13" fmla="*/ 0 60000 65536"/>
                  <a:gd name="T14" fmla="*/ 0 60000 65536"/>
                  <a:gd name="T15" fmla="*/ 0 w 46"/>
                  <a:gd name="T16" fmla="*/ 0 h 379"/>
                  <a:gd name="T17" fmla="*/ 46 w 46"/>
                  <a:gd name="T18" fmla="*/ 379 h 379"/>
                </a:gdLst>
                <a:ahLst/>
                <a:cxnLst>
                  <a:cxn ang="T10">
                    <a:pos x="T0" y="T1"/>
                  </a:cxn>
                  <a:cxn ang="T11">
                    <a:pos x="T2" y="T3"/>
                  </a:cxn>
                  <a:cxn ang="T12">
                    <a:pos x="T4" y="T5"/>
                  </a:cxn>
                  <a:cxn ang="T13">
                    <a:pos x="T6" y="T7"/>
                  </a:cxn>
                  <a:cxn ang="T14">
                    <a:pos x="T8" y="T9"/>
                  </a:cxn>
                </a:cxnLst>
                <a:rect l="T15" t="T16" r="T17" b="T18"/>
                <a:pathLst>
                  <a:path w="46" h="379">
                    <a:moveTo>
                      <a:pt x="0" y="0"/>
                    </a:moveTo>
                    <a:lnTo>
                      <a:pt x="46" y="75"/>
                    </a:lnTo>
                    <a:lnTo>
                      <a:pt x="46" y="379"/>
                    </a:lnTo>
                    <a:lnTo>
                      <a:pt x="0" y="379"/>
                    </a:lnTo>
                    <a:lnTo>
                      <a:pt x="0" y="0"/>
                    </a:lnTo>
                    <a:close/>
                  </a:path>
                </a:pathLst>
              </a:custGeom>
              <a:solidFill>
                <a:srgbClr val="6699FF"/>
              </a:solidFill>
              <a:ln w="1588">
                <a:solidFill>
                  <a:srgbClr val="000000"/>
                </a:solidFill>
                <a:prstDash val="solid"/>
                <a:round/>
                <a:headEnd/>
                <a:tailEnd/>
              </a:ln>
            </p:spPr>
            <p:txBody>
              <a:bodyPr/>
              <a:lstStyle/>
              <a:p>
                <a:endParaRPr lang="fr-FR"/>
              </a:p>
            </p:txBody>
          </p:sp>
        </p:grpSp>
        <p:grpSp>
          <p:nvGrpSpPr>
            <p:cNvPr id="8340" name="Group 1054">
              <a:extLst>
                <a:ext uri="{FF2B5EF4-FFF2-40B4-BE49-F238E27FC236}">
                  <a16:creationId xmlns:a16="http://schemas.microsoft.com/office/drawing/2014/main" id="{DAA48C34-0774-4EAA-9660-A6FA3DFBE257}"/>
                </a:ext>
              </a:extLst>
            </p:cNvPr>
            <p:cNvGrpSpPr>
              <a:grpSpLocks/>
            </p:cNvGrpSpPr>
            <p:nvPr/>
          </p:nvGrpSpPr>
          <p:grpSpPr bwMode="auto">
            <a:xfrm>
              <a:off x="2842" y="2859"/>
              <a:ext cx="59" cy="33"/>
              <a:chOff x="1276" y="3291"/>
              <a:chExt cx="18" cy="10"/>
            </a:xfrm>
          </p:grpSpPr>
          <p:sp>
            <p:nvSpPr>
              <p:cNvPr id="8412" name="Oval 1055">
                <a:extLst>
                  <a:ext uri="{FF2B5EF4-FFF2-40B4-BE49-F238E27FC236}">
                    <a16:creationId xmlns:a16="http://schemas.microsoft.com/office/drawing/2014/main" id="{29209FC8-AD8E-4F48-913D-0319F10FD51B}"/>
                  </a:ext>
                </a:extLst>
              </p:cNvPr>
              <p:cNvSpPr>
                <a:spLocks noChangeArrowheads="1"/>
              </p:cNvSpPr>
              <p:nvPr/>
            </p:nvSpPr>
            <p:spPr bwMode="auto">
              <a:xfrm>
                <a:off x="1276" y="3291"/>
                <a:ext cx="10" cy="10"/>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13" name="Oval 1056">
                <a:extLst>
                  <a:ext uri="{FF2B5EF4-FFF2-40B4-BE49-F238E27FC236}">
                    <a16:creationId xmlns:a16="http://schemas.microsoft.com/office/drawing/2014/main" id="{1900A521-F9BB-4444-9E8E-8133A05D59AA}"/>
                  </a:ext>
                </a:extLst>
              </p:cNvPr>
              <p:cNvSpPr>
                <a:spLocks noChangeArrowheads="1"/>
              </p:cNvSpPr>
              <p:nvPr/>
            </p:nvSpPr>
            <p:spPr bwMode="auto">
              <a:xfrm>
                <a:off x="1284" y="3291"/>
                <a:ext cx="10" cy="10"/>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341" name="Group 1057">
              <a:extLst>
                <a:ext uri="{FF2B5EF4-FFF2-40B4-BE49-F238E27FC236}">
                  <a16:creationId xmlns:a16="http://schemas.microsoft.com/office/drawing/2014/main" id="{3E35DB41-0F67-4461-84B2-04DF86E6541F}"/>
                </a:ext>
              </a:extLst>
            </p:cNvPr>
            <p:cNvGrpSpPr>
              <a:grpSpLocks/>
            </p:cNvGrpSpPr>
            <p:nvPr/>
          </p:nvGrpSpPr>
          <p:grpSpPr bwMode="auto">
            <a:xfrm>
              <a:off x="2463" y="3573"/>
              <a:ext cx="527" cy="171"/>
              <a:chOff x="1161" y="3508"/>
              <a:chExt cx="160" cy="52"/>
            </a:xfrm>
          </p:grpSpPr>
          <p:sp>
            <p:nvSpPr>
              <p:cNvPr id="8406" name="Rectangle 1058">
                <a:extLst>
                  <a:ext uri="{FF2B5EF4-FFF2-40B4-BE49-F238E27FC236}">
                    <a16:creationId xmlns:a16="http://schemas.microsoft.com/office/drawing/2014/main" id="{F480770E-3E89-460C-9619-E4122E36222C}"/>
                  </a:ext>
                </a:extLst>
              </p:cNvPr>
              <p:cNvSpPr>
                <a:spLocks noChangeArrowheads="1"/>
              </p:cNvSpPr>
              <p:nvPr/>
            </p:nvSpPr>
            <p:spPr bwMode="auto">
              <a:xfrm>
                <a:off x="1161" y="3508"/>
                <a:ext cx="160" cy="52"/>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07" name="Group 1059">
                <a:extLst>
                  <a:ext uri="{FF2B5EF4-FFF2-40B4-BE49-F238E27FC236}">
                    <a16:creationId xmlns:a16="http://schemas.microsoft.com/office/drawing/2014/main" id="{EBDFF82D-3C35-4345-B0F3-DDA0161CEDB5}"/>
                  </a:ext>
                </a:extLst>
              </p:cNvPr>
              <p:cNvGrpSpPr>
                <a:grpSpLocks/>
              </p:cNvGrpSpPr>
              <p:nvPr/>
            </p:nvGrpSpPr>
            <p:grpSpPr bwMode="auto">
              <a:xfrm>
                <a:off x="1161" y="3514"/>
                <a:ext cx="160" cy="40"/>
                <a:chOff x="1161" y="3514"/>
                <a:chExt cx="160" cy="40"/>
              </a:xfrm>
            </p:grpSpPr>
            <p:sp>
              <p:nvSpPr>
                <p:cNvPr id="8408" name="Rectangle 1060">
                  <a:extLst>
                    <a:ext uri="{FF2B5EF4-FFF2-40B4-BE49-F238E27FC236}">
                      <a16:creationId xmlns:a16="http://schemas.microsoft.com/office/drawing/2014/main" id="{8B4F1714-62F3-4022-A69F-040EA95F94CE}"/>
                    </a:ext>
                  </a:extLst>
                </p:cNvPr>
                <p:cNvSpPr>
                  <a:spLocks noChangeArrowheads="1"/>
                </p:cNvSpPr>
                <p:nvPr/>
              </p:nvSpPr>
              <p:spPr bwMode="auto">
                <a:xfrm>
                  <a:off x="1161" y="3514"/>
                  <a:ext cx="159"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09" name="Rectangle 1061">
                  <a:extLst>
                    <a:ext uri="{FF2B5EF4-FFF2-40B4-BE49-F238E27FC236}">
                      <a16:creationId xmlns:a16="http://schemas.microsoft.com/office/drawing/2014/main" id="{80B36DFD-B2A4-42C0-896A-651B66133E17}"/>
                    </a:ext>
                  </a:extLst>
                </p:cNvPr>
                <p:cNvSpPr>
                  <a:spLocks noChangeArrowheads="1"/>
                </p:cNvSpPr>
                <p:nvPr/>
              </p:nvSpPr>
              <p:spPr bwMode="auto">
                <a:xfrm>
                  <a:off x="1161" y="3526"/>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10" name="Rectangle 1062">
                  <a:extLst>
                    <a:ext uri="{FF2B5EF4-FFF2-40B4-BE49-F238E27FC236}">
                      <a16:creationId xmlns:a16="http://schemas.microsoft.com/office/drawing/2014/main" id="{B9CA1811-3B39-4A25-B1C8-84532C667A26}"/>
                    </a:ext>
                  </a:extLst>
                </p:cNvPr>
                <p:cNvSpPr>
                  <a:spLocks noChangeArrowheads="1"/>
                </p:cNvSpPr>
                <p:nvPr/>
              </p:nvSpPr>
              <p:spPr bwMode="auto">
                <a:xfrm>
                  <a:off x="1161" y="3537"/>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11" name="Rectangle 1063">
                  <a:extLst>
                    <a:ext uri="{FF2B5EF4-FFF2-40B4-BE49-F238E27FC236}">
                      <a16:creationId xmlns:a16="http://schemas.microsoft.com/office/drawing/2014/main" id="{334DC73E-D8FE-45DE-BCDC-5751AA7E4D83}"/>
                    </a:ext>
                  </a:extLst>
                </p:cNvPr>
                <p:cNvSpPr>
                  <a:spLocks noChangeArrowheads="1"/>
                </p:cNvSpPr>
                <p:nvPr/>
              </p:nvSpPr>
              <p:spPr bwMode="auto">
                <a:xfrm>
                  <a:off x="1161" y="3549"/>
                  <a:ext cx="160" cy="5"/>
                </a:xfrm>
                <a:prstGeom prst="rect">
                  <a:avLst/>
                </a:prstGeom>
                <a:solidFill>
                  <a:srgbClr val="00000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342" name="Group 1064">
              <a:extLst>
                <a:ext uri="{FF2B5EF4-FFF2-40B4-BE49-F238E27FC236}">
                  <a16:creationId xmlns:a16="http://schemas.microsoft.com/office/drawing/2014/main" id="{5E0BE4EB-2B4D-48E8-999F-881C6F7833E4}"/>
                </a:ext>
              </a:extLst>
            </p:cNvPr>
            <p:cNvGrpSpPr>
              <a:grpSpLocks/>
            </p:cNvGrpSpPr>
            <p:nvPr/>
          </p:nvGrpSpPr>
          <p:grpSpPr bwMode="auto">
            <a:xfrm>
              <a:off x="2210" y="3057"/>
              <a:ext cx="1033" cy="404"/>
              <a:chOff x="1084" y="3351"/>
              <a:chExt cx="314" cy="123"/>
            </a:xfrm>
          </p:grpSpPr>
          <p:grpSp>
            <p:nvGrpSpPr>
              <p:cNvPr id="8394" name="Group 1065">
                <a:extLst>
                  <a:ext uri="{FF2B5EF4-FFF2-40B4-BE49-F238E27FC236}">
                    <a16:creationId xmlns:a16="http://schemas.microsoft.com/office/drawing/2014/main" id="{77126B3E-1AD3-431E-9844-2D6C793DDFD8}"/>
                  </a:ext>
                </a:extLst>
              </p:cNvPr>
              <p:cNvGrpSpPr>
                <a:grpSpLocks/>
              </p:cNvGrpSpPr>
              <p:nvPr/>
            </p:nvGrpSpPr>
            <p:grpSpPr bwMode="auto">
              <a:xfrm>
                <a:off x="1084" y="3352"/>
                <a:ext cx="42" cy="122"/>
                <a:chOff x="1084" y="3352"/>
                <a:chExt cx="42" cy="122"/>
              </a:xfrm>
            </p:grpSpPr>
            <p:sp>
              <p:nvSpPr>
                <p:cNvPr id="8401" name="AutoShape 1066">
                  <a:extLst>
                    <a:ext uri="{FF2B5EF4-FFF2-40B4-BE49-F238E27FC236}">
                      <a16:creationId xmlns:a16="http://schemas.microsoft.com/office/drawing/2014/main" id="{378BA048-7EB9-48D8-9BE3-4BA1A7EB801D}"/>
                    </a:ext>
                  </a:extLst>
                </p:cNvPr>
                <p:cNvSpPr>
                  <a:spLocks noChangeArrowheads="1"/>
                </p:cNvSpPr>
                <p:nvPr/>
              </p:nvSpPr>
              <p:spPr bwMode="auto">
                <a:xfrm>
                  <a:off x="1084" y="3352"/>
                  <a:ext cx="33" cy="91"/>
                </a:xfrm>
                <a:prstGeom prst="roundRect">
                  <a:avLst>
                    <a:gd name="adj" fmla="val 11560"/>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02" name="Oval 1067">
                  <a:extLst>
                    <a:ext uri="{FF2B5EF4-FFF2-40B4-BE49-F238E27FC236}">
                      <a16:creationId xmlns:a16="http://schemas.microsoft.com/office/drawing/2014/main" id="{E3CDD4C1-3258-4414-9717-AE6A80B286EA}"/>
                    </a:ext>
                  </a:extLst>
                </p:cNvPr>
                <p:cNvSpPr>
                  <a:spLocks noChangeArrowheads="1"/>
                </p:cNvSpPr>
                <p:nvPr/>
              </p:nvSpPr>
              <p:spPr bwMode="auto">
                <a:xfrm>
                  <a:off x="1084" y="3442"/>
                  <a:ext cx="33" cy="32"/>
                </a:xfrm>
                <a:prstGeom prst="ellipse">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403" name="Group 1068">
                  <a:extLst>
                    <a:ext uri="{FF2B5EF4-FFF2-40B4-BE49-F238E27FC236}">
                      <a16:creationId xmlns:a16="http://schemas.microsoft.com/office/drawing/2014/main" id="{12564A65-FFDA-41A0-8310-496F8D8DC421}"/>
                    </a:ext>
                  </a:extLst>
                </p:cNvPr>
                <p:cNvGrpSpPr>
                  <a:grpSpLocks/>
                </p:cNvGrpSpPr>
                <p:nvPr/>
              </p:nvGrpSpPr>
              <p:grpSpPr bwMode="auto">
                <a:xfrm>
                  <a:off x="1106" y="3366"/>
                  <a:ext cx="20" cy="65"/>
                  <a:chOff x="1106" y="3366"/>
                  <a:chExt cx="20" cy="65"/>
                </a:xfrm>
              </p:grpSpPr>
              <p:sp>
                <p:nvSpPr>
                  <p:cNvPr id="8404" name="Rectangle 1069">
                    <a:extLst>
                      <a:ext uri="{FF2B5EF4-FFF2-40B4-BE49-F238E27FC236}">
                        <a16:creationId xmlns:a16="http://schemas.microsoft.com/office/drawing/2014/main" id="{B93296C2-5C91-43ED-BA6D-DF2514C4AFFA}"/>
                      </a:ext>
                    </a:extLst>
                  </p:cNvPr>
                  <p:cNvSpPr>
                    <a:spLocks noChangeArrowheads="1"/>
                  </p:cNvSpPr>
                  <p:nvPr/>
                </p:nvSpPr>
                <p:spPr bwMode="auto">
                  <a:xfrm>
                    <a:off x="1106" y="3366"/>
                    <a:ext cx="20" cy="8"/>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05" name="Rectangle 1070">
                    <a:extLst>
                      <a:ext uri="{FF2B5EF4-FFF2-40B4-BE49-F238E27FC236}">
                        <a16:creationId xmlns:a16="http://schemas.microsoft.com/office/drawing/2014/main" id="{B93AEBA7-BEB6-4302-A007-51082EE0874A}"/>
                      </a:ext>
                    </a:extLst>
                  </p:cNvPr>
                  <p:cNvSpPr>
                    <a:spLocks noChangeArrowheads="1"/>
                  </p:cNvSpPr>
                  <p:nvPr/>
                </p:nvSpPr>
                <p:spPr bwMode="auto">
                  <a:xfrm>
                    <a:off x="1106" y="3424"/>
                    <a:ext cx="20" cy="7"/>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395" name="Group 1071">
                <a:extLst>
                  <a:ext uri="{FF2B5EF4-FFF2-40B4-BE49-F238E27FC236}">
                    <a16:creationId xmlns:a16="http://schemas.microsoft.com/office/drawing/2014/main" id="{118CE6D3-9150-4BE2-8C4A-DCC237ECF664}"/>
                  </a:ext>
                </a:extLst>
              </p:cNvPr>
              <p:cNvGrpSpPr>
                <a:grpSpLocks/>
              </p:cNvGrpSpPr>
              <p:nvPr/>
            </p:nvGrpSpPr>
            <p:grpSpPr bwMode="auto">
              <a:xfrm>
                <a:off x="1355" y="3351"/>
                <a:ext cx="43" cy="122"/>
                <a:chOff x="1355" y="3351"/>
                <a:chExt cx="43" cy="122"/>
              </a:xfrm>
            </p:grpSpPr>
            <p:sp>
              <p:nvSpPr>
                <p:cNvPr id="8396" name="AutoShape 1072">
                  <a:extLst>
                    <a:ext uri="{FF2B5EF4-FFF2-40B4-BE49-F238E27FC236}">
                      <a16:creationId xmlns:a16="http://schemas.microsoft.com/office/drawing/2014/main" id="{EA910B28-2BCC-421E-9063-4A24D00729F7}"/>
                    </a:ext>
                  </a:extLst>
                </p:cNvPr>
                <p:cNvSpPr>
                  <a:spLocks noChangeArrowheads="1"/>
                </p:cNvSpPr>
                <p:nvPr/>
              </p:nvSpPr>
              <p:spPr bwMode="auto">
                <a:xfrm>
                  <a:off x="1365" y="3351"/>
                  <a:ext cx="33" cy="90"/>
                </a:xfrm>
                <a:prstGeom prst="roundRect">
                  <a:avLst>
                    <a:gd name="adj" fmla="val 0"/>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97" name="Oval 1073">
                  <a:extLst>
                    <a:ext uri="{FF2B5EF4-FFF2-40B4-BE49-F238E27FC236}">
                      <a16:creationId xmlns:a16="http://schemas.microsoft.com/office/drawing/2014/main" id="{40E12399-C7FE-4A61-BB29-0CD0DF986A1D}"/>
                    </a:ext>
                  </a:extLst>
                </p:cNvPr>
                <p:cNvSpPr>
                  <a:spLocks noChangeArrowheads="1"/>
                </p:cNvSpPr>
                <p:nvPr/>
              </p:nvSpPr>
              <p:spPr bwMode="auto">
                <a:xfrm>
                  <a:off x="1365" y="3440"/>
                  <a:ext cx="33" cy="33"/>
                </a:xfrm>
                <a:prstGeom prst="ellipse">
                  <a:avLst/>
                </a:prstGeom>
                <a:solidFill>
                  <a:srgbClr val="C0C0C0"/>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398" name="Group 1074">
                  <a:extLst>
                    <a:ext uri="{FF2B5EF4-FFF2-40B4-BE49-F238E27FC236}">
                      <a16:creationId xmlns:a16="http://schemas.microsoft.com/office/drawing/2014/main" id="{60E5577A-32FC-403A-A098-88541597EFA1}"/>
                    </a:ext>
                  </a:extLst>
                </p:cNvPr>
                <p:cNvGrpSpPr>
                  <a:grpSpLocks/>
                </p:cNvGrpSpPr>
                <p:nvPr/>
              </p:nvGrpSpPr>
              <p:grpSpPr bwMode="auto">
                <a:xfrm>
                  <a:off x="1355" y="3365"/>
                  <a:ext cx="20" cy="65"/>
                  <a:chOff x="1355" y="3365"/>
                  <a:chExt cx="20" cy="65"/>
                </a:xfrm>
              </p:grpSpPr>
              <p:sp>
                <p:nvSpPr>
                  <p:cNvPr id="8399" name="Rectangle 1075">
                    <a:extLst>
                      <a:ext uri="{FF2B5EF4-FFF2-40B4-BE49-F238E27FC236}">
                        <a16:creationId xmlns:a16="http://schemas.microsoft.com/office/drawing/2014/main" id="{E563B4CE-3958-47DE-BE9F-9C20021A3408}"/>
                      </a:ext>
                    </a:extLst>
                  </p:cNvPr>
                  <p:cNvSpPr>
                    <a:spLocks noChangeArrowheads="1"/>
                  </p:cNvSpPr>
                  <p:nvPr/>
                </p:nvSpPr>
                <p:spPr bwMode="auto">
                  <a:xfrm>
                    <a:off x="1355" y="3365"/>
                    <a:ext cx="20" cy="7"/>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400" name="Rectangle 1076">
                    <a:extLst>
                      <a:ext uri="{FF2B5EF4-FFF2-40B4-BE49-F238E27FC236}">
                        <a16:creationId xmlns:a16="http://schemas.microsoft.com/office/drawing/2014/main" id="{0BBC5D9D-56A2-48A2-800D-A56BCB445E19}"/>
                      </a:ext>
                    </a:extLst>
                  </p:cNvPr>
                  <p:cNvSpPr>
                    <a:spLocks noChangeArrowheads="1"/>
                  </p:cNvSpPr>
                  <p:nvPr/>
                </p:nvSpPr>
                <p:spPr bwMode="auto">
                  <a:xfrm>
                    <a:off x="1355" y="3422"/>
                    <a:ext cx="20" cy="8"/>
                  </a:xfrm>
                  <a:prstGeom prst="rect">
                    <a:avLst/>
                  </a:prstGeom>
                  <a:solidFill>
                    <a:srgbClr val="9F9F9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sp>
          <p:nvSpPr>
            <p:cNvPr id="8343" name="Rectangle 1077">
              <a:extLst>
                <a:ext uri="{FF2B5EF4-FFF2-40B4-BE49-F238E27FC236}">
                  <a16:creationId xmlns:a16="http://schemas.microsoft.com/office/drawing/2014/main" id="{6FED8B96-3B1A-4548-AEA8-22F864067550}"/>
                </a:ext>
              </a:extLst>
            </p:cNvPr>
            <p:cNvSpPr>
              <a:spLocks noChangeArrowheads="1"/>
            </p:cNvSpPr>
            <p:nvPr/>
          </p:nvSpPr>
          <p:spPr bwMode="auto">
            <a:xfrm>
              <a:off x="2348" y="3576"/>
              <a:ext cx="86" cy="168"/>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4" name="Rectangle 1078">
              <a:extLst>
                <a:ext uri="{FF2B5EF4-FFF2-40B4-BE49-F238E27FC236}">
                  <a16:creationId xmlns:a16="http://schemas.microsoft.com/office/drawing/2014/main" id="{3742F6C4-2007-4A76-8341-F7A0E1972E71}"/>
                </a:ext>
              </a:extLst>
            </p:cNvPr>
            <p:cNvSpPr>
              <a:spLocks noChangeArrowheads="1"/>
            </p:cNvSpPr>
            <p:nvPr/>
          </p:nvSpPr>
          <p:spPr bwMode="auto">
            <a:xfrm>
              <a:off x="2348" y="3658"/>
              <a:ext cx="86" cy="86"/>
            </a:xfrm>
            <a:prstGeom prst="rect">
              <a:avLst/>
            </a:prstGeom>
            <a:solidFill>
              <a:srgbClr val="80808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5" name="Oval 1079">
              <a:extLst>
                <a:ext uri="{FF2B5EF4-FFF2-40B4-BE49-F238E27FC236}">
                  <a16:creationId xmlns:a16="http://schemas.microsoft.com/office/drawing/2014/main" id="{D6F2FF80-97AA-4A27-A47F-8F78679AE468}"/>
                </a:ext>
              </a:extLst>
            </p:cNvPr>
            <p:cNvSpPr>
              <a:spLocks noChangeArrowheads="1"/>
            </p:cNvSpPr>
            <p:nvPr/>
          </p:nvSpPr>
          <p:spPr bwMode="auto">
            <a:xfrm>
              <a:off x="2351" y="3576"/>
              <a:ext cx="80" cy="82"/>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6" name="Rectangle 1080">
              <a:extLst>
                <a:ext uri="{FF2B5EF4-FFF2-40B4-BE49-F238E27FC236}">
                  <a16:creationId xmlns:a16="http://schemas.microsoft.com/office/drawing/2014/main" id="{D699A010-8368-408C-8C3B-87B64A1E96FF}"/>
                </a:ext>
              </a:extLst>
            </p:cNvPr>
            <p:cNvSpPr>
              <a:spLocks noChangeArrowheads="1"/>
            </p:cNvSpPr>
            <p:nvPr/>
          </p:nvSpPr>
          <p:spPr bwMode="auto">
            <a:xfrm>
              <a:off x="2358" y="3668"/>
              <a:ext cx="66" cy="66"/>
            </a:xfrm>
            <a:prstGeom prst="rect">
              <a:avLst/>
            </a:prstGeom>
            <a:solidFill>
              <a:srgbClr val="CCECF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7" name="Rectangle 1081">
              <a:extLst>
                <a:ext uri="{FF2B5EF4-FFF2-40B4-BE49-F238E27FC236}">
                  <a16:creationId xmlns:a16="http://schemas.microsoft.com/office/drawing/2014/main" id="{32181EE2-EB16-45C5-ABF3-ADBF019EB58E}"/>
                </a:ext>
              </a:extLst>
            </p:cNvPr>
            <p:cNvSpPr>
              <a:spLocks noChangeArrowheads="1"/>
            </p:cNvSpPr>
            <p:nvPr/>
          </p:nvSpPr>
          <p:spPr bwMode="auto">
            <a:xfrm>
              <a:off x="3019" y="3576"/>
              <a:ext cx="83" cy="168"/>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8" name="Rectangle 1082">
              <a:extLst>
                <a:ext uri="{FF2B5EF4-FFF2-40B4-BE49-F238E27FC236}">
                  <a16:creationId xmlns:a16="http://schemas.microsoft.com/office/drawing/2014/main" id="{0EE33AFF-2918-4B26-84A9-C77AEBFA02EF}"/>
                </a:ext>
              </a:extLst>
            </p:cNvPr>
            <p:cNvSpPr>
              <a:spLocks noChangeArrowheads="1"/>
            </p:cNvSpPr>
            <p:nvPr/>
          </p:nvSpPr>
          <p:spPr bwMode="auto">
            <a:xfrm>
              <a:off x="3019" y="3658"/>
              <a:ext cx="83" cy="86"/>
            </a:xfrm>
            <a:prstGeom prst="rect">
              <a:avLst/>
            </a:prstGeom>
            <a:solidFill>
              <a:srgbClr val="80808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49" name="Oval 1083">
              <a:extLst>
                <a:ext uri="{FF2B5EF4-FFF2-40B4-BE49-F238E27FC236}">
                  <a16:creationId xmlns:a16="http://schemas.microsoft.com/office/drawing/2014/main" id="{B8171FEE-3A2E-44B2-B157-34FE20D287F5}"/>
                </a:ext>
              </a:extLst>
            </p:cNvPr>
            <p:cNvSpPr>
              <a:spLocks noChangeArrowheads="1"/>
            </p:cNvSpPr>
            <p:nvPr/>
          </p:nvSpPr>
          <p:spPr bwMode="auto">
            <a:xfrm>
              <a:off x="3019" y="3576"/>
              <a:ext cx="80" cy="82"/>
            </a:xfrm>
            <a:prstGeom prst="ellipse">
              <a:avLst/>
            </a:prstGeom>
            <a:solidFill>
              <a:srgbClr val="FFFFFF"/>
            </a:solidFill>
            <a:ln w="1588">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50" name="Rectangle 1084">
              <a:extLst>
                <a:ext uri="{FF2B5EF4-FFF2-40B4-BE49-F238E27FC236}">
                  <a16:creationId xmlns:a16="http://schemas.microsoft.com/office/drawing/2014/main" id="{A9419F8D-3A3E-4DB4-944A-CA6C31BE62EF}"/>
                </a:ext>
              </a:extLst>
            </p:cNvPr>
            <p:cNvSpPr>
              <a:spLocks noChangeArrowheads="1"/>
            </p:cNvSpPr>
            <p:nvPr/>
          </p:nvSpPr>
          <p:spPr bwMode="auto">
            <a:xfrm>
              <a:off x="3029" y="3668"/>
              <a:ext cx="63" cy="66"/>
            </a:xfrm>
            <a:prstGeom prst="rect">
              <a:avLst/>
            </a:prstGeom>
            <a:solidFill>
              <a:srgbClr val="CCECFF"/>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351" name="Group 1085">
              <a:extLst>
                <a:ext uri="{FF2B5EF4-FFF2-40B4-BE49-F238E27FC236}">
                  <a16:creationId xmlns:a16="http://schemas.microsoft.com/office/drawing/2014/main" id="{B3B7BDD4-B265-44AD-A21E-2483381E49B7}"/>
                </a:ext>
              </a:extLst>
            </p:cNvPr>
            <p:cNvGrpSpPr>
              <a:grpSpLocks/>
            </p:cNvGrpSpPr>
            <p:nvPr/>
          </p:nvGrpSpPr>
          <p:grpSpPr bwMode="auto">
            <a:xfrm>
              <a:off x="2368" y="3908"/>
              <a:ext cx="717" cy="224"/>
              <a:chOff x="1132" y="3610"/>
              <a:chExt cx="218" cy="68"/>
            </a:xfrm>
          </p:grpSpPr>
          <p:grpSp>
            <p:nvGrpSpPr>
              <p:cNvPr id="8384" name="Group 1086">
                <a:extLst>
                  <a:ext uri="{FF2B5EF4-FFF2-40B4-BE49-F238E27FC236}">
                    <a16:creationId xmlns:a16="http://schemas.microsoft.com/office/drawing/2014/main" id="{6ABBB118-FD0D-4A71-9851-D47613ADE6C7}"/>
                  </a:ext>
                </a:extLst>
              </p:cNvPr>
              <p:cNvGrpSpPr>
                <a:grpSpLocks/>
              </p:cNvGrpSpPr>
              <p:nvPr/>
            </p:nvGrpSpPr>
            <p:grpSpPr bwMode="auto">
              <a:xfrm>
                <a:off x="1132" y="3610"/>
                <a:ext cx="218" cy="33"/>
                <a:chOff x="1132" y="3610"/>
                <a:chExt cx="218" cy="33"/>
              </a:xfrm>
            </p:grpSpPr>
            <p:sp>
              <p:nvSpPr>
                <p:cNvPr id="8392" name="Oval 1087">
                  <a:extLst>
                    <a:ext uri="{FF2B5EF4-FFF2-40B4-BE49-F238E27FC236}">
                      <a16:creationId xmlns:a16="http://schemas.microsoft.com/office/drawing/2014/main" id="{BBC7A2D0-2FC2-43E7-8E26-83C19FEDBAA7}"/>
                    </a:ext>
                  </a:extLst>
                </p:cNvPr>
                <p:cNvSpPr>
                  <a:spLocks noChangeArrowheads="1"/>
                </p:cNvSpPr>
                <p:nvPr/>
              </p:nvSpPr>
              <p:spPr bwMode="auto">
                <a:xfrm>
                  <a:off x="1211" y="3610"/>
                  <a:ext cx="60" cy="3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93" name="Rectangle 1088">
                  <a:extLst>
                    <a:ext uri="{FF2B5EF4-FFF2-40B4-BE49-F238E27FC236}">
                      <a16:creationId xmlns:a16="http://schemas.microsoft.com/office/drawing/2014/main" id="{A031CE8E-FA3E-4D3E-B3D4-7371505000D2}"/>
                    </a:ext>
                  </a:extLst>
                </p:cNvPr>
                <p:cNvSpPr>
                  <a:spLocks noChangeArrowheads="1"/>
                </p:cNvSpPr>
                <p:nvPr/>
              </p:nvSpPr>
              <p:spPr bwMode="auto">
                <a:xfrm>
                  <a:off x="1132" y="3613"/>
                  <a:ext cx="218" cy="1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385" name="Group 1089">
                <a:extLst>
                  <a:ext uri="{FF2B5EF4-FFF2-40B4-BE49-F238E27FC236}">
                    <a16:creationId xmlns:a16="http://schemas.microsoft.com/office/drawing/2014/main" id="{E01728B0-9E39-4FA5-BD1D-ABC8FA26EE44}"/>
                  </a:ext>
                </a:extLst>
              </p:cNvPr>
              <p:cNvGrpSpPr>
                <a:grpSpLocks/>
              </p:cNvGrpSpPr>
              <p:nvPr/>
            </p:nvGrpSpPr>
            <p:grpSpPr bwMode="auto">
              <a:xfrm>
                <a:off x="1132" y="3627"/>
                <a:ext cx="217" cy="51"/>
                <a:chOff x="1132" y="3627"/>
                <a:chExt cx="217" cy="51"/>
              </a:xfrm>
            </p:grpSpPr>
            <p:grpSp>
              <p:nvGrpSpPr>
                <p:cNvPr id="8386" name="Group 1090">
                  <a:extLst>
                    <a:ext uri="{FF2B5EF4-FFF2-40B4-BE49-F238E27FC236}">
                      <a16:creationId xmlns:a16="http://schemas.microsoft.com/office/drawing/2014/main" id="{61F0A48C-5556-4E99-A029-F93CB9BB1B7D}"/>
                    </a:ext>
                  </a:extLst>
                </p:cNvPr>
                <p:cNvGrpSpPr>
                  <a:grpSpLocks/>
                </p:cNvGrpSpPr>
                <p:nvPr/>
              </p:nvGrpSpPr>
              <p:grpSpPr bwMode="auto">
                <a:xfrm>
                  <a:off x="1132" y="3627"/>
                  <a:ext cx="38" cy="51"/>
                  <a:chOff x="1132" y="3627"/>
                  <a:chExt cx="38" cy="51"/>
                </a:xfrm>
              </p:grpSpPr>
              <p:sp>
                <p:nvSpPr>
                  <p:cNvPr id="8390" name="Oval 1091">
                    <a:extLst>
                      <a:ext uri="{FF2B5EF4-FFF2-40B4-BE49-F238E27FC236}">
                        <a16:creationId xmlns:a16="http://schemas.microsoft.com/office/drawing/2014/main" id="{CDA588BE-01C5-43DC-B43D-048F31696CE2}"/>
                      </a:ext>
                    </a:extLst>
                  </p:cNvPr>
                  <p:cNvSpPr>
                    <a:spLocks noChangeArrowheads="1"/>
                  </p:cNvSpPr>
                  <p:nvPr/>
                </p:nvSpPr>
                <p:spPr bwMode="auto">
                  <a:xfrm>
                    <a:off x="1132" y="3650"/>
                    <a:ext cx="38" cy="28"/>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91" name="Rectangle 1092">
                    <a:extLst>
                      <a:ext uri="{FF2B5EF4-FFF2-40B4-BE49-F238E27FC236}">
                        <a16:creationId xmlns:a16="http://schemas.microsoft.com/office/drawing/2014/main" id="{D763E194-B374-4D0B-AC5C-1328CBE6285F}"/>
                      </a:ext>
                    </a:extLst>
                  </p:cNvPr>
                  <p:cNvSpPr>
                    <a:spLocks noChangeArrowheads="1"/>
                  </p:cNvSpPr>
                  <p:nvPr/>
                </p:nvSpPr>
                <p:spPr bwMode="auto">
                  <a:xfrm>
                    <a:off x="1132" y="3627"/>
                    <a:ext cx="38" cy="3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8387" name="Group 1093">
                  <a:extLst>
                    <a:ext uri="{FF2B5EF4-FFF2-40B4-BE49-F238E27FC236}">
                      <a16:creationId xmlns:a16="http://schemas.microsoft.com/office/drawing/2014/main" id="{9A0E0496-BF2B-48CC-B3E8-DEB593EFE52A}"/>
                    </a:ext>
                  </a:extLst>
                </p:cNvPr>
                <p:cNvGrpSpPr>
                  <a:grpSpLocks/>
                </p:cNvGrpSpPr>
                <p:nvPr/>
              </p:nvGrpSpPr>
              <p:grpSpPr bwMode="auto">
                <a:xfrm>
                  <a:off x="1311" y="3627"/>
                  <a:ext cx="38" cy="51"/>
                  <a:chOff x="1311" y="3627"/>
                  <a:chExt cx="38" cy="51"/>
                </a:xfrm>
              </p:grpSpPr>
              <p:sp>
                <p:nvSpPr>
                  <p:cNvPr id="8388" name="Oval 1094">
                    <a:extLst>
                      <a:ext uri="{FF2B5EF4-FFF2-40B4-BE49-F238E27FC236}">
                        <a16:creationId xmlns:a16="http://schemas.microsoft.com/office/drawing/2014/main" id="{668B623A-8EF8-47A1-9A0A-F736A99AA88A}"/>
                      </a:ext>
                    </a:extLst>
                  </p:cNvPr>
                  <p:cNvSpPr>
                    <a:spLocks noChangeArrowheads="1"/>
                  </p:cNvSpPr>
                  <p:nvPr/>
                </p:nvSpPr>
                <p:spPr bwMode="auto">
                  <a:xfrm>
                    <a:off x="1311" y="3650"/>
                    <a:ext cx="38" cy="28"/>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89" name="Rectangle 1095">
                    <a:extLst>
                      <a:ext uri="{FF2B5EF4-FFF2-40B4-BE49-F238E27FC236}">
                        <a16:creationId xmlns:a16="http://schemas.microsoft.com/office/drawing/2014/main" id="{6E4015E7-8037-4CC7-9EDF-DD41BF87E85B}"/>
                      </a:ext>
                    </a:extLst>
                  </p:cNvPr>
                  <p:cNvSpPr>
                    <a:spLocks noChangeArrowheads="1"/>
                  </p:cNvSpPr>
                  <p:nvPr/>
                </p:nvSpPr>
                <p:spPr bwMode="auto">
                  <a:xfrm>
                    <a:off x="1311" y="3627"/>
                    <a:ext cx="38" cy="3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grpSp>
          <p:nvGrpSpPr>
            <p:cNvPr id="8352" name="Group 1096">
              <a:extLst>
                <a:ext uri="{FF2B5EF4-FFF2-40B4-BE49-F238E27FC236}">
                  <a16:creationId xmlns:a16="http://schemas.microsoft.com/office/drawing/2014/main" id="{A1790A32-B754-4786-BD3A-D56C0FDD7831}"/>
                </a:ext>
              </a:extLst>
            </p:cNvPr>
            <p:cNvGrpSpPr>
              <a:grpSpLocks/>
            </p:cNvGrpSpPr>
            <p:nvPr/>
          </p:nvGrpSpPr>
          <p:grpSpPr bwMode="auto">
            <a:xfrm>
              <a:off x="2296" y="3774"/>
              <a:ext cx="858" cy="151"/>
              <a:chOff x="1110" y="3569"/>
              <a:chExt cx="261" cy="46"/>
            </a:xfrm>
          </p:grpSpPr>
          <p:sp>
            <p:nvSpPr>
              <p:cNvPr id="8377" name="Rectangle 1097">
                <a:extLst>
                  <a:ext uri="{FF2B5EF4-FFF2-40B4-BE49-F238E27FC236}">
                    <a16:creationId xmlns:a16="http://schemas.microsoft.com/office/drawing/2014/main" id="{C13BCB67-8D38-4589-8DFF-AC1BD876462F}"/>
                  </a:ext>
                </a:extLst>
              </p:cNvPr>
              <p:cNvSpPr>
                <a:spLocks noChangeArrowheads="1"/>
              </p:cNvSpPr>
              <p:nvPr/>
            </p:nvSpPr>
            <p:spPr bwMode="auto">
              <a:xfrm>
                <a:off x="1110" y="3569"/>
                <a:ext cx="261" cy="46"/>
              </a:xfrm>
              <a:prstGeom prst="rect">
                <a:avLst/>
              </a:prstGeom>
              <a:solidFill>
                <a:srgbClr val="C0C0C0"/>
              </a:solidFill>
              <a:ln w="1588">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378" name="Group 1098">
                <a:extLst>
                  <a:ext uri="{FF2B5EF4-FFF2-40B4-BE49-F238E27FC236}">
                    <a16:creationId xmlns:a16="http://schemas.microsoft.com/office/drawing/2014/main" id="{B0A7E591-6A90-4183-8630-6444FEB6A270}"/>
                  </a:ext>
                </a:extLst>
              </p:cNvPr>
              <p:cNvGrpSpPr>
                <a:grpSpLocks/>
              </p:cNvGrpSpPr>
              <p:nvPr/>
            </p:nvGrpSpPr>
            <p:grpSpPr bwMode="auto">
              <a:xfrm>
                <a:off x="1127" y="3577"/>
                <a:ext cx="229" cy="26"/>
                <a:chOff x="1127" y="3577"/>
                <a:chExt cx="229" cy="26"/>
              </a:xfrm>
            </p:grpSpPr>
            <p:sp>
              <p:nvSpPr>
                <p:cNvPr id="8379" name="Rectangle 1099">
                  <a:extLst>
                    <a:ext uri="{FF2B5EF4-FFF2-40B4-BE49-F238E27FC236}">
                      <a16:creationId xmlns:a16="http://schemas.microsoft.com/office/drawing/2014/main" id="{BC3EE250-9C67-4D4C-9DEC-0DE8590C2A38}"/>
                    </a:ext>
                  </a:extLst>
                </p:cNvPr>
                <p:cNvSpPr>
                  <a:spLocks noChangeArrowheads="1"/>
                </p:cNvSpPr>
                <p:nvPr/>
              </p:nvSpPr>
              <p:spPr bwMode="auto">
                <a:xfrm>
                  <a:off x="1183" y="3591"/>
                  <a:ext cx="4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80" name="Rectangle 1100">
                  <a:extLst>
                    <a:ext uri="{FF2B5EF4-FFF2-40B4-BE49-F238E27FC236}">
                      <a16:creationId xmlns:a16="http://schemas.microsoft.com/office/drawing/2014/main" id="{95754A26-B38D-4369-8D0A-30A424DCD29E}"/>
                    </a:ext>
                  </a:extLst>
                </p:cNvPr>
                <p:cNvSpPr>
                  <a:spLocks noChangeArrowheads="1"/>
                </p:cNvSpPr>
                <p:nvPr/>
              </p:nvSpPr>
              <p:spPr bwMode="auto">
                <a:xfrm>
                  <a:off x="1254" y="3591"/>
                  <a:ext cx="4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81" name="Rectangle 1101">
                  <a:extLst>
                    <a:ext uri="{FF2B5EF4-FFF2-40B4-BE49-F238E27FC236}">
                      <a16:creationId xmlns:a16="http://schemas.microsoft.com/office/drawing/2014/main" id="{509BC003-2529-4D39-9717-E3D3EB1B988B}"/>
                    </a:ext>
                  </a:extLst>
                </p:cNvPr>
                <p:cNvSpPr>
                  <a:spLocks noChangeArrowheads="1"/>
                </p:cNvSpPr>
                <p:nvPr/>
              </p:nvSpPr>
              <p:spPr bwMode="auto">
                <a:xfrm>
                  <a:off x="1127" y="3584"/>
                  <a:ext cx="3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82" name="Rectangle 1102">
                  <a:extLst>
                    <a:ext uri="{FF2B5EF4-FFF2-40B4-BE49-F238E27FC236}">
                      <a16:creationId xmlns:a16="http://schemas.microsoft.com/office/drawing/2014/main" id="{2B6DE052-A43A-4323-8347-F52B68F3593D}"/>
                    </a:ext>
                  </a:extLst>
                </p:cNvPr>
                <p:cNvSpPr>
                  <a:spLocks noChangeArrowheads="1"/>
                </p:cNvSpPr>
                <p:nvPr/>
              </p:nvSpPr>
              <p:spPr bwMode="auto">
                <a:xfrm>
                  <a:off x="1325" y="3584"/>
                  <a:ext cx="31"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83" name="Rectangle 1103">
                  <a:extLst>
                    <a:ext uri="{FF2B5EF4-FFF2-40B4-BE49-F238E27FC236}">
                      <a16:creationId xmlns:a16="http://schemas.microsoft.com/office/drawing/2014/main" id="{C92F07C7-CFFA-4C6A-9706-0B79D175C9DB}"/>
                    </a:ext>
                  </a:extLst>
                </p:cNvPr>
                <p:cNvSpPr>
                  <a:spLocks noChangeArrowheads="1"/>
                </p:cNvSpPr>
                <p:nvPr/>
              </p:nvSpPr>
              <p:spPr bwMode="auto">
                <a:xfrm>
                  <a:off x="1184" y="3577"/>
                  <a:ext cx="11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grpSp>
          <p:nvGrpSpPr>
            <p:cNvPr id="8353" name="Group 1104">
              <a:extLst>
                <a:ext uri="{FF2B5EF4-FFF2-40B4-BE49-F238E27FC236}">
                  <a16:creationId xmlns:a16="http://schemas.microsoft.com/office/drawing/2014/main" id="{25B3C9AE-A5EA-4482-BE45-6385498D050A}"/>
                </a:ext>
              </a:extLst>
            </p:cNvPr>
            <p:cNvGrpSpPr>
              <a:grpSpLocks/>
            </p:cNvGrpSpPr>
            <p:nvPr/>
          </p:nvGrpSpPr>
          <p:grpSpPr bwMode="auto">
            <a:xfrm>
              <a:off x="2391" y="2991"/>
              <a:ext cx="671" cy="431"/>
              <a:chOff x="1139" y="3331"/>
              <a:chExt cx="204" cy="131"/>
            </a:xfrm>
          </p:grpSpPr>
          <p:sp>
            <p:nvSpPr>
              <p:cNvPr id="8354" name="Freeform 1105">
                <a:extLst>
                  <a:ext uri="{FF2B5EF4-FFF2-40B4-BE49-F238E27FC236}">
                    <a16:creationId xmlns:a16="http://schemas.microsoft.com/office/drawing/2014/main" id="{0F4EF508-A11D-47CF-B4E4-41691FBFBCCB}"/>
                  </a:ext>
                </a:extLst>
              </p:cNvPr>
              <p:cNvSpPr>
                <a:spLocks/>
              </p:cNvSpPr>
              <p:nvPr/>
            </p:nvSpPr>
            <p:spPr bwMode="auto">
              <a:xfrm>
                <a:off x="1250" y="3331"/>
                <a:ext cx="93" cy="115"/>
              </a:xfrm>
              <a:custGeom>
                <a:avLst/>
                <a:gdLst>
                  <a:gd name="T0" fmla="*/ 0 w 559"/>
                  <a:gd name="T1" fmla="*/ 0 h 692"/>
                  <a:gd name="T2" fmla="*/ 480 w 559"/>
                  <a:gd name="T3" fmla="*/ 0 h 692"/>
                  <a:gd name="T4" fmla="*/ 491 w 559"/>
                  <a:gd name="T5" fmla="*/ 2 h 692"/>
                  <a:gd name="T6" fmla="*/ 499 w 559"/>
                  <a:gd name="T7" fmla="*/ 3 h 692"/>
                  <a:gd name="T8" fmla="*/ 509 w 559"/>
                  <a:gd name="T9" fmla="*/ 7 h 692"/>
                  <a:gd name="T10" fmla="*/ 516 w 559"/>
                  <a:gd name="T11" fmla="*/ 10 h 692"/>
                  <a:gd name="T12" fmla="*/ 525 w 559"/>
                  <a:gd name="T13" fmla="*/ 16 h 692"/>
                  <a:gd name="T14" fmla="*/ 532 w 559"/>
                  <a:gd name="T15" fmla="*/ 21 h 692"/>
                  <a:gd name="T16" fmla="*/ 539 w 559"/>
                  <a:gd name="T17" fmla="*/ 30 h 692"/>
                  <a:gd name="T18" fmla="*/ 546 w 559"/>
                  <a:gd name="T19" fmla="*/ 37 h 692"/>
                  <a:gd name="T20" fmla="*/ 551 w 559"/>
                  <a:gd name="T21" fmla="*/ 47 h 692"/>
                  <a:gd name="T22" fmla="*/ 554 w 559"/>
                  <a:gd name="T23" fmla="*/ 54 h 692"/>
                  <a:gd name="T24" fmla="*/ 557 w 559"/>
                  <a:gd name="T25" fmla="*/ 61 h 692"/>
                  <a:gd name="T26" fmla="*/ 559 w 559"/>
                  <a:gd name="T27" fmla="*/ 73 h 692"/>
                  <a:gd name="T28" fmla="*/ 559 w 559"/>
                  <a:gd name="T29" fmla="*/ 622 h 692"/>
                  <a:gd name="T30" fmla="*/ 558 w 559"/>
                  <a:gd name="T31" fmla="*/ 629 h 692"/>
                  <a:gd name="T32" fmla="*/ 555 w 559"/>
                  <a:gd name="T33" fmla="*/ 636 h 692"/>
                  <a:gd name="T34" fmla="*/ 554 w 559"/>
                  <a:gd name="T35" fmla="*/ 642 h 692"/>
                  <a:gd name="T36" fmla="*/ 551 w 559"/>
                  <a:gd name="T37" fmla="*/ 650 h 692"/>
                  <a:gd name="T38" fmla="*/ 547 w 559"/>
                  <a:gd name="T39" fmla="*/ 658 h 692"/>
                  <a:gd name="T40" fmla="*/ 543 w 559"/>
                  <a:gd name="T41" fmla="*/ 664 h 692"/>
                  <a:gd name="T42" fmla="*/ 537 w 559"/>
                  <a:gd name="T43" fmla="*/ 667 h 692"/>
                  <a:gd name="T44" fmla="*/ 534 w 559"/>
                  <a:gd name="T45" fmla="*/ 672 h 692"/>
                  <a:gd name="T46" fmla="*/ 529 w 559"/>
                  <a:gd name="T47" fmla="*/ 677 h 692"/>
                  <a:gd name="T48" fmla="*/ 522 w 559"/>
                  <a:gd name="T49" fmla="*/ 680 h 692"/>
                  <a:gd name="T50" fmla="*/ 515 w 559"/>
                  <a:gd name="T51" fmla="*/ 685 h 692"/>
                  <a:gd name="T52" fmla="*/ 508 w 559"/>
                  <a:gd name="T53" fmla="*/ 687 h 692"/>
                  <a:gd name="T54" fmla="*/ 499 w 559"/>
                  <a:gd name="T55" fmla="*/ 689 h 692"/>
                  <a:gd name="T56" fmla="*/ 491 w 559"/>
                  <a:gd name="T57" fmla="*/ 691 h 692"/>
                  <a:gd name="T58" fmla="*/ 479 w 559"/>
                  <a:gd name="T59" fmla="*/ 692 h 692"/>
                  <a:gd name="T60" fmla="*/ 129 w 559"/>
                  <a:gd name="T61" fmla="*/ 692 h 692"/>
                  <a:gd name="T62" fmla="*/ 116 w 559"/>
                  <a:gd name="T63" fmla="*/ 690 h 692"/>
                  <a:gd name="T64" fmla="*/ 105 w 559"/>
                  <a:gd name="T65" fmla="*/ 689 h 692"/>
                  <a:gd name="T66" fmla="*/ 95 w 559"/>
                  <a:gd name="T67" fmla="*/ 687 h 692"/>
                  <a:gd name="T68" fmla="*/ 83 w 559"/>
                  <a:gd name="T69" fmla="*/ 684 h 692"/>
                  <a:gd name="T70" fmla="*/ 72 w 559"/>
                  <a:gd name="T71" fmla="*/ 679 h 692"/>
                  <a:gd name="T72" fmla="*/ 63 w 559"/>
                  <a:gd name="T73" fmla="*/ 673 h 692"/>
                  <a:gd name="T74" fmla="*/ 54 w 559"/>
                  <a:gd name="T75" fmla="*/ 668 h 692"/>
                  <a:gd name="T76" fmla="*/ 46 w 559"/>
                  <a:gd name="T77" fmla="*/ 663 h 692"/>
                  <a:gd name="T78" fmla="*/ 38 w 559"/>
                  <a:gd name="T79" fmla="*/ 655 h 692"/>
                  <a:gd name="T80" fmla="*/ 30 w 559"/>
                  <a:gd name="T81" fmla="*/ 647 h 692"/>
                  <a:gd name="T82" fmla="*/ 22 w 559"/>
                  <a:gd name="T83" fmla="*/ 639 h 692"/>
                  <a:gd name="T84" fmla="*/ 17 w 559"/>
                  <a:gd name="T85" fmla="*/ 632 h 692"/>
                  <a:gd name="T86" fmla="*/ 14 w 559"/>
                  <a:gd name="T87" fmla="*/ 624 h 692"/>
                  <a:gd name="T88" fmla="*/ 9 w 559"/>
                  <a:gd name="T89" fmla="*/ 616 h 692"/>
                  <a:gd name="T90" fmla="*/ 5 w 559"/>
                  <a:gd name="T91" fmla="*/ 607 h 692"/>
                  <a:gd name="T92" fmla="*/ 3 w 559"/>
                  <a:gd name="T93" fmla="*/ 600 h 692"/>
                  <a:gd name="T94" fmla="*/ 0 w 559"/>
                  <a:gd name="T95" fmla="*/ 591 h 692"/>
                  <a:gd name="T96" fmla="*/ 0 w 559"/>
                  <a:gd name="T97" fmla="*/ 584 h 692"/>
                  <a:gd name="T98" fmla="*/ 0 w 559"/>
                  <a:gd name="T99" fmla="*/ 0 h 6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9"/>
                  <a:gd name="T151" fmla="*/ 0 h 692"/>
                  <a:gd name="T152" fmla="*/ 559 w 559"/>
                  <a:gd name="T153" fmla="*/ 692 h 6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9" h="692">
                    <a:moveTo>
                      <a:pt x="0" y="0"/>
                    </a:moveTo>
                    <a:lnTo>
                      <a:pt x="480" y="0"/>
                    </a:lnTo>
                    <a:lnTo>
                      <a:pt x="491" y="2"/>
                    </a:lnTo>
                    <a:lnTo>
                      <a:pt x="499" y="3"/>
                    </a:lnTo>
                    <a:lnTo>
                      <a:pt x="509" y="7"/>
                    </a:lnTo>
                    <a:lnTo>
                      <a:pt x="516" y="10"/>
                    </a:lnTo>
                    <a:lnTo>
                      <a:pt x="525" y="16"/>
                    </a:lnTo>
                    <a:lnTo>
                      <a:pt x="532" y="21"/>
                    </a:lnTo>
                    <a:lnTo>
                      <a:pt x="539" y="30"/>
                    </a:lnTo>
                    <a:lnTo>
                      <a:pt x="546" y="37"/>
                    </a:lnTo>
                    <a:lnTo>
                      <a:pt x="551" y="47"/>
                    </a:lnTo>
                    <a:lnTo>
                      <a:pt x="554" y="54"/>
                    </a:lnTo>
                    <a:lnTo>
                      <a:pt x="557" y="61"/>
                    </a:lnTo>
                    <a:lnTo>
                      <a:pt x="559" y="73"/>
                    </a:lnTo>
                    <a:lnTo>
                      <a:pt x="559" y="622"/>
                    </a:lnTo>
                    <a:lnTo>
                      <a:pt x="558" y="629"/>
                    </a:lnTo>
                    <a:lnTo>
                      <a:pt x="555" y="636"/>
                    </a:lnTo>
                    <a:lnTo>
                      <a:pt x="554" y="642"/>
                    </a:lnTo>
                    <a:lnTo>
                      <a:pt x="551" y="650"/>
                    </a:lnTo>
                    <a:lnTo>
                      <a:pt x="547" y="658"/>
                    </a:lnTo>
                    <a:lnTo>
                      <a:pt x="543" y="664"/>
                    </a:lnTo>
                    <a:lnTo>
                      <a:pt x="537" y="667"/>
                    </a:lnTo>
                    <a:lnTo>
                      <a:pt x="534" y="672"/>
                    </a:lnTo>
                    <a:lnTo>
                      <a:pt x="529" y="677"/>
                    </a:lnTo>
                    <a:lnTo>
                      <a:pt x="522" y="680"/>
                    </a:lnTo>
                    <a:lnTo>
                      <a:pt x="515" y="685"/>
                    </a:lnTo>
                    <a:lnTo>
                      <a:pt x="508" y="687"/>
                    </a:lnTo>
                    <a:lnTo>
                      <a:pt x="499" y="689"/>
                    </a:lnTo>
                    <a:lnTo>
                      <a:pt x="491" y="691"/>
                    </a:lnTo>
                    <a:lnTo>
                      <a:pt x="479" y="692"/>
                    </a:lnTo>
                    <a:lnTo>
                      <a:pt x="129" y="692"/>
                    </a:lnTo>
                    <a:lnTo>
                      <a:pt x="116" y="690"/>
                    </a:lnTo>
                    <a:lnTo>
                      <a:pt x="105" y="689"/>
                    </a:lnTo>
                    <a:lnTo>
                      <a:pt x="95" y="687"/>
                    </a:lnTo>
                    <a:lnTo>
                      <a:pt x="83" y="684"/>
                    </a:lnTo>
                    <a:lnTo>
                      <a:pt x="72" y="679"/>
                    </a:lnTo>
                    <a:lnTo>
                      <a:pt x="63" y="673"/>
                    </a:lnTo>
                    <a:lnTo>
                      <a:pt x="54" y="668"/>
                    </a:lnTo>
                    <a:lnTo>
                      <a:pt x="46" y="663"/>
                    </a:lnTo>
                    <a:lnTo>
                      <a:pt x="38" y="655"/>
                    </a:lnTo>
                    <a:lnTo>
                      <a:pt x="30" y="647"/>
                    </a:lnTo>
                    <a:lnTo>
                      <a:pt x="22" y="639"/>
                    </a:lnTo>
                    <a:lnTo>
                      <a:pt x="17" y="632"/>
                    </a:lnTo>
                    <a:lnTo>
                      <a:pt x="14" y="624"/>
                    </a:lnTo>
                    <a:lnTo>
                      <a:pt x="9" y="616"/>
                    </a:lnTo>
                    <a:lnTo>
                      <a:pt x="5" y="607"/>
                    </a:lnTo>
                    <a:lnTo>
                      <a:pt x="3" y="600"/>
                    </a:lnTo>
                    <a:lnTo>
                      <a:pt x="0" y="591"/>
                    </a:lnTo>
                    <a:lnTo>
                      <a:pt x="0" y="584"/>
                    </a:lnTo>
                    <a:lnTo>
                      <a:pt x="0" y="0"/>
                    </a:lnTo>
                    <a:close/>
                  </a:path>
                </a:pathLst>
              </a:custGeom>
              <a:solidFill>
                <a:srgbClr val="CCE4F5"/>
              </a:solidFill>
              <a:ln w="1588">
                <a:solidFill>
                  <a:srgbClr val="000000"/>
                </a:solidFill>
                <a:prstDash val="solid"/>
                <a:round/>
                <a:headEnd/>
                <a:tailEnd/>
              </a:ln>
            </p:spPr>
            <p:txBody>
              <a:bodyPr/>
              <a:lstStyle/>
              <a:p>
                <a:endParaRPr lang="fr-FR"/>
              </a:p>
            </p:txBody>
          </p:sp>
          <p:sp>
            <p:nvSpPr>
              <p:cNvPr id="8355" name="Freeform 1106">
                <a:extLst>
                  <a:ext uri="{FF2B5EF4-FFF2-40B4-BE49-F238E27FC236}">
                    <a16:creationId xmlns:a16="http://schemas.microsoft.com/office/drawing/2014/main" id="{2B051701-9C1F-49D5-B6B2-4FCF36DC8200}"/>
                  </a:ext>
                </a:extLst>
              </p:cNvPr>
              <p:cNvSpPr>
                <a:spLocks/>
              </p:cNvSpPr>
              <p:nvPr/>
            </p:nvSpPr>
            <p:spPr bwMode="auto">
              <a:xfrm>
                <a:off x="1139" y="3331"/>
                <a:ext cx="93" cy="115"/>
              </a:xfrm>
              <a:custGeom>
                <a:avLst/>
                <a:gdLst>
                  <a:gd name="T0" fmla="*/ 558 w 558"/>
                  <a:gd name="T1" fmla="*/ 0 h 692"/>
                  <a:gd name="T2" fmla="*/ 77 w 558"/>
                  <a:gd name="T3" fmla="*/ 0 h 692"/>
                  <a:gd name="T4" fmla="*/ 67 w 558"/>
                  <a:gd name="T5" fmla="*/ 2 h 692"/>
                  <a:gd name="T6" fmla="*/ 59 w 558"/>
                  <a:gd name="T7" fmla="*/ 3 h 692"/>
                  <a:gd name="T8" fmla="*/ 48 w 558"/>
                  <a:gd name="T9" fmla="*/ 7 h 692"/>
                  <a:gd name="T10" fmla="*/ 42 w 558"/>
                  <a:gd name="T11" fmla="*/ 10 h 692"/>
                  <a:gd name="T12" fmla="*/ 34 w 558"/>
                  <a:gd name="T13" fmla="*/ 16 h 692"/>
                  <a:gd name="T14" fmla="*/ 26 w 558"/>
                  <a:gd name="T15" fmla="*/ 21 h 692"/>
                  <a:gd name="T16" fmla="*/ 20 w 558"/>
                  <a:gd name="T17" fmla="*/ 30 h 692"/>
                  <a:gd name="T18" fmla="*/ 12 w 558"/>
                  <a:gd name="T19" fmla="*/ 37 h 692"/>
                  <a:gd name="T20" fmla="*/ 7 w 558"/>
                  <a:gd name="T21" fmla="*/ 47 h 692"/>
                  <a:gd name="T22" fmla="*/ 4 w 558"/>
                  <a:gd name="T23" fmla="*/ 54 h 692"/>
                  <a:gd name="T24" fmla="*/ 2 w 558"/>
                  <a:gd name="T25" fmla="*/ 61 h 692"/>
                  <a:gd name="T26" fmla="*/ 0 w 558"/>
                  <a:gd name="T27" fmla="*/ 73 h 692"/>
                  <a:gd name="T28" fmla="*/ 0 w 558"/>
                  <a:gd name="T29" fmla="*/ 622 h 692"/>
                  <a:gd name="T30" fmla="*/ 1 w 558"/>
                  <a:gd name="T31" fmla="*/ 629 h 692"/>
                  <a:gd name="T32" fmla="*/ 3 w 558"/>
                  <a:gd name="T33" fmla="*/ 636 h 692"/>
                  <a:gd name="T34" fmla="*/ 4 w 558"/>
                  <a:gd name="T35" fmla="*/ 642 h 692"/>
                  <a:gd name="T36" fmla="*/ 7 w 558"/>
                  <a:gd name="T37" fmla="*/ 650 h 692"/>
                  <a:gd name="T38" fmla="*/ 11 w 558"/>
                  <a:gd name="T39" fmla="*/ 658 h 692"/>
                  <a:gd name="T40" fmla="*/ 16 w 558"/>
                  <a:gd name="T41" fmla="*/ 664 h 692"/>
                  <a:gd name="T42" fmla="*/ 21 w 558"/>
                  <a:gd name="T43" fmla="*/ 667 h 692"/>
                  <a:gd name="T44" fmla="*/ 24 w 558"/>
                  <a:gd name="T45" fmla="*/ 672 h 692"/>
                  <a:gd name="T46" fmla="*/ 29 w 558"/>
                  <a:gd name="T47" fmla="*/ 677 h 692"/>
                  <a:gd name="T48" fmla="*/ 36 w 558"/>
                  <a:gd name="T49" fmla="*/ 680 h 692"/>
                  <a:gd name="T50" fmla="*/ 43 w 558"/>
                  <a:gd name="T51" fmla="*/ 685 h 692"/>
                  <a:gd name="T52" fmla="*/ 50 w 558"/>
                  <a:gd name="T53" fmla="*/ 687 h 692"/>
                  <a:gd name="T54" fmla="*/ 59 w 558"/>
                  <a:gd name="T55" fmla="*/ 689 h 692"/>
                  <a:gd name="T56" fmla="*/ 67 w 558"/>
                  <a:gd name="T57" fmla="*/ 691 h 692"/>
                  <a:gd name="T58" fmla="*/ 79 w 558"/>
                  <a:gd name="T59" fmla="*/ 692 h 692"/>
                  <a:gd name="T60" fmla="*/ 430 w 558"/>
                  <a:gd name="T61" fmla="*/ 692 h 692"/>
                  <a:gd name="T62" fmla="*/ 442 w 558"/>
                  <a:gd name="T63" fmla="*/ 690 h 692"/>
                  <a:gd name="T64" fmla="*/ 452 w 558"/>
                  <a:gd name="T65" fmla="*/ 689 h 692"/>
                  <a:gd name="T66" fmla="*/ 463 w 558"/>
                  <a:gd name="T67" fmla="*/ 687 h 692"/>
                  <a:gd name="T68" fmla="*/ 475 w 558"/>
                  <a:gd name="T69" fmla="*/ 684 h 692"/>
                  <a:gd name="T70" fmla="*/ 486 w 558"/>
                  <a:gd name="T71" fmla="*/ 679 h 692"/>
                  <a:gd name="T72" fmla="*/ 496 w 558"/>
                  <a:gd name="T73" fmla="*/ 673 h 692"/>
                  <a:gd name="T74" fmla="*/ 504 w 558"/>
                  <a:gd name="T75" fmla="*/ 668 h 692"/>
                  <a:gd name="T76" fmla="*/ 513 w 558"/>
                  <a:gd name="T77" fmla="*/ 663 h 692"/>
                  <a:gd name="T78" fmla="*/ 520 w 558"/>
                  <a:gd name="T79" fmla="*/ 655 h 692"/>
                  <a:gd name="T80" fmla="*/ 528 w 558"/>
                  <a:gd name="T81" fmla="*/ 647 h 692"/>
                  <a:gd name="T82" fmla="*/ 536 w 558"/>
                  <a:gd name="T83" fmla="*/ 639 h 692"/>
                  <a:gd name="T84" fmla="*/ 541 w 558"/>
                  <a:gd name="T85" fmla="*/ 632 h 692"/>
                  <a:gd name="T86" fmla="*/ 544 w 558"/>
                  <a:gd name="T87" fmla="*/ 624 h 692"/>
                  <a:gd name="T88" fmla="*/ 550 w 558"/>
                  <a:gd name="T89" fmla="*/ 616 h 692"/>
                  <a:gd name="T90" fmla="*/ 553 w 558"/>
                  <a:gd name="T91" fmla="*/ 607 h 692"/>
                  <a:gd name="T92" fmla="*/ 555 w 558"/>
                  <a:gd name="T93" fmla="*/ 600 h 692"/>
                  <a:gd name="T94" fmla="*/ 557 w 558"/>
                  <a:gd name="T95" fmla="*/ 591 h 692"/>
                  <a:gd name="T96" fmla="*/ 558 w 558"/>
                  <a:gd name="T97" fmla="*/ 584 h 692"/>
                  <a:gd name="T98" fmla="*/ 558 w 558"/>
                  <a:gd name="T99" fmla="*/ 0 h 6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8"/>
                  <a:gd name="T151" fmla="*/ 0 h 692"/>
                  <a:gd name="T152" fmla="*/ 558 w 558"/>
                  <a:gd name="T153" fmla="*/ 692 h 6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8" h="692">
                    <a:moveTo>
                      <a:pt x="558" y="0"/>
                    </a:moveTo>
                    <a:lnTo>
                      <a:pt x="77" y="0"/>
                    </a:lnTo>
                    <a:lnTo>
                      <a:pt x="67" y="2"/>
                    </a:lnTo>
                    <a:lnTo>
                      <a:pt x="59" y="3"/>
                    </a:lnTo>
                    <a:lnTo>
                      <a:pt x="48" y="7"/>
                    </a:lnTo>
                    <a:lnTo>
                      <a:pt x="42" y="10"/>
                    </a:lnTo>
                    <a:lnTo>
                      <a:pt x="34" y="16"/>
                    </a:lnTo>
                    <a:lnTo>
                      <a:pt x="26" y="21"/>
                    </a:lnTo>
                    <a:lnTo>
                      <a:pt x="20" y="30"/>
                    </a:lnTo>
                    <a:lnTo>
                      <a:pt x="12" y="37"/>
                    </a:lnTo>
                    <a:lnTo>
                      <a:pt x="7" y="47"/>
                    </a:lnTo>
                    <a:lnTo>
                      <a:pt x="4" y="54"/>
                    </a:lnTo>
                    <a:lnTo>
                      <a:pt x="2" y="61"/>
                    </a:lnTo>
                    <a:lnTo>
                      <a:pt x="0" y="73"/>
                    </a:lnTo>
                    <a:lnTo>
                      <a:pt x="0" y="622"/>
                    </a:lnTo>
                    <a:lnTo>
                      <a:pt x="1" y="629"/>
                    </a:lnTo>
                    <a:lnTo>
                      <a:pt x="3" y="636"/>
                    </a:lnTo>
                    <a:lnTo>
                      <a:pt x="4" y="642"/>
                    </a:lnTo>
                    <a:lnTo>
                      <a:pt x="7" y="650"/>
                    </a:lnTo>
                    <a:lnTo>
                      <a:pt x="11" y="658"/>
                    </a:lnTo>
                    <a:lnTo>
                      <a:pt x="16" y="664"/>
                    </a:lnTo>
                    <a:lnTo>
                      <a:pt x="21" y="667"/>
                    </a:lnTo>
                    <a:lnTo>
                      <a:pt x="24" y="672"/>
                    </a:lnTo>
                    <a:lnTo>
                      <a:pt x="29" y="677"/>
                    </a:lnTo>
                    <a:lnTo>
                      <a:pt x="36" y="680"/>
                    </a:lnTo>
                    <a:lnTo>
                      <a:pt x="43" y="685"/>
                    </a:lnTo>
                    <a:lnTo>
                      <a:pt x="50" y="687"/>
                    </a:lnTo>
                    <a:lnTo>
                      <a:pt x="59" y="689"/>
                    </a:lnTo>
                    <a:lnTo>
                      <a:pt x="67" y="691"/>
                    </a:lnTo>
                    <a:lnTo>
                      <a:pt x="79" y="692"/>
                    </a:lnTo>
                    <a:lnTo>
                      <a:pt x="430" y="692"/>
                    </a:lnTo>
                    <a:lnTo>
                      <a:pt x="442" y="690"/>
                    </a:lnTo>
                    <a:lnTo>
                      <a:pt x="452" y="689"/>
                    </a:lnTo>
                    <a:lnTo>
                      <a:pt x="463" y="687"/>
                    </a:lnTo>
                    <a:lnTo>
                      <a:pt x="475" y="684"/>
                    </a:lnTo>
                    <a:lnTo>
                      <a:pt x="486" y="679"/>
                    </a:lnTo>
                    <a:lnTo>
                      <a:pt x="496" y="673"/>
                    </a:lnTo>
                    <a:lnTo>
                      <a:pt x="504" y="668"/>
                    </a:lnTo>
                    <a:lnTo>
                      <a:pt x="513" y="663"/>
                    </a:lnTo>
                    <a:lnTo>
                      <a:pt x="520" y="655"/>
                    </a:lnTo>
                    <a:lnTo>
                      <a:pt x="528" y="647"/>
                    </a:lnTo>
                    <a:lnTo>
                      <a:pt x="536" y="639"/>
                    </a:lnTo>
                    <a:lnTo>
                      <a:pt x="541" y="632"/>
                    </a:lnTo>
                    <a:lnTo>
                      <a:pt x="544" y="624"/>
                    </a:lnTo>
                    <a:lnTo>
                      <a:pt x="550" y="616"/>
                    </a:lnTo>
                    <a:lnTo>
                      <a:pt x="553" y="607"/>
                    </a:lnTo>
                    <a:lnTo>
                      <a:pt x="555" y="600"/>
                    </a:lnTo>
                    <a:lnTo>
                      <a:pt x="557" y="591"/>
                    </a:lnTo>
                    <a:lnTo>
                      <a:pt x="558" y="584"/>
                    </a:lnTo>
                    <a:lnTo>
                      <a:pt x="558" y="0"/>
                    </a:lnTo>
                    <a:close/>
                  </a:path>
                </a:pathLst>
              </a:custGeom>
              <a:solidFill>
                <a:srgbClr val="CCE4F5"/>
              </a:solidFill>
              <a:ln w="1588">
                <a:solidFill>
                  <a:srgbClr val="000000"/>
                </a:solidFill>
                <a:prstDash val="solid"/>
                <a:round/>
                <a:headEnd/>
                <a:tailEnd/>
              </a:ln>
            </p:spPr>
            <p:txBody>
              <a:bodyPr/>
              <a:lstStyle/>
              <a:p>
                <a:endParaRPr lang="fr-FR"/>
              </a:p>
            </p:txBody>
          </p:sp>
          <p:grpSp>
            <p:nvGrpSpPr>
              <p:cNvPr id="8356" name="Group 1107">
                <a:extLst>
                  <a:ext uri="{FF2B5EF4-FFF2-40B4-BE49-F238E27FC236}">
                    <a16:creationId xmlns:a16="http://schemas.microsoft.com/office/drawing/2014/main" id="{27F69044-3F7F-4F6E-BB4F-5C8095125AB8}"/>
                  </a:ext>
                </a:extLst>
              </p:cNvPr>
              <p:cNvGrpSpPr>
                <a:grpSpLocks/>
              </p:cNvGrpSpPr>
              <p:nvPr/>
            </p:nvGrpSpPr>
            <p:grpSpPr bwMode="auto">
              <a:xfrm>
                <a:off x="1156" y="3360"/>
                <a:ext cx="64" cy="102"/>
                <a:chOff x="1156" y="3360"/>
                <a:chExt cx="64" cy="102"/>
              </a:xfrm>
            </p:grpSpPr>
            <p:sp>
              <p:nvSpPr>
                <p:cNvPr id="8375" name="Rectangle 1108">
                  <a:extLst>
                    <a:ext uri="{FF2B5EF4-FFF2-40B4-BE49-F238E27FC236}">
                      <a16:creationId xmlns:a16="http://schemas.microsoft.com/office/drawing/2014/main" id="{33E8EB52-C7A9-4C98-951E-2D46E91AAEE7}"/>
                    </a:ext>
                  </a:extLst>
                </p:cNvPr>
                <p:cNvSpPr>
                  <a:spLocks noChangeArrowheads="1"/>
                </p:cNvSpPr>
                <p:nvPr/>
              </p:nvSpPr>
              <p:spPr bwMode="auto">
                <a:xfrm>
                  <a:off x="1156" y="3360"/>
                  <a:ext cx="2" cy="65"/>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76" name="Freeform 1109">
                  <a:extLst>
                    <a:ext uri="{FF2B5EF4-FFF2-40B4-BE49-F238E27FC236}">
                      <a16:creationId xmlns:a16="http://schemas.microsoft.com/office/drawing/2014/main" id="{BCAD5EC6-ED56-472A-9BBB-EB4F2EA41B67}"/>
                    </a:ext>
                  </a:extLst>
                </p:cNvPr>
                <p:cNvSpPr>
                  <a:spLocks/>
                </p:cNvSpPr>
                <p:nvPr/>
              </p:nvSpPr>
              <p:spPr bwMode="auto">
                <a:xfrm>
                  <a:off x="1159" y="3406"/>
                  <a:ext cx="61" cy="56"/>
                </a:xfrm>
                <a:custGeom>
                  <a:avLst/>
                  <a:gdLst>
                    <a:gd name="T0" fmla="*/ 0 w 366"/>
                    <a:gd name="T1" fmla="*/ 14 h 332"/>
                    <a:gd name="T2" fmla="*/ 94 w 366"/>
                    <a:gd name="T3" fmla="*/ 93 h 332"/>
                    <a:gd name="T4" fmla="*/ 94 w 366"/>
                    <a:gd name="T5" fmla="*/ 113 h 332"/>
                    <a:gd name="T6" fmla="*/ 366 w 366"/>
                    <a:gd name="T7" fmla="*/ 332 h 332"/>
                    <a:gd name="T8" fmla="*/ 366 w 366"/>
                    <a:gd name="T9" fmla="*/ 299 h 332"/>
                    <a:gd name="T10" fmla="*/ 0 w 366"/>
                    <a:gd name="T11" fmla="*/ 0 h 332"/>
                    <a:gd name="T12" fmla="*/ 0 w 366"/>
                    <a:gd name="T13" fmla="*/ 14 h 332"/>
                    <a:gd name="T14" fmla="*/ 0 60000 65536"/>
                    <a:gd name="T15" fmla="*/ 0 60000 65536"/>
                    <a:gd name="T16" fmla="*/ 0 60000 65536"/>
                    <a:gd name="T17" fmla="*/ 0 60000 65536"/>
                    <a:gd name="T18" fmla="*/ 0 60000 65536"/>
                    <a:gd name="T19" fmla="*/ 0 60000 65536"/>
                    <a:gd name="T20" fmla="*/ 0 60000 65536"/>
                    <a:gd name="T21" fmla="*/ 0 w 366"/>
                    <a:gd name="T22" fmla="*/ 0 h 332"/>
                    <a:gd name="T23" fmla="*/ 366 w 366"/>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332">
                      <a:moveTo>
                        <a:pt x="0" y="14"/>
                      </a:moveTo>
                      <a:lnTo>
                        <a:pt x="94" y="93"/>
                      </a:lnTo>
                      <a:lnTo>
                        <a:pt x="94" y="113"/>
                      </a:lnTo>
                      <a:lnTo>
                        <a:pt x="366" y="332"/>
                      </a:lnTo>
                      <a:lnTo>
                        <a:pt x="366" y="299"/>
                      </a:lnTo>
                      <a:lnTo>
                        <a:pt x="0" y="0"/>
                      </a:lnTo>
                      <a:lnTo>
                        <a:pt x="0" y="14"/>
                      </a:lnTo>
                      <a:close/>
                    </a:path>
                  </a:pathLst>
                </a:custGeom>
                <a:solidFill>
                  <a:srgbClr val="CCE4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357" name="Group 1110">
                <a:extLst>
                  <a:ext uri="{FF2B5EF4-FFF2-40B4-BE49-F238E27FC236}">
                    <a16:creationId xmlns:a16="http://schemas.microsoft.com/office/drawing/2014/main" id="{C7C07438-0BF1-4D2B-88C2-F5085A333E30}"/>
                  </a:ext>
                </a:extLst>
              </p:cNvPr>
              <p:cNvGrpSpPr>
                <a:grpSpLocks/>
              </p:cNvGrpSpPr>
              <p:nvPr/>
            </p:nvGrpSpPr>
            <p:grpSpPr bwMode="auto">
              <a:xfrm>
                <a:off x="1288" y="3339"/>
                <a:ext cx="42" cy="50"/>
                <a:chOff x="1288" y="3339"/>
                <a:chExt cx="42" cy="50"/>
              </a:xfrm>
            </p:grpSpPr>
            <p:grpSp>
              <p:nvGrpSpPr>
                <p:cNvPr id="8369" name="Group 1111">
                  <a:extLst>
                    <a:ext uri="{FF2B5EF4-FFF2-40B4-BE49-F238E27FC236}">
                      <a16:creationId xmlns:a16="http://schemas.microsoft.com/office/drawing/2014/main" id="{570F19BE-0ECF-4EA7-8D4F-1B4EE8E7092A}"/>
                    </a:ext>
                  </a:extLst>
                </p:cNvPr>
                <p:cNvGrpSpPr>
                  <a:grpSpLocks/>
                </p:cNvGrpSpPr>
                <p:nvPr/>
              </p:nvGrpSpPr>
              <p:grpSpPr bwMode="auto">
                <a:xfrm>
                  <a:off x="1288" y="3348"/>
                  <a:ext cx="36" cy="41"/>
                  <a:chOff x="1288" y="3348"/>
                  <a:chExt cx="36" cy="41"/>
                </a:xfrm>
              </p:grpSpPr>
              <p:sp>
                <p:nvSpPr>
                  <p:cNvPr id="8373" name="Line 1112">
                    <a:extLst>
                      <a:ext uri="{FF2B5EF4-FFF2-40B4-BE49-F238E27FC236}">
                        <a16:creationId xmlns:a16="http://schemas.microsoft.com/office/drawing/2014/main" id="{925F2442-BD5F-4C53-B2F9-57AE9BE6C080}"/>
                      </a:ext>
                    </a:extLst>
                  </p:cNvPr>
                  <p:cNvSpPr>
                    <a:spLocks noChangeShapeType="1"/>
                  </p:cNvSpPr>
                  <p:nvPr/>
                </p:nvSpPr>
                <p:spPr bwMode="auto">
                  <a:xfrm>
                    <a:off x="1288" y="3351"/>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74" name="Line 1113">
                    <a:extLst>
                      <a:ext uri="{FF2B5EF4-FFF2-40B4-BE49-F238E27FC236}">
                        <a16:creationId xmlns:a16="http://schemas.microsoft.com/office/drawing/2014/main" id="{26215CE2-27A2-4F38-9653-4394AAF656AF}"/>
                      </a:ext>
                    </a:extLst>
                  </p:cNvPr>
                  <p:cNvSpPr>
                    <a:spLocks noChangeShapeType="1"/>
                  </p:cNvSpPr>
                  <p:nvPr/>
                </p:nvSpPr>
                <p:spPr bwMode="auto">
                  <a:xfrm>
                    <a:off x="1290" y="3348"/>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370" name="Group 1114">
                  <a:extLst>
                    <a:ext uri="{FF2B5EF4-FFF2-40B4-BE49-F238E27FC236}">
                      <a16:creationId xmlns:a16="http://schemas.microsoft.com/office/drawing/2014/main" id="{5856E66D-941F-40B9-A27C-F7B3706D3267}"/>
                    </a:ext>
                  </a:extLst>
                </p:cNvPr>
                <p:cNvGrpSpPr>
                  <a:grpSpLocks/>
                </p:cNvGrpSpPr>
                <p:nvPr/>
              </p:nvGrpSpPr>
              <p:grpSpPr bwMode="auto">
                <a:xfrm>
                  <a:off x="1294" y="3339"/>
                  <a:ext cx="36" cy="41"/>
                  <a:chOff x="1294" y="3339"/>
                  <a:chExt cx="36" cy="41"/>
                </a:xfrm>
              </p:grpSpPr>
              <p:sp>
                <p:nvSpPr>
                  <p:cNvPr id="8371" name="Line 1115">
                    <a:extLst>
                      <a:ext uri="{FF2B5EF4-FFF2-40B4-BE49-F238E27FC236}">
                        <a16:creationId xmlns:a16="http://schemas.microsoft.com/office/drawing/2014/main" id="{7E6678DD-4565-451D-B4D1-A247E0F16130}"/>
                      </a:ext>
                    </a:extLst>
                  </p:cNvPr>
                  <p:cNvSpPr>
                    <a:spLocks noChangeShapeType="1"/>
                  </p:cNvSpPr>
                  <p:nvPr/>
                </p:nvSpPr>
                <p:spPr bwMode="auto">
                  <a:xfrm>
                    <a:off x="1294" y="3342"/>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72" name="Line 1116">
                    <a:extLst>
                      <a:ext uri="{FF2B5EF4-FFF2-40B4-BE49-F238E27FC236}">
                        <a16:creationId xmlns:a16="http://schemas.microsoft.com/office/drawing/2014/main" id="{FADCEC99-5AB4-4C7D-9802-78F113742400}"/>
                      </a:ext>
                    </a:extLst>
                  </p:cNvPr>
                  <p:cNvSpPr>
                    <a:spLocks noChangeShapeType="1"/>
                  </p:cNvSpPr>
                  <p:nvPr/>
                </p:nvSpPr>
                <p:spPr bwMode="auto">
                  <a:xfrm>
                    <a:off x="1296" y="3339"/>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sp>
            <p:nvSpPr>
              <p:cNvPr id="8358" name="Rectangle 1117">
                <a:extLst>
                  <a:ext uri="{FF2B5EF4-FFF2-40B4-BE49-F238E27FC236}">
                    <a16:creationId xmlns:a16="http://schemas.microsoft.com/office/drawing/2014/main" id="{67298300-B4CB-4843-AAF0-5998031C2119}"/>
                  </a:ext>
                </a:extLst>
              </p:cNvPr>
              <p:cNvSpPr>
                <a:spLocks noChangeArrowheads="1"/>
              </p:cNvSpPr>
              <p:nvPr/>
            </p:nvSpPr>
            <p:spPr bwMode="auto">
              <a:xfrm>
                <a:off x="1230" y="3443"/>
                <a:ext cx="22" cy="4"/>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8359" name="Group 1118">
                <a:extLst>
                  <a:ext uri="{FF2B5EF4-FFF2-40B4-BE49-F238E27FC236}">
                    <a16:creationId xmlns:a16="http://schemas.microsoft.com/office/drawing/2014/main" id="{3DE329B9-C371-4977-94C1-7C90428039AA}"/>
                  </a:ext>
                </a:extLst>
              </p:cNvPr>
              <p:cNvGrpSpPr>
                <a:grpSpLocks/>
              </p:cNvGrpSpPr>
              <p:nvPr/>
            </p:nvGrpSpPr>
            <p:grpSpPr bwMode="auto">
              <a:xfrm>
                <a:off x="1266" y="3359"/>
                <a:ext cx="64" cy="102"/>
                <a:chOff x="1266" y="3359"/>
                <a:chExt cx="64" cy="102"/>
              </a:xfrm>
            </p:grpSpPr>
            <p:sp>
              <p:nvSpPr>
                <p:cNvPr id="8367" name="Rectangle 1119">
                  <a:extLst>
                    <a:ext uri="{FF2B5EF4-FFF2-40B4-BE49-F238E27FC236}">
                      <a16:creationId xmlns:a16="http://schemas.microsoft.com/office/drawing/2014/main" id="{8093EB47-6C14-443F-B932-7737E684309C}"/>
                    </a:ext>
                  </a:extLst>
                </p:cNvPr>
                <p:cNvSpPr>
                  <a:spLocks noChangeArrowheads="1"/>
                </p:cNvSpPr>
                <p:nvPr/>
              </p:nvSpPr>
              <p:spPr bwMode="auto">
                <a:xfrm>
                  <a:off x="1266" y="3359"/>
                  <a:ext cx="2" cy="66"/>
                </a:xfrm>
                <a:prstGeom prst="rect">
                  <a:avLst/>
                </a:prstGeom>
                <a:solidFill>
                  <a:srgbClr val="CCE4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68" name="Freeform 1120">
                  <a:extLst>
                    <a:ext uri="{FF2B5EF4-FFF2-40B4-BE49-F238E27FC236}">
                      <a16:creationId xmlns:a16="http://schemas.microsoft.com/office/drawing/2014/main" id="{30565355-D43A-44D0-B410-C1C2B787DBFF}"/>
                    </a:ext>
                  </a:extLst>
                </p:cNvPr>
                <p:cNvSpPr>
                  <a:spLocks/>
                </p:cNvSpPr>
                <p:nvPr/>
              </p:nvSpPr>
              <p:spPr bwMode="auto">
                <a:xfrm>
                  <a:off x="1268" y="3406"/>
                  <a:ext cx="62" cy="55"/>
                </a:xfrm>
                <a:custGeom>
                  <a:avLst/>
                  <a:gdLst>
                    <a:gd name="T0" fmla="*/ 0 w 368"/>
                    <a:gd name="T1" fmla="*/ 14 h 331"/>
                    <a:gd name="T2" fmla="*/ 96 w 368"/>
                    <a:gd name="T3" fmla="*/ 92 h 331"/>
                    <a:gd name="T4" fmla="*/ 96 w 368"/>
                    <a:gd name="T5" fmla="*/ 113 h 331"/>
                    <a:gd name="T6" fmla="*/ 368 w 368"/>
                    <a:gd name="T7" fmla="*/ 331 h 331"/>
                    <a:gd name="T8" fmla="*/ 368 w 368"/>
                    <a:gd name="T9" fmla="*/ 298 h 331"/>
                    <a:gd name="T10" fmla="*/ 0 w 368"/>
                    <a:gd name="T11" fmla="*/ 0 h 331"/>
                    <a:gd name="T12" fmla="*/ 0 w 368"/>
                    <a:gd name="T13" fmla="*/ 14 h 331"/>
                    <a:gd name="T14" fmla="*/ 0 60000 65536"/>
                    <a:gd name="T15" fmla="*/ 0 60000 65536"/>
                    <a:gd name="T16" fmla="*/ 0 60000 65536"/>
                    <a:gd name="T17" fmla="*/ 0 60000 65536"/>
                    <a:gd name="T18" fmla="*/ 0 60000 65536"/>
                    <a:gd name="T19" fmla="*/ 0 60000 65536"/>
                    <a:gd name="T20" fmla="*/ 0 60000 65536"/>
                    <a:gd name="T21" fmla="*/ 0 w 368"/>
                    <a:gd name="T22" fmla="*/ 0 h 331"/>
                    <a:gd name="T23" fmla="*/ 368 w 368"/>
                    <a:gd name="T24" fmla="*/ 331 h 3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331">
                      <a:moveTo>
                        <a:pt x="0" y="14"/>
                      </a:moveTo>
                      <a:lnTo>
                        <a:pt x="96" y="92"/>
                      </a:lnTo>
                      <a:lnTo>
                        <a:pt x="96" y="113"/>
                      </a:lnTo>
                      <a:lnTo>
                        <a:pt x="368" y="331"/>
                      </a:lnTo>
                      <a:lnTo>
                        <a:pt x="368" y="298"/>
                      </a:lnTo>
                      <a:lnTo>
                        <a:pt x="0" y="0"/>
                      </a:lnTo>
                      <a:lnTo>
                        <a:pt x="0" y="14"/>
                      </a:lnTo>
                      <a:close/>
                    </a:path>
                  </a:pathLst>
                </a:custGeom>
                <a:solidFill>
                  <a:srgbClr val="CCE4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8360" name="Group 1121">
                <a:extLst>
                  <a:ext uri="{FF2B5EF4-FFF2-40B4-BE49-F238E27FC236}">
                    <a16:creationId xmlns:a16="http://schemas.microsoft.com/office/drawing/2014/main" id="{34039401-885A-44A1-98FF-42E34532CE9F}"/>
                  </a:ext>
                </a:extLst>
              </p:cNvPr>
              <p:cNvGrpSpPr>
                <a:grpSpLocks/>
              </p:cNvGrpSpPr>
              <p:nvPr/>
            </p:nvGrpSpPr>
            <p:grpSpPr bwMode="auto">
              <a:xfrm>
                <a:off x="1179" y="3339"/>
                <a:ext cx="42" cy="49"/>
                <a:chOff x="1179" y="3339"/>
                <a:chExt cx="42" cy="49"/>
              </a:xfrm>
            </p:grpSpPr>
            <p:grpSp>
              <p:nvGrpSpPr>
                <p:cNvPr id="8361" name="Group 1122">
                  <a:extLst>
                    <a:ext uri="{FF2B5EF4-FFF2-40B4-BE49-F238E27FC236}">
                      <a16:creationId xmlns:a16="http://schemas.microsoft.com/office/drawing/2014/main" id="{C7EF710F-97C3-430A-B1AB-5B580C10DEF6}"/>
                    </a:ext>
                  </a:extLst>
                </p:cNvPr>
                <p:cNvGrpSpPr>
                  <a:grpSpLocks/>
                </p:cNvGrpSpPr>
                <p:nvPr/>
              </p:nvGrpSpPr>
              <p:grpSpPr bwMode="auto">
                <a:xfrm>
                  <a:off x="1179" y="3348"/>
                  <a:ext cx="36" cy="40"/>
                  <a:chOff x="1179" y="3348"/>
                  <a:chExt cx="36" cy="40"/>
                </a:xfrm>
              </p:grpSpPr>
              <p:sp>
                <p:nvSpPr>
                  <p:cNvPr id="8365" name="Line 1123">
                    <a:extLst>
                      <a:ext uri="{FF2B5EF4-FFF2-40B4-BE49-F238E27FC236}">
                        <a16:creationId xmlns:a16="http://schemas.microsoft.com/office/drawing/2014/main" id="{8BA8D40F-C410-4DA1-9260-6275EBCF57DF}"/>
                      </a:ext>
                    </a:extLst>
                  </p:cNvPr>
                  <p:cNvSpPr>
                    <a:spLocks noChangeShapeType="1"/>
                  </p:cNvSpPr>
                  <p:nvPr/>
                </p:nvSpPr>
                <p:spPr bwMode="auto">
                  <a:xfrm>
                    <a:off x="1179" y="3351"/>
                    <a:ext cx="34" cy="3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66" name="Line 1124">
                    <a:extLst>
                      <a:ext uri="{FF2B5EF4-FFF2-40B4-BE49-F238E27FC236}">
                        <a16:creationId xmlns:a16="http://schemas.microsoft.com/office/drawing/2014/main" id="{9823BA10-6D6D-4B88-AA28-77B83A689ED6}"/>
                      </a:ext>
                    </a:extLst>
                  </p:cNvPr>
                  <p:cNvSpPr>
                    <a:spLocks noChangeShapeType="1"/>
                  </p:cNvSpPr>
                  <p:nvPr/>
                </p:nvSpPr>
                <p:spPr bwMode="auto">
                  <a:xfrm>
                    <a:off x="1181" y="3348"/>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8362" name="Group 1125">
                  <a:extLst>
                    <a:ext uri="{FF2B5EF4-FFF2-40B4-BE49-F238E27FC236}">
                      <a16:creationId xmlns:a16="http://schemas.microsoft.com/office/drawing/2014/main" id="{0BC77D5C-E522-4E89-A838-06B80B5B7045}"/>
                    </a:ext>
                  </a:extLst>
                </p:cNvPr>
                <p:cNvGrpSpPr>
                  <a:grpSpLocks/>
                </p:cNvGrpSpPr>
                <p:nvPr/>
              </p:nvGrpSpPr>
              <p:grpSpPr bwMode="auto">
                <a:xfrm>
                  <a:off x="1185" y="3339"/>
                  <a:ext cx="36" cy="41"/>
                  <a:chOff x="1185" y="3339"/>
                  <a:chExt cx="36" cy="41"/>
                </a:xfrm>
              </p:grpSpPr>
              <p:sp>
                <p:nvSpPr>
                  <p:cNvPr id="8363" name="Line 1126">
                    <a:extLst>
                      <a:ext uri="{FF2B5EF4-FFF2-40B4-BE49-F238E27FC236}">
                        <a16:creationId xmlns:a16="http://schemas.microsoft.com/office/drawing/2014/main" id="{35C86E35-80FD-4D7A-A74A-3ADEFA8B5FF4}"/>
                      </a:ext>
                    </a:extLst>
                  </p:cNvPr>
                  <p:cNvSpPr>
                    <a:spLocks noChangeShapeType="1"/>
                  </p:cNvSpPr>
                  <p:nvPr/>
                </p:nvSpPr>
                <p:spPr bwMode="auto">
                  <a:xfrm>
                    <a:off x="1185" y="3342"/>
                    <a:ext cx="34" cy="38"/>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364" name="Line 1127">
                    <a:extLst>
                      <a:ext uri="{FF2B5EF4-FFF2-40B4-BE49-F238E27FC236}">
                        <a16:creationId xmlns:a16="http://schemas.microsoft.com/office/drawing/2014/main" id="{0F564BEE-3DB4-4439-820E-06AB77A25120}"/>
                      </a:ext>
                    </a:extLst>
                  </p:cNvPr>
                  <p:cNvSpPr>
                    <a:spLocks noChangeShapeType="1"/>
                  </p:cNvSpPr>
                  <p:nvPr/>
                </p:nvSpPr>
                <p:spPr bwMode="auto">
                  <a:xfrm>
                    <a:off x="1188" y="3339"/>
                    <a:ext cx="33" cy="37"/>
                  </a:xfrm>
                  <a:prstGeom prst="line">
                    <a:avLst/>
                  </a:prstGeom>
                  <a:noFill/>
                  <a:ln w="1588">
                    <a:solidFill>
                      <a:srgbClr val="FFFFFF"/>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grpSp>
      <p:grpSp>
        <p:nvGrpSpPr>
          <p:cNvPr id="8253" name="Group 1128">
            <a:extLst>
              <a:ext uri="{FF2B5EF4-FFF2-40B4-BE49-F238E27FC236}">
                <a16:creationId xmlns:a16="http://schemas.microsoft.com/office/drawing/2014/main" id="{079C5C10-572F-4C9D-804A-40A30896BA4F}"/>
              </a:ext>
            </a:extLst>
          </p:cNvPr>
          <p:cNvGrpSpPr>
            <a:grpSpLocks/>
          </p:cNvGrpSpPr>
          <p:nvPr/>
        </p:nvGrpSpPr>
        <p:grpSpPr bwMode="auto">
          <a:xfrm>
            <a:off x="2124075" y="4292600"/>
            <a:ext cx="538163" cy="742950"/>
            <a:chOff x="2544" y="1147"/>
            <a:chExt cx="504" cy="695"/>
          </a:xfrm>
        </p:grpSpPr>
        <p:sp>
          <p:nvSpPr>
            <p:cNvPr id="8304" name="Freeform 1129">
              <a:extLst>
                <a:ext uri="{FF2B5EF4-FFF2-40B4-BE49-F238E27FC236}">
                  <a16:creationId xmlns:a16="http://schemas.microsoft.com/office/drawing/2014/main" id="{38CC429A-ABF4-4D90-8DE0-F940601D82BA}"/>
                </a:ext>
              </a:extLst>
            </p:cNvPr>
            <p:cNvSpPr>
              <a:spLocks/>
            </p:cNvSpPr>
            <p:nvPr/>
          </p:nvSpPr>
          <p:spPr bwMode="auto">
            <a:xfrm>
              <a:off x="2878" y="1709"/>
              <a:ext cx="131" cy="90"/>
            </a:xfrm>
            <a:custGeom>
              <a:avLst/>
              <a:gdLst>
                <a:gd name="T0" fmla="*/ 4 w 221"/>
                <a:gd name="T1" fmla="*/ 0 h 152"/>
                <a:gd name="T2" fmla="*/ 0 w 221"/>
                <a:gd name="T3" fmla="*/ 152 h 152"/>
                <a:gd name="T4" fmla="*/ 221 w 221"/>
                <a:gd name="T5" fmla="*/ 152 h 152"/>
                <a:gd name="T6" fmla="*/ 214 w 221"/>
                <a:gd name="T7" fmla="*/ 0 h 152"/>
                <a:gd name="T8" fmla="*/ 4 w 221"/>
                <a:gd name="T9" fmla="*/ 0 h 152"/>
                <a:gd name="T10" fmla="*/ 0 60000 65536"/>
                <a:gd name="T11" fmla="*/ 0 60000 65536"/>
                <a:gd name="T12" fmla="*/ 0 60000 65536"/>
                <a:gd name="T13" fmla="*/ 0 60000 65536"/>
                <a:gd name="T14" fmla="*/ 0 60000 65536"/>
                <a:gd name="T15" fmla="*/ 0 w 221"/>
                <a:gd name="T16" fmla="*/ 0 h 152"/>
                <a:gd name="T17" fmla="*/ 221 w 221"/>
                <a:gd name="T18" fmla="*/ 152 h 152"/>
              </a:gdLst>
              <a:ahLst/>
              <a:cxnLst>
                <a:cxn ang="T10">
                  <a:pos x="T0" y="T1"/>
                </a:cxn>
                <a:cxn ang="T11">
                  <a:pos x="T2" y="T3"/>
                </a:cxn>
                <a:cxn ang="T12">
                  <a:pos x="T4" y="T5"/>
                </a:cxn>
                <a:cxn ang="T13">
                  <a:pos x="T6" y="T7"/>
                </a:cxn>
                <a:cxn ang="T14">
                  <a:pos x="T8" y="T9"/>
                </a:cxn>
              </a:cxnLst>
              <a:rect l="T15" t="T16" r="T17" b="T18"/>
              <a:pathLst>
                <a:path w="221" h="152">
                  <a:moveTo>
                    <a:pt x="4" y="0"/>
                  </a:moveTo>
                  <a:lnTo>
                    <a:pt x="0" y="152"/>
                  </a:lnTo>
                  <a:lnTo>
                    <a:pt x="221" y="152"/>
                  </a:lnTo>
                  <a:lnTo>
                    <a:pt x="214" y="0"/>
                  </a:lnTo>
                  <a:lnTo>
                    <a:pt x="4" y="0"/>
                  </a:lnTo>
                  <a:close/>
                </a:path>
              </a:pathLst>
            </a:custGeom>
            <a:solidFill>
              <a:srgbClr val="616161"/>
            </a:solidFill>
            <a:ln w="0">
              <a:solidFill>
                <a:srgbClr val="000000"/>
              </a:solidFill>
              <a:prstDash val="solid"/>
              <a:round/>
              <a:headEnd/>
              <a:tailEnd/>
            </a:ln>
          </p:spPr>
          <p:txBody>
            <a:bodyPr/>
            <a:lstStyle/>
            <a:p>
              <a:endParaRPr lang="fr-FR"/>
            </a:p>
          </p:txBody>
        </p:sp>
        <p:sp>
          <p:nvSpPr>
            <p:cNvPr id="8305" name="Freeform 1130">
              <a:extLst>
                <a:ext uri="{FF2B5EF4-FFF2-40B4-BE49-F238E27FC236}">
                  <a16:creationId xmlns:a16="http://schemas.microsoft.com/office/drawing/2014/main" id="{509FC0F5-EB77-4B22-9FD7-96052F49CDAC}"/>
                </a:ext>
              </a:extLst>
            </p:cNvPr>
            <p:cNvSpPr>
              <a:spLocks/>
            </p:cNvSpPr>
            <p:nvPr/>
          </p:nvSpPr>
          <p:spPr bwMode="auto">
            <a:xfrm>
              <a:off x="2681" y="1709"/>
              <a:ext cx="128" cy="91"/>
            </a:xfrm>
            <a:custGeom>
              <a:avLst/>
              <a:gdLst>
                <a:gd name="T0" fmla="*/ 0 w 216"/>
                <a:gd name="T1" fmla="*/ 0 h 154"/>
                <a:gd name="T2" fmla="*/ 0 w 216"/>
                <a:gd name="T3" fmla="*/ 154 h 154"/>
                <a:gd name="T4" fmla="*/ 216 w 216"/>
                <a:gd name="T5" fmla="*/ 152 h 154"/>
                <a:gd name="T6" fmla="*/ 212 w 216"/>
                <a:gd name="T7" fmla="*/ 0 h 154"/>
                <a:gd name="T8" fmla="*/ 0 w 216"/>
                <a:gd name="T9" fmla="*/ 0 h 154"/>
                <a:gd name="T10" fmla="*/ 0 60000 65536"/>
                <a:gd name="T11" fmla="*/ 0 60000 65536"/>
                <a:gd name="T12" fmla="*/ 0 60000 65536"/>
                <a:gd name="T13" fmla="*/ 0 60000 65536"/>
                <a:gd name="T14" fmla="*/ 0 60000 65536"/>
                <a:gd name="T15" fmla="*/ 0 w 216"/>
                <a:gd name="T16" fmla="*/ 0 h 154"/>
                <a:gd name="T17" fmla="*/ 216 w 216"/>
                <a:gd name="T18" fmla="*/ 154 h 154"/>
              </a:gdLst>
              <a:ahLst/>
              <a:cxnLst>
                <a:cxn ang="T10">
                  <a:pos x="T0" y="T1"/>
                </a:cxn>
                <a:cxn ang="T11">
                  <a:pos x="T2" y="T3"/>
                </a:cxn>
                <a:cxn ang="T12">
                  <a:pos x="T4" y="T5"/>
                </a:cxn>
                <a:cxn ang="T13">
                  <a:pos x="T6" y="T7"/>
                </a:cxn>
                <a:cxn ang="T14">
                  <a:pos x="T8" y="T9"/>
                </a:cxn>
              </a:cxnLst>
              <a:rect l="T15" t="T16" r="T17" b="T18"/>
              <a:pathLst>
                <a:path w="216" h="154">
                  <a:moveTo>
                    <a:pt x="0" y="0"/>
                  </a:moveTo>
                  <a:lnTo>
                    <a:pt x="0" y="154"/>
                  </a:lnTo>
                  <a:lnTo>
                    <a:pt x="216" y="152"/>
                  </a:lnTo>
                  <a:lnTo>
                    <a:pt x="212" y="0"/>
                  </a:lnTo>
                  <a:lnTo>
                    <a:pt x="0" y="0"/>
                  </a:lnTo>
                  <a:close/>
                </a:path>
              </a:pathLst>
            </a:custGeom>
            <a:solidFill>
              <a:srgbClr val="616161"/>
            </a:solidFill>
            <a:ln w="0">
              <a:solidFill>
                <a:srgbClr val="000000"/>
              </a:solidFill>
              <a:prstDash val="solid"/>
              <a:round/>
              <a:headEnd/>
              <a:tailEnd/>
            </a:ln>
          </p:spPr>
          <p:txBody>
            <a:bodyPr/>
            <a:lstStyle/>
            <a:p>
              <a:endParaRPr lang="fr-FR"/>
            </a:p>
          </p:txBody>
        </p:sp>
        <p:sp>
          <p:nvSpPr>
            <p:cNvPr id="8306" name="Freeform 1131">
              <a:extLst>
                <a:ext uri="{FF2B5EF4-FFF2-40B4-BE49-F238E27FC236}">
                  <a16:creationId xmlns:a16="http://schemas.microsoft.com/office/drawing/2014/main" id="{C2E1551B-68A5-4CC4-B464-EC40144DC1C7}"/>
                </a:ext>
              </a:extLst>
            </p:cNvPr>
            <p:cNvSpPr>
              <a:spLocks/>
            </p:cNvSpPr>
            <p:nvPr/>
          </p:nvSpPr>
          <p:spPr bwMode="auto">
            <a:xfrm>
              <a:off x="2544" y="1159"/>
              <a:ext cx="233" cy="161"/>
            </a:xfrm>
            <a:custGeom>
              <a:avLst/>
              <a:gdLst>
                <a:gd name="T0" fmla="*/ 255 w 395"/>
                <a:gd name="T1" fmla="*/ 25 h 273"/>
                <a:gd name="T2" fmla="*/ 270 w 395"/>
                <a:gd name="T3" fmla="*/ 30 h 273"/>
                <a:gd name="T4" fmla="*/ 291 w 395"/>
                <a:gd name="T5" fmla="*/ 33 h 273"/>
                <a:gd name="T6" fmla="*/ 306 w 395"/>
                <a:gd name="T7" fmla="*/ 38 h 273"/>
                <a:gd name="T8" fmla="*/ 329 w 395"/>
                <a:gd name="T9" fmla="*/ 42 h 273"/>
                <a:gd name="T10" fmla="*/ 342 w 395"/>
                <a:gd name="T11" fmla="*/ 47 h 273"/>
                <a:gd name="T12" fmla="*/ 365 w 395"/>
                <a:gd name="T13" fmla="*/ 50 h 273"/>
                <a:gd name="T14" fmla="*/ 370 w 395"/>
                <a:gd name="T15" fmla="*/ 89 h 273"/>
                <a:gd name="T16" fmla="*/ 365 w 395"/>
                <a:gd name="T17" fmla="*/ 139 h 273"/>
                <a:gd name="T18" fmla="*/ 361 w 395"/>
                <a:gd name="T19" fmla="*/ 213 h 273"/>
                <a:gd name="T20" fmla="*/ 349 w 395"/>
                <a:gd name="T21" fmla="*/ 250 h 273"/>
                <a:gd name="T22" fmla="*/ 332 w 395"/>
                <a:gd name="T23" fmla="*/ 245 h 273"/>
                <a:gd name="T24" fmla="*/ 308 w 395"/>
                <a:gd name="T25" fmla="*/ 241 h 273"/>
                <a:gd name="T26" fmla="*/ 291 w 395"/>
                <a:gd name="T27" fmla="*/ 237 h 273"/>
                <a:gd name="T28" fmla="*/ 266 w 395"/>
                <a:gd name="T29" fmla="*/ 233 h 273"/>
                <a:gd name="T30" fmla="*/ 249 w 395"/>
                <a:gd name="T31" fmla="*/ 228 h 273"/>
                <a:gd name="T32" fmla="*/ 234 w 395"/>
                <a:gd name="T33" fmla="*/ 213 h 273"/>
                <a:gd name="T34" fmla="*/ 238 w 395"/>
                <a:gd name="T35" fmla="*/ 137 h 273"/>
                <a:gd name="T36" fmla="*/ 244 w 395"/>
                <a:gd name="T37" fmla="*/ 88 h 273"/>
                <a:gd name="T38" fmla="*/ 248 w 395"/>
                <a:gd name="T39" fmla="*/ 25 h 273"/>
                <a:gd name="T40" fmla="*/ 225 w 395"/>
                <a:gd name="T41" fmla="*/ 71 h 273"/>
                <a:gd name="T42" fmla="*/ 217 w 395"/>
                <a:gd name="T43" fmla="*/ 215 h 273"/>
                <a:gd name="T44" fmla="*/ 178 w 395"/>
                <a:gd name="T45" fmla="*/ 227 h 273"/>
                <a:gd name="T46" fmla="*/ 140 w 395"/>
                <a:gd name="T47" fmla="*/ 222 h 273"/>
                <a:gd name="T48" fmla="*/ 83 w 395"/>
                <a:gd name="T49" fmla="*/ 218 h 273"/>
                <a:gd name="T50" fmla="*/ 46 w 395"/>
                <a:gd name="T51" fmla="*/ 213 h 273"/>
                <a:gd name="T52" fmla="*/ 2 w 395"/>
                <a:gd name="T53" fmla="*/ 210 h 273"/>
                <a:gd name="T54" fmla="*/ 2 w 395"/>
                <a:gd name="T55" fmla="*/ 217 h 273"/>
                <a:gd name="T56" fmla="*/ 63 w 395"/>
                <a:gd name="T57" fmla="*/ 220 h 273"/>
                <a:gd name="T58" fmla="*/ 102 w 395"/>
                <a:gd name="T59" fmla="*/ 225 h 273"/>
                <a:gd name="T60" fmla="*/ 161 w 395"/>
                <a:gd name="T61" fmla="*/ 228 h 273"/>
                <a:gd name="T62" fmla="*/ 200 w 395"/>
                <a:gd name="T63" fmla="*/ 233 h 273"/>
                <a:gd name="T64" fmla="*/ 234 w 395"/>
                <a:gd name="T65" fmla="*/ 237 h 273"/>
                <a:gd name="T66" fmla="*/ 249 w 395"/>
                <a:gd name="T67" fmla="*/ 241 h 273"/>
                <a:gd name="T68" fmla="*/ 272 w 395"/>
                <a:gd name="T69" fmla="*/ 245 h 273"/>
                <a:gd name="T70" fmla="*/ 242 w 395"/>
                <a:gd name="T71" fmla="*/ 243 h 273"/>
                <a:gd name="T72" fmla="*/ 185 w 395"/>
                <a:gd name="T73" fmla="*/ 240 h 273"/>
                <a:gd name="T74" fmla="*/ 148 w 395"/>
                <a:gd name="T75" fmla="*/ 235 h 273"/>
                <a:gd name="T76" fmla="*/ 91 w 395"/>
                <a:gd name="T77" fmla="*/ 232 h 273"/>
                <a:gd name="T78" fmla="*/ 85 w 395"/>
                <a:gd name="T79" fmla="*/ 235 h 273"/>
                <a:gd name="T80" fmla="*/ 117 w 395"/>
                <a:gd name="T81" fmla="*/ 238 h 273"/>
                <a:gd name="T82" fmla="*/ 144 w 395"/>
                <a:gd name="T83" fmla="*/ 243 h 273"/>
                <a:gd name="T84" fmla="*/ 183 w 395"/>
                <a:gd name="T85" fmla="*/ 246 h 273"/>
                <a:gd name="T86" fmla="*/ 208 w 395"/>
                <a:gd name="T87" fmla="*/ 251 h 273"/>
                <a:gd name="T88" fmla="*/ 248 w 395"/>
                <a:gd name="T89" fmla="*/ 255 h 273"/>
                <a:gd name="T90" fmla="*/ 274 w 395"/>
                <a:gd name="T91" fmla="*/ 260 h 273"/>
                <a:gd name="T92" fmla="*/ 308 w 395"/>
                <a:gd name="T93" fmla="*/ 263 h 273"/>
                <a:gd name="T94" fmla="*/ 329 w 395"/>
                <a:gd name="T95" fmla="*/ 268 h 273"/>
                <a:gd name="T96" fmla="*/ 363 w 395"/>
                <a:gd name="T97" fmla="*/ 271 h 273"/>
                <a:gd name="T98" fmla="*/ 376 w 395"/>
                <a:gd name="T99" fmla="*/ 241 h 273"/>
                <a:gd name="T100" fmla="*/ 382 w 395"/>
                <a:gd name="T101" fmla="*/ 199 h 273"/>
                <a:gd name="T102" fmla="*/ 385 w 395"/>
                <a:gd name="T103" fmla="*/ 132 h 273"/>
                <a:gd name="T104" fmla="*/ 391 w 395"/>
                <a:gd name="T105" fmla="*/ 89 h 273"/>
                <a:gd name="T106" fmla="*/ 395 w 395"/>
                <a:gd name="T107" fmla="*/ 35 h 273"/>
                <a:gd name="T108" fmla="*/ 372 w 395"/>
                <a:gd name="T109" fmla="*/ 32 h 273"/>
                <a:gd name="T110" fmla="*/ 357 w 395"/>
                <a:gd name="T111" fmla="*/ 27 h 273"/>
                <a:gd name="T112" fmla="*/ 334 w 395"/>
                <a:gd name="T113" fmla="*/ 23 h 273"/>
                <a:gd name="T114" fmla="*/ 319 w 395"/>
                <a:gd name="T115" fmla="*/ 18 h 273"/>
                <a:gd name="T116" fmla="*/ 299 w 395"/>
                <a:gd name="T117" fmla="*/ 15 h 273"/>
                <a:gd name="T118" fmla="*/ 283 w 395"/>
                <a:gd name="T119" fmla="*/ 10 h 273"/>
                <a:gd name="T120" fmla="*/ 261 w 395"/>
                <a:gd name="T121" fmla="*/ 7 h 273"/>
                <a:gd name="T122" fmla="*/ 246 w 395"/>
                <a:gd name="T123" fmla="*/ 2 h 2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5"/>
                <a:gd name="T187" fmla="*/ 0 h 273"/>
                <a:gd name="T188" fmla="*/ 395 w 395"/>
                <a:gd name="T189" fmla="*/ 273 h 2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5" h="273">
                  <a:moveTo>
                    <a:pt x="231" y="0"/>
                  </a:moveTo>
                  <a:lnTo>
                    <a:pt x="231" y="13"/>
                  </a:lnTo>
                  <a:lnTo>
                    <a:pt x="229" y="13"/>
                  </a:lnTo>
                  <a:lnTo>
                    <a:pt x="229" y="25"/>
                  </a:lnTo>
                  <a:lnTo>
                    <a:pt x="255" y="25"/>
                  </a:lnTo>
                  <a:lnTo>
                    <a:pt x="255" y="27"/>
                  </a:lnTo>
                  <a:lnTo>
                    <a:pt x="263" y="27"/>
                  </a:lnTo>
                  <a:lnTo>
                    <a:pt x="263" y="28"/>
                  </a:lnTo>
                  <a:lnTo>
                    <a:pt x="270" y="28"/>
                  </a:lnTo>
                  <a:lnTo>
                    <a:pt x="270" y="30"/>
                  </a:lnTo>
                  <a:lnTo>
                    <a:pt x="278" y="30"/>
                  </a:lnTo>
                  <a:lnTo>
                    <a:pt x="278" y="32"/>
                  </a:lnTo>
                  <a:lnTo>
                    <a:pt x="283" y="32"/>
                  </a:lnTo>
                  <a:lnTo>
                    <a:pt x="283" y="33"/>
                  </a:lnTo>
                  <a:lnTo>
                    <a:pt x="291" y="33"/>
                  </a:lnTo>
                  <a:lnTo>
                    <a:pt x="291" y="35"/>
                  </a:lnTo>
                  <a:lnTo>
                    <a:pt x="299" y="35"/>
                  </a:lnTo>
                  <a:lnTo>
                    <a:pt x="299" y="37"/>
                  </a:lnTo>
                  <a:lnTo>
                    <a:pt x="306" y="37"/>
                  </a:lnTo>
                  <a:lnTo>
                    <a:pt x="306" y="38"/>
                  </a:lnTo>
                  <a:lnTo>
                    <a:pt x="314" y="38"/>
                  </a:lnTo>
                  <a:lnTo>
                    <a:pt x="314" y="40"/>
                  </a:lnTo>
                  <a:lnTo>
                    <a:pt x="321" y="40"/>
                  </a:lnTo>
                  <a:lnTo>
                    <a:pt x="321" y="42"/>
                  </a:lnTo>
                  <a:lnTo>
                    <a:pt x="329" y="42"/>
                  </a:lnTo>
                  <a:lnTo>
                    <a:pt x="329" y="43"/>
                  </a:lnTo>
                  <a:lnTo>
                    <a:pt x="336" y="43"/>
                  </a:lnTo>
                  <a:lnTo>
                    <a:pt x="336" y="45"/>
                  </a:lnTo>
                  <a:lnTo>
                    <a:pt x="342" y="45"/>
                  </a:lnTo>
                  <a:lnTo>
                    <a:pt x="342" y="47"/>
                  </a:lnTo>
                  <a:lnTo>
                    <a:pt x="349" y="47"/>
                  </a:lnTo>
                  <a:lnTo>
                    <a:pt x="349" y="48"/>
                  </a:lnTo>
                  <a:lnTo>
                    <a:pt x="357" y="48"/>
                  </a:lnTo>
                  <a:lnTo>
                    <a:pt x="357" y="50"/>
                  </a:lnTo>
                  <a:lnTo>
                    <a:pt x="365" y="50"/>
                  </a:lnTo>
                  <a:lnTo>
                    <a:pt x="365" y="51"/>
                  </a:lnTo>
                  <a:lnTo>
                    <a:pt x="372" y="51"/>
                  </a:lnTo>
                  <a:lnTo>
                    <a:pt x="372" y="65"/>
                  </a:lnTo>
                  <a:lnTo>
                    <a:pt x="370" y="65"/>
                  </a:lnTo>
                  <a:lnTo>
                    <a:pt x="370" y="89"/>
                  </a:lnTo>
                  <a:lnTo>
                    <a:pt x="368" y="89"/>
                  </a:lnTo>
                  <a:lnTo>
                    <a:pt x="368" y="114"/>
                  </a:lnTo>
                  <a:lnTo>
                    <a:pt x="366" y="114"/>
                  </a:lnTo>
                  <a:lnTo>
                    <a:pt x="366" y="139"/>
                  </a:lnTo>
                  <a:lnTo>
                    <a:pt x="365" y="139"/>
                  </a:lnTo>
                  <a:lnTo>
                    <a:pt x="365" y="164"/>
                  </a:lnTo>
                  <a:lnTo>
                    <a:pt x="363" y="164"/>
                  </a:lnTo>
                  <a:lnTo>
                    <a:pt x="363" y="189"/>
                  </a:lnTo>
                  <a:lnTo>
                    <a:pt x="361" y="189"/>
                  </a:lnTo>
                  <a:lnTo>
                    <a:pt x="361" y="213"/>
                  </a:lnTo>
                  <a:lnTo>
                    <a:pt x="359" y="213"/>
                  </a:lnTo>
                  <a:lnTo>
                    <a:pt x="359" y="238"/>
                  </a:lnTo>
                  <a:lnTo>
                    <a:pt x="357" y="238"/>
                  </a:lnTo>
                  <a:lnTo>
                    <a:pt x="357" y="250"/>
                  </a:lnTo>
                  <a:lnTo>
                    <a:pt x="349" y="250"/>
                  </a:lnTo>
                  <a:lnTo>
                    <a:pt x="349" y="248"/>
                  </a:lnTo>
                  <a:lnTo>
                    <a:pt x="340" y="248"/>
                  </a:lnTo>
                  <a:lnTo>
                    <a:pt x="340" y="246"/>
                  </a:lnTo>
                  <a:lnTo>
                    <a:pt x="332" y="246"/>
                  </a:lnTo>
                  <a:lnTo>
                    <a:pt x="332" y="245"/>
                  </a:lnTo>
                  <a:lnTo>
                    <a:pt x="323" y="245"/>
                  </a:lnTo>
                  <a:lnTo>
                    <a:pt x="323" y="243"/>
                  </a:lnTo>
                  <a:lnTo>
                    <a:pt x="315" y="243"/>
                  </a:lnTo>
                  <a:lnTo>
                    <a:pt x="315" y="241"/>
                  </a:lnTo>
                  <a:lnTo>
                    <a:pt x="308" y="241"/>
                  </a:lnTo>
                  <a:lnTo>
                    <a:pt x="308" y="240"/>
                  </a:lnTo>
                  <a:lnTo>
                    <a:pt x="299" y="240"/>
                  </a:lnTo>
                  <a:lnTo>
                    <a:pt x="299" y="238"/>
                  </a:lnTo>
                  <a:lnTo>
                    <a:pt x="291" y="238"/>
                  </a:lnTo>
                  <a:lnTo>
                    <a:pt x="291" y="237"/>
                  </a:lnTo>
                  <a:lnTo>
                    <a:pt x="282" y="237"/>
                  </a:lnTo>
                  <a:lnTo>
                    <a:pt x="282" y="235"/>
                  </a:lnTo>
                  <a:lnTo>
                    <a:pt x="274" y="235"/>
                  </a:lnTo>
                  <a:lnTo>
                    <a:pt x="274" y="233"/>
                  </a:lnTo>
                  <a:lnTo>
                    <a:pt x="266" y="233"/>
                  </a:lnTo>
                  <a:lnTo>
                    <a:pt x="266" y="232"/>
                  </a:lnTo>
                  <a:lnTo>
                    <a:pt x="257" y="232"/>
                  </a:lnTo>
                  <a:lnTo>
                    <a:pt x="257" y="230"/>
                  </a:lnTo>
                  <a:lnTo>
                    <a:pt x="249" y="230"/>
                  </a:lnTo>
                  <a:lnTo>
                    <a:pt x="249" y="228"/>
                  </a:lnTo>
                  <a:lnTo>
                    <a:pt x="240" y="228"/>
                  </a:lnTo>
                  <a:lnTo>
                    <a:pt x="240" y="227"/>
                  </a:lnTo>
                  <a:lnTo>
                    <a:pt x="232" y="227"/>
                  </a:lnTo>
                  <a:lnTo>
                    <a:pt x="232" y="213"/>
                  </a:lnTo>
                  <a:lnTo>
                    <a:pt x="234" y="213"/>
                  </a:lnTo>
                  <a:lnTo>
                    <a:pt x="234" y="189"/>
                  </a:lnTo>
                  <a:lnTo>
                    <a:pt x="236" y="189"/>
                  </a:lnTo>
                  <a:lnTo>
                    <a:pt x="236" y="162"/>
                  </a:lnTo>
                  <a:lnTo>
                    <a:pt x="238" y="162"/>
                  </a:lnTo>
                  <a:lnTo>
                    <a:pt x="238" y="137"/>
                  </a:lnTo>
                  <a:lnTo>
                    <a:pt x="240" y="137"/>
                  </a:lnTo>
                  <a:lnTo>
                    <a:pt x="240" y="113"/>
                  </a:lnTo>
                  <a:lnTo>
                    <a:pt x="242" y="113"/>
                  </a:lnTo>
                  <a:lnTo>
                    <a:pt x="242" y="88"/>
                  </a:lnTo>
                  <a:lnTo>
                    <a:pt x="244" y="88"/>
                  </a:lnTo>
                  <a:lnTo>
                    <a:pt x="244" y="61"/>
                  </a:lnTo>
                  <a:lnTo>
                    <a:pt x="246" y="61"/>
                  </a:lnTo>
                  <a:lnTo>
                    <a:pt x="246" y="37"/>
                  </a:lnTo>
                  <a:lnTo>
                    <a:pt x="248" y="37"/>
                  </a:lnTo>
                  <a:lnTo>
                    <a:pt x="248" y="25"/>
                  </a:lnTo>
                  <a:lnTo>
                    <a:pt x="229" y="25"/>
                  </a:lnTo>
                  <a:lnTo>
                    <a:pt x="229" y="43"/>
                  </a:lnTo>
                  <a:lnTo>
                    <a:pt x="227" y="43"/>
                  </a:lnTo>
                  <a:lnTo>
                    <a:pt x="227" y="71"/>
                  </a:lnTo>
                  <a:lnTo>
                    <a:pt x="225" y="71"/>
                  </a:lnTo>
                  <a:lnTo>
                    <a:pt x="223" y="129"/>
                  </a:lnTo>
                  <a:lnTo>
                    <a:pt x="221" y="129"/>
                  </a:lnTo>
                  <a:lnTo>
                    <a:pt x="221" y="157"/>
                  </a:lnTo>
                  <a:lnTo>
                    <a:pt x="219" y="157"/>
                  </a:lnTo>
                  <a:lnTo>
                    <a:pt x="217" y="215"/>
                  </a:lnTo>
                  <a:lnTo>
                    <a:pt x="215" y="215"/>
                  </a:lnTo>
                  <a:lnTo>
                    <a:pt x="215" y="228"/>
                  </a:lnTo>
                  <a:lnTo>
                    <a:pt x="197" y="228"/>
                  </a:lnTo>
                  <a:lnTo>
                    <a:pt x="197" y="227"/>
                  </a:lnTo>
                  <a:lnTo>
                    <a:pt x="178" y="227"/>
                  </a:lnTo>
                  <a:lnTo>
                    <a:pt x="178" y="225"/>
                  </a:lnTo>
                  <a:lnTo>
                    <a:pt x="159" y="225"/>
                  </a:lnTo>
                  <a:lnTo>
                    <a:pt x="159" y="223"/>
                  </a:lnTo>
                  <a:lnTo>
                    <a:pt x="140" y="223"/>
                  </a:lnTo>
                  <a:lnTo>
                    <a:pt x="140" y="222"/>
                  </a:lnTo>
                  <a:lnTo>
                    <a:pt x="121" y="222"/>
                  </a:lnTo>
                  <a:lnTo>
                    <a:pt x="121" y="220"/>
                  </a:lnTo>
                  <a:lnTo>
                    <a:pt x="102" y="220"/>
                  </a:lnTo>
                  <a:lnTo>
                    <a:pt x="102" y="218"/>
                  </a:lnTo>
                  <a:lnTo>
                    <a:pt x="83" y="218"/>
                  </a:lnTo>
                  <a:lnTo>
                    <a:pt x="83" y="217"/>
                  </a:lnTo>
                  <a:lnTo>
                    <a:pt x="65" y="217"/>
                  </a:lnTo>
                  <a:lnTo>
                    <a:pt x="65" y="215"/>
                  </a:lnTo>
                  <a:lnTo>
                    <a:pt x="46" y="215"/>
                  </a:lnTo>
                  <a:lnTo>
                    <a:pt x="46" y="213"/>
                  </a:lnTo>
                  <a:lnTo>
                    <a:pt x="27" y="213"/>
                  </a:lnTo>
                  <a:lnTo>
                    <a:pt x="27" y="212"/>
                  </a:lnTo>
                  <a:lnTo>
                    <a:pt x="8" y="212"/>
                  </a:lnTo>
                  <a:lnTo>
                    <a:pt x="8" y="210"/>
                  </a:lnTo>
                  <a:lnTo>
                    <a:pt x="2" y="210"/>
                  </a:lnTo>
                  <a:lnTo>
                    <a:pt x="2" y="212"/>
                  </a:lnTo>
                  <a:lnTo>
                    <a:pt x="0" y="212"/>
                  </a:lnTo>
                  <a:lnTo>
                    <a:pt x="0" y="215"/>
                  </a:lnTo>
                  <a:lnTo>
                    <a:pt x="2" y="215"/>
                  </a:lnTo>
                  <a:lnTo>
                    <a:pt x="2" y="217"/>
                  </a:lnTo>
                  <a:lnTo>
                    <a:pt x="23" y="217"/>
                  </a:lnTo>
                  <a:lnTo>
                    <a:pt x="23" y="218"/>
                  </a:lnTo>
                  <a:lnTo>
                    <a:pt x="44" y="218"/>
                  </a:lnTo>
                  <a:lnTo>
                    <a:pt x="44" y="220"/>
                  </a:lnTo>
                  <a:lnTo>
                    <a:pt x="63" y="220"/>
                  </a:lnTo>
                  <a:lnTo>
                    <a:pt x="63" y="222"/>
                  </a:lnTo>
                  <a:lnTo>
                    <a:pt x="82" y="222"/>
                  </a:lnTo>
                  <a:lnTo>
                    <a:pt x="82" y="223"/>
                  </a:lnTo>
                  <a:lnTo>
                    <a:pt x="102" y="223"/>
                  </a:lnTo>
                  <a:lnTo>
                    <a:pt x="102" y="225"/>
                  </a:lnTo>
                  <a:lnTo>
                    <a:pt x="121" y="225"/>
                  </a:lnTo>
                  <a:lnTo>
                    <a:pt x="121" y="227"/>
                  </a:lnTo>
                  <a:lnTo>
                    <a:pt x="142" y="227"/>
                  </a:lnTo>
                  <a:lnTo>
                    <a:pt x="142" y="228"/>
                  </a:lnTo>
                  <a:lnTo>
                    <a:pt x="161" y="228"/>
                  </a:lnTo>
                  <a:lnTo>
                    <a:pt x="161" y="230"/>
                  </a:lnTo>
                  <a:lnTo>
                    <a:pt x="180" y="230"/>
                  </a:lnTo>
                  <a:lnTo>
                    <a:pt x="180" y="232"/>
                  </a:lnTo>
                  <a:lnTo>
                    <a:pt x="200" y="232"/>
                  </a:lnTo>
                  <a:lnTo>
                    <a:pt x="200" y="233"/>
                  </a:lnTo>
                  <a:lnTo>
                    <a:pt x="219" y="233"/>
                  </a:lnTo>
                  <a:lnTo>
                    <a:pt x="219" y="235"/>
                  </a:lnTo>
                  <a:lnTo>
                    <a:pt x="227" y="235"/>
                  </a:lnTo>
                  <a:lnTo>
                    <a:pt x="227" y="237"/>
                  </a:lnTo>
                  <a:lnTo>
                    <a:pt x="234" y="237"/>
                  </a:lnTo>
                  <a:lnTo>
                    <a:pt x="234" y="238"/>
                  </a:lnTo>
                  <a:lnTo>
                    <a:pt x="242" y="238"/>
                  </a:lnTo>
                  <a:lnTo>
                    <a:pt x="242" y="240"/>
                  </a:lnTo>
                  <a:lnTo>
                    <a:pt x="249" y="240"/>
                  </a:lnTo>
                  <a:lnTo>
                    <a:pt x="249" y="241"/>
                  </a:lnTo>
                  <a:lnTo>
                    <a:pt x="257" y="241"/>
                  </a:lnTo>
                  <a:lnTo>
                    <a:pt x="257" y="243"/>
                  </a:lnTo>
                  <a:lnTo>
                    <a:pt x="265" y="243"/>
                  </a:lnTo>
                  <a:lnTo>
                    <a:pt x="265" y="245"/>
                  </a:lnTo>
                  <a:lnTo>
                    <a:pt x="272" y="245"/>
                  </a:lnTo>
                  <a:lnTo>
                    <a:pt x="272" y="246"/>
                  </a:lnTo>
                  <a:lnTo>
                    <a:pt x="261" y="246"/>
                  </a:lnTo>
                  <a:lnTo>
                    <a:pt x="261" y="245"/>
                  </a:lnTo>
                  <a:lnTo>
                    <a:pt x="242" y="245"/>
                  </a:lnTo>
                  <a:lnTo>
                    <a:pt x="242" y="243"/>
                  </a:lnTo>
                  <a:lnTo>
                    <a:pt x="223" y="243"/>
                  </a:lnTo>
                  <a:lnTo>
                    <a:pt x="223" y="241"/>
                  </a:lnTo>
                  <a:lnTo>
                    <a:pt x="204" y="241"/>
                  </a:lnTo>
                  <a:lnTo>
                    <a:pt x="204" y="240"/>
                  </a:lnTo>
                  <a:lnTo>
                    <a:pt x="185" y="240"/>
                  </a:lnTo>
                  <a:lnTo>
                    <a:pt x="185" y="238"/>
                  </a:lnTo>
                  <a:lnTo>
                    <a:pt x="166" y="238"/>
                  </a:lnTo>
                  <a:lnTo>
                    <a:pt x="166" y="237"/>
                  </a:lnTo>
                  <a:lnTo>
                    <a:pt x="148" y="237"/>
                  </a:lnTo>
                  <a:lnTo>
                    <a:pt x="148" y="235"/>
                  </a:lnTo>
                  <a:lnTo>
                    <a:pt x="129" y="235"/>
                  </a:lnTo>
                  <a:lnTo>
                    <a:pt x="129" y="233"/>
                  </a:lnTo>
                  <a:lnTo>
                    <a:pt x="110" y="233"/>
                  </a:lnTo>
                  <a:lnTo>
                    <a:pt x="110" y="232"/>
                  </a:lnTo>
                  <a:lnTo>
                    <a:pt x="91" y="232"/>
                  </a:lnTo>
                  <a:lnTo>
                    <a:pt x="91" y="230"/>
                  </a:lnTo>
                  <a:lnTo>
                    <a:pt x="85" y="230"/>
                  </a:lnTo>
                  <a:lnTo>
                    <a:pt x="85" y="232"/>
                  </a:lnTo>
                  <a:lnTo>
                    <a:pt x="83" y="232"/>
                  </a:lnTo>
                  <a:lnTo>
                    <a:pt x="85" y="235"/>
                  </a:lnTo>
                  <a:lnTo>
                    <a:pt x="89" y="235"/>
                  </a:lnTo>
                  <a:lnTo>
                    <a:pt x="89" y="237"/>
                  </a:lnTo>
                  <a:lnTo>
                    <a:pt x="104" y="237"/>
                  </a:lnTo>
                  <a:lnTo>
                    <a:pt x="104" y="238"/>
                  </a:lnTo>
                  <a:lnTo>
                    <a:pt x="117" y="238"/>
                  </a:lnTo>
                  <a:lnTo>
                    <a:pt x="117" y="240"/>
                  </a:lnTo>
                  <a:lnTo>
                    <a:pt x="131" y="240"/>
                  </a:lnTo>
                  <a:lnTo>
                    <a:pt x="131" y="241"/>
                  </a:lnTo>
                  <a:lnTo>
                    <a:pt x="144" y="241"/>
                  </a:lnTo>
                  <a:lnTo>
                    <a:pt x="144" y="243"/>
                  </a:lnTo>
                  <a:lnTo>
                    <a:pt x="157" y="243"/>
                  </a:lnTo>
                  <a:lnTo>
                    <a:pt x="157" y="245"/>
                  </a:lnTo>
                  <a:lnTo>
                    <a:pt x="170" y="245"/>
                  </a:lnTo>
                  <a:lnTo>
                    <a:pt x="170" y="246"/>
                  </a:lnTo>
                  <a:lnTo>
                    <a:pt x="183" y="246"/>
                  </a:lnTo>
                  <a:lnTo>
                    <a:pt x="183" y="248"/>
                  </a:lnTo>
                  <a:lnTo>
                    <a:pt x="195" y="248"/>
                  </a:lnTo>
                  <a:lnTo>
                    <a:pt x="195" y="250"/>
                  </a:lnTo>
                  <a:lnTo>
                    <a:pt x="208" y="250"/>
                  </a:lnTo>
                  <a:lnTo>
                    <a:pt x="208" y="251"/>
                  </a:lnTo>
                  <a:lnTo>
                    <a:pt x="221" y="251"/>
                  </a:lnTo>
                  <a:lnTo>
                    <a:pt x="221" y="253"/>
                  </a:lnTo>
                  <a:lnTo>
                    <a:pt x="234" y="253"/>
                  </a:lnTo>
                  <a:lnTo>
                    <a:pt x="234" y="255"/>
                  </a:lnTo>
                  <a:lnTo>
                    <a:pt x="248" y="255"/>
                  </a:lnTo>
                  <a:lnTo>
                    <a:pt x="248" y="256"/>
                  </a:lnTo>
                  <a:lnTo>
                    <a:pt x="261" y="256"/>
                  </a:lnTo>
                  <a:lnTo>
                    <a:pt x="261" y="258"/>
                  </a:lnTo>
                  <a:lnTo>
                    <a:pt x="274" y="258"/>
                  </a:lnTo>
                  <a:lnTo>
                    <a:pt x="274" y="260"/>
                  </a:lnTo>
                  <a:lnTo>
                    <a:pt x="285" y="260"/>
                  </a:lnTo>
                  <a:lnTo>
                    <a:pt x="285" y="261"/>
                  </a:lnTo>
                  <a:lnTo>
                    <a:pt x="297" y="261"/>
                  </a:lnTo>
                  <a:lnTo>
                    <a:pt x="297" y="263"/>
                  </a:lnTo>
                  <a:lnTo>
                    <a:pt x="308" y="263"/>
                  </a:lnTo>
                  <a:lnTo>
                    <a:pt x="308" y="265"/>
                  </a:lnTo>
                  <a:lnTo>
                    <a:pt x="319" y="265"/>
                  </a:lnTo>
                  <a:lnTo>
                    <a:pt x="319" y="266"/>
                  </a:lnTo>
                  <a:lnTo>
                    <a:pt x="329" y="266"/>
                  </a:lnTo>
                  <a:lnTo>
                    <a:pt x="329" y="268"/>
                  </a:lnTo>
                  <a:lnTo>
                    <a:pt x="340" y="268"/>
                  </a:lnTo>
                  <a:lnTo>
                    <a:pt x="340" y="270"/>
                  </a:lnTo>
                  <a:lnTo>
                    <a:pt x="351" y="270"/>
                  </a:lnTo>
                  <a:lnTo>
                    <a:pt x="351" y="271"/>
                  </a:lnTo>
                  <a:lnTo>
                    <a:pt x="363" y="271"/>
                  </a:lnTo>
                  <a:lnTo>
                    <a:pt x="363" y="273"/>
                  </a:lnTo>
                  <a:lnTo>
                    <a:pt x="374" y="273"/>
                  </a:lnTo>
                  <a:lnTo>
                    <a:pt x="374" y="263"/>
                  </a:lnTo>
                  <a:lnTo>
                    <a:pt x="376" y="263"/>
                  </a:lnTo>
                  <a:lnTo>
                    <a:pt x="376" y="241"/>
                  </a:lnTo>
                  <a:lnTo>
                    <a:pt x="378" y="241"/>
                  </a:lnTo>
                  <a:lnTo>
                    <a:pt x="378" y="220"/>
                  </a:lnTo>
                  <a:lnTo>
                    <a:pt x="380" y="220"/>
                  </a:lnTo>
                  <a:lnTo>
                    <a:pt x="380" y="199"/>
                  </a:lnTo>
                  <a:lnTo>
                    <a:pt x="382" y="199"/>
                  </a:lnTo>
                  <a:lnTo>
                    <a:pt x="382" y="177"/>
                  </a:lnTo>
                  <a:lnTo>
                    <a:pt x="383" y="177"/>
                  </a:lnTo>
                  <a:lnTo>
                    <a:pt x="383" y="154"/>
                  </a:lnTo>
                  <a:lnTo>
                    <a:pt x="385" y="154"/>
                  </a:lnTo>
                  <a:lnTo>
                    <a:pt x="385" y="132"/>
                  </a:lnTo>
                  <a:lnTo>
                    <a:pt x="387" y="132"/>
                  </a:lnTo>
                  <a:lnTo>
                    <a:pt x="387" y="111"/>
                  </a:lnTo>
                  <a:lnTo>
                    <a:pt x="389" y="111"/>
                  </a:lnTo>
                  <a:lnTo>
                    <a:pt x="389" y="89"/>
                  </a:lnTo>
                  <a:lnTo>
                    <a:pt x="391" y="89"/>
                  </a:lnTo>
                  <a:lnTo>
                    <a:pt x="391" y="68"/>
                  </a:lnTo>
                  <a:lnTo>
                    <a:pt x="393" y="68"/>
                  </a:lnTo>
                  <a:lnTo>
                    <a:pt x="393" y="47"/>
                  </a:lnTo>
                  <a:lnTo>
                    <a:pt x="395" y="47"/>
                  </a:lnTo>
                  <a:lnTo>
                    <a:pt x="395" y="35"/>
                  </a:lnTo>
                  <a:lnTo>
                    <a:pt x="387" y="35"/>
                  </a:lnTo>
                  <a:lnTo>
                    <a:pt x="387" y="33"/>
                  </a:lnTo>
                  <a:lnTo>
                    <a:pt x="380" y="33"/>
                  </a:lnTo>
                  <a:lnTo>
                    <a:pt x="380" y="32"/>
                  </a:lnTo>
                  <a:lnTo>
                    <a:pt x="372" y="32"/>
                  </a:lnTo>
                  <a:lnTo>
                    <a:pt x="372" y="30"/>
                  </a:lnTo>
                  <a:lnTo>
                    <a:pt x="365" y="30"/>
                  </a:lnTo>
                  <a:lnTo>
                    <a:pt x="365" y="28"/>
                  </a:lnTo>
                  <a:lnTo>
                    <a:pt x="357" y="28"/>
                  </a:lnTo>
                  <a:lnTo>
                    <a:pt x="357" y="27"/>
                  </a:lnTo>
                  <a:lnTo>
                    <a:pt x="349" y="27"/>
                  </a:lnTo>
                  <a:lnTo>
                    <a:pt x="349" y="25"/>
                  </a:lnTo>
                  <a:lnTo>
                    <a:pt x="342" y="25"/>
                  </a:lnTo>
                  <a:lnTo>
                    <a:pt x="342" y="23"/>
                  </a:lnTo>
                  <a:lnTo>
                    <a:pt x="334" y="23"/>
                  </a:lnTo>
                  <a:lnTo>
                    <a:pt x="334" y="22"/>
                  </a:lnTo>
                  <a:lnTo>
                    <a:pt x="327" y="22"/>
                  </a:lnTo>
                  <a:lnTo>
                    <a:pt x="327" y="20"/>
                  </a:lnTo>
                  <a:lnTo>
                    <a:pt x="319" y="20"/>
                  </a:lnTo>
                  <a:lnTo>
                    <a:pt x="319" y="18"/>
                  </a:lnTo>
                  <a:lnTo>
                    <a:pt x="312" y="18"/>
                  </a:lnTo>
                  <a:lnTo>
                    <a:pt x="312" y="17"/>
                  </a:lnTo>
                  <a:lnTo>
                    <a:pt x="306" y="17"/>
                  </a:lnTo>
                  <a:lnTo>
                    <a:pt x="306" y="15"/>
                  </a:lnTo>
                  <a:lnTo>
                    <a:pt x="299" y="15"/>
                  </a:lnTo>
                  <a:lnTo>
                    <a:pt x="299" y="13"/>
                  </a:lnTo>
                  <a:lnTo>
                    <a:pt x="291" y="13"/>
                  </a:lnTo>
                  <a:lnTo>
                    <a:pt x="291" y="12"/>
                  </a:lnTo>
                  <a:lnTo>
                    <a:pt x="283" y="12"/>
                  </a:lnTo>
                  <a:lnTo>
                    <a:pt x="283" y="10"/>
                  </a:lnTo>
                  <a:lnTo>
                    <a:pt x="276" y="10"/>
                  </a:lnTo>
                  <a:lnTo>
                    <a:pt x="276" y="9"/>
                  </a:lnTo>
                  <a:lnTo>
                    <a:pt x="268" y="9"/>
                  </a:lnTo>
                  <a:lnTo>
                    <a:pt x="268" y="7"/>
                  </a:lnTo>
                  <a:lnTo>
                    <a:pt x="261" y="7"/>
                  </a:lnTo>
                  <a:lnTo>
                    <a:pt x="261" y="5"/>
                  </a:lnTo>
                  <a:lnTo>
                    <a:pt x="253" y="5"/>
                  </a:lnTo>
                  <a:lnTo>
                    <a:pt x="253" y="4"/>
                  </a:lnTo>
                  <a:lnTo>
                    <a:pt x="246" y="4"/>
                  </a:lnTo>
                  <a:lnTo>
                    <a:pt x="246" y="2"/>
                  </a:lnTo>
                  <a:lnTo>
                    <a:pt x="238" y="2"/>
                  </a:lnTo>
                  <a:lnTo>
                    <a:pt x="238" y="0"/>
                  </a:lnTo>
                  <a:lnTo>
                    <a:pt x="231" y="0"/>
                  </a:lnTo>
                  <a:close/>
                </a:path>
              </a:pathLst>
            </a:custGeom>
            <a:solidFill>
              <a:srgbClr val="C26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07" name="Freeform 1132">
              <a:extLst>
                <a:ext uri="{FF2B5EF4-FFF2-40B4-BE49-F238E27FC236}">
                  <a16:creationId xmlns:a16="http://schemas.microsoft.com/office/drawing/2014/main" id="{026A91E3-678B-4809-AF57-706F199742E9}"/>
                </a:ext>
              </a:extLst>
            </p:cNvPr>
            <p:cNvSpPr>
              <a:spLocks/>
            </p:cNvSpPr>
            <p:nvPr/>
          </p:nvSpPr>
          <p:spPr bwMode="auto">
            <a:xfrm>
              <a:off x="2544" y="1158"/>
              <a:ext cx="233" cy="162"/>
            </a:xfrm>
            <a:custGeom>
              <a:avLst/>
              <a:gdLst>
                <a:gd name="T0" fmla="*/ 280 w 395"/>
                <a:gd name="T1" fmla="*/ 247 h 274"/>
                <a:gd name="T2" fmla="*/ 219 w 395"/>
                <a:gd name="T3" fmla="*/ 234 h 274"/>
                <a:gd name="T4" fmla="*/ 4 w 395"/>
                <a:gd name="T5" fmla="*/ 216 h 274"/>
                <a:gd name="T6" fmla="*/ 2 w 395"/>
                <a:gd name="T7" fmla="*/ 216 h 274"/>
                <a:gd name="T8" fmla="*/ 2 w 395"/>
                <a:gd name="T9" fmla="*/ 214 h 274"/>
                <a:gd name="T10" fmla="*/ 0 w 395"/>
                <a:gd name="T11" fmla="*/ 214 h 274"/>
                <a:gd name="T12" fmla="*/ 0 w 395"/>
                <a:gd name="T13" fmla="*/ 213 h 274"/>
                <a:gd name="T14" fmla="*/ 2 w 395"/>
                <a:gd name="T15" fmla="*/ 211 h 274"/>
                <a:gd name="T16" fmla="*/ 8 w 395"/>
                <a:gd name="T17" fmla="*/ 211 h 274"/>
                <a:gd name="T18" fmla="*/ 215 w 395"/>
                <a:gd name="T19" fmla="*/ 229 h 274"/>
                <a:gd name="T20" fmla="*/ 231 w 395"/>
                <a:gd name="T21" fmla="*/ 0 h 274"/>
                <a:gd name="T22" fmla="*/ 395 w 395"/>
                <a:gd name="T23" fmla="*/ 36 h 274"/>
                <a:gd name="T24" fmla="*/ 374 w 395"/>
                <a:gd name="T25" fmla="*/ 274 h 274"/>
                <a:gd name="T26" fmla="*/ 274 w 395"/>
                <a:gd name="T27" fmla="*/ 259 h 274"/>
                <a:gd name="T28" fmla="*/ 91 w 395"/>
                <a:gd name="T29" fmla="*/ 236 h 274"/>
                <a:gd name="T30" fmla="*/ 89 w 395"/>
                <a:gd name="T31" fmla="*/ 236 h 274"/>
                <a:gd name="T32" fmla="*/ 87 w 395"/>
                <a:gd name="T33" fmla="*/ 234 h 274"/>
                <a:gd name="T34" fmla="*/ 85 w 395"/>
                <a:gd name="T35" fmla="*/ 234 h 274"/>
                <a:gd name="T36" fmla="*/ 85 w 395"/>
                <a:gd name="T37" fmla="*/ 233 h 274"/>
                <a:gd name="T38" fmla="*/ 83 w 395"/>
                <a:gd name="T39" fmla="*/ 233 h 274"/>
                <a:gd name="T40" fmla="*/ 85 w 395"/>
                <a:gd name="T41" fmla="*/ 231 h 274"/>
                <a:gd name="T42" fmla="*/ 91 w 395"/>
                <a:gd name="T43" fmla="*/ 231 h 274"/>
                <a:gd name="T44" fmla="*/ 280 w 395"/>
                <a:gd name="T45" fmla="*/ 247 h 2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5"/>
                <a:gd name="T70" fmla="*/ 0 h 274"/>
                <a:gd name="T71" fmla="*/ 395 w 395"/>
                <a:gd name="T72" fmla="*/ 274 h 2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5" h="274">
                  <a:moveTo>
                    <a:pt x="280" y="247"/>
                  </a:moveTo>
                  <a:lnTo>
                    <a:pt x="219" y="234"/>
                  </a:lnTo>
                  <a:lnTo>
                    <a:pt x="4" y="216"/>
                  </a:lnTo>
                  <a:lnTo>
                    <a:pt x="2" y="216"/>
                  </a:lnTo>
                  <a:lnTo>
                    <a:pt x="2" y="214"/>
                  </a:lnTo>
                  <a:lnTo>
                    <a:pt x="0" y="214"/>
                  </a:lnTo>
                  <a:lnTo>
                    <a:pt x="0" y="213"/>
                  </a:lnTo>
                  <a:lnTo>
                    <a:pt x="2" y="211"/>
                  </a:lnTo>
                  <a:lnTo>
                    <a:pt x="8" y="211"/>
                  </a:lnTo>
                  <a:lnTo>
                    <a:pt x="215" y="229"/>
                  </a:lnTo>
                  <a:lnTo>
                    <a:pt x="231" y="0"/>
                  </a:lnTo>
                  <a:lnTo>
                    <a:pt x="395" y="36"/>
                  </a:lnTo>
                  <a:lnTo>
                    <a:pt x="374" y="274"/>
                  </a:lnTo>
                  <a:lnTo>
                    <a:pt x="274" y="259"/>
                  </a:lnTo>
                  <a:lnTo>
                    <a:pt x="91" y="236"/>
                  </a:lnTo>
                  <a:lnTo>
                    <a:pt x="89" y="236"/>
                  </a:lnTo>
                  <a:lnTo>
                    <a:pt x="87" y="234"/>
                  </a:lnTo>
                  <a:lnTo>
                    <a:pt x="85" y="234"/>
                  </a:lnTo>
                  <a:lnTo>
                    <a:pt x="85" y="233"/>
                  </a:lnTo>
                  <a:lnTo>
                    <a:pt x="83" y="233"/>
                  </a:lnTo>
                  <a:lnTo>
                    <a:pt x="85" y="231"/>
                  </a:lnTo>
                  <a:lnTo>
                    <a:pt x="91" y="231"/>
                  </a:lnTo>
                  <a:lnTo>
                    <a:pt x="280" y="247"/>
                  </a:lnTo>
                </a:path>
              </a:pathLst>
            </a:custGeom>
            <a:solidFill>
              <a:srgbClr val="0076CC"/>
            </a:solidFill>
            <a:ln w="0">
              <a:solidFill>
                <a:srgbClr val="000000"/>
              </a:solidFill>
              <a:prstDash val="solid"/>
              <a:round/>
              <a:headEnd/>
              <a:tailEnd/>
            </a:ln>
          </p:spPr>
          <p:txBody>
            <a:bodyPr/>
            <a:lstStyle/>
            <a:p>
              <a:endParaRPr lang="fr-FR"/>
            </a:p>
          </p:txBody>
        </p:sp>
        <p:sp>
          <p:nvSpPr>
            <p:cNvPr id="8308" name="Freeform 1133">
              <a:extLst>
                <a:ext uri="{FF2B5EF4-FFF2-40B4-BE49-F238E27FC236}">
                  <a16:creationId xmlns:a16="http://schemas.microsoft.com/office/drawing/2014/main" id="{9D0AA310-5597-49E0-B23A-2EF57372A449}"/>
                </a:ext>
              </a:extLst>
            </p:cNvPr>
            <p:cNvSpPr>
              <a:spLocks/>
            </p:cNvSpPr>
            <p:nvPr/>
          </p:nvSpPr>
          <p:spPr bwMode="auto">
            <a:xfrm>
              <a:off x="2681" y="1172"/>
              <a:ext cx="83" cy="135"/>
            </a:xfrm>
            <a:custGeom>
              <a:avLst/>
              <a:gdLst>
                <a:gd name="T0" fmla="*/ 125 w 140"/>
                <a:gd name="T1" fmla="*/ 227 h 227"/>
                <a:gd name="T2" fmla="*/ 0 w 140"/>
                <a:gd name="T3" fmla="*/ 202 h 227"/>
                <a:gd name="T4" fmla="*/ 16 w 140"/>
                <a:gd name="T5" fmla="*/ 0 h 227"/>
                <a:gd name="T6" fmla="*/ 140 w 140"/>
                <a:gd name="T7" fmla="*/ 28 h 227"/>
                <a:gd name="T8" fmla="*/ 125 w 140"/>
                <a:gd name="T9" fmla="*/ 227 h 227"/>
                <a:gd name="T10" fmla="*/ 0 60000 65536"/>
                <a:gd name="T11" fmla="*/ 0 60000 65536"/>
                <a:gd name="T12" fmla="*/ 0 60000 65536"/>
                <a:gd name="T13" fmla="*/ 0 60000 65536"/>
                <a:gd name="T14" fmla="*/ 0 60000 65536"/>
                <a:gd name="T15" fmla="*/ 0 w 140"/>
                <a:gd name="T16" fmla="*/ 0 h 227"/>
                <a:gd name="T17" fmla="*/ 140 w 140"/>
                <a:gd name="T18" fmla="*/ 227 h 227"/>
              </a:gdLst>
              <a:ahLst/>
              <a:cxnLst>
                <a:cxn ang="T10">
                  <a:pos x="T0" y="T1"/>
                </a:cxn>
                <a:cxn ang="T11">
                  <a:pos x="T2" y="T3"/>
                </a:cxn>
                <a:cxn ang="T12">
                  <a:pos x="T4" y="T5"/>
                </a:cxn>
                <a:cxn ang="T13">
                  <a:pos x="T6" y="T7"/>
                </a:cxn>
                <a:cxn ang="T14">
                  <a:pos x="T8" y="T9"/>
                </a:cxn>
              </a:cxnLst>
              <a:rect l="T15" t="T16" r="T17" b="T18"/>
              <a:pathLst>
                <a:path w="140" h="227">
                  <a:moveTo>
                    <a:pt x="125" y="227"/>
                  </a:moveTo>
                  <a:lnTo>
                    <a:pt x="0" y="202"/>
                  </a:lnTo>
                  <a:lnTo>
                    <a:pt x="16" y="0"/>
                  </a:lnTo>
                  <a:lnTo>
                    <a:pt x="140" y="28"/>
                  </a:lnTo>
                  <a:lnTo>
                    <a:pt x="125" y="227"/>
                  </a:lnTo>
                </a:path>
              </a:pathLst>
            </a:custGeom>
            <a:solidFill>
              <a:srgbClr val="0076CC"/>
            </a:solidFill>
            <a:ln w="0">
              <a:solidFill>
                <a:srgbClr val="000000"/>
              </a:solidFill>
              <a:prstDash val="solid"/>
              <a:round/>
              <a:headEnd/>
              <a:tailEnd/>
            </a:ln>
          </p:spPr>
          <p:txBody>
            <a:bodyPr/>
            <a:lstStyle/>
            <a:p>
              <a:endParaRPr lang="fr-FR"/>
            </a:p>
          </p:txBody>
        </p:sp>
        <p:sp>
          <p:nvSpPr>
            <p:cNvPr id="8309" name="Freeform 1134">
              <a:extLst>
                <a:ext uri="{FF2B5EF4-FFF2-40B4-BE49-F238E27FC236}">
                  <a16:creationId xmlns:a16="http://schemas.microsoft.com/office/drawing/2014/main" id="{14A00141-F553-48B9-AF03-10247035E3A8}"/>
                </a:ext>
              </a:extLst>
            </p:cNvPr>
            <p:cNvSpPr>
              <a:spLocks/>
            </p:cNvSpPr>
            <p:nvPr/>
          </p:nvSpPr>
          <p:spPr bwMode="auto">
            <a:xfrm>
              <a:off x="2679" y="1148"/>
              <a:ext cx="110" cy="450"/>
            </a:xfrm>
            <a:custGeom>
              <a:avLst/>
              <a:gdLst>
                <a:gd name="T0" fmla="*/ 49 w 185"/>
                <a:gd name="T1" fmla="*/ 40 h 760"/>
                <a:gd name="T2" fmla="*/ 96 w 185"/>
                <a:gd name="T3" fmla="*/ 45 h 760"/>
                <a:gd name="T4" fmla="*/ 113 w 185"/>
                <a:gd name="T5" fmla="*/ 48 h 760"/>
                <a:gd name="T6" fmla="*/ 130 w 185"/>
                <a:gd name="T7" fmla="*/ 51 h 760"/>
                <a:gd name="T8" fmla="*/ 147 w 185"/>
                <a:gd name="T9" fmla="*/ 55 h 760"/>
                <a:gd name="T10" fmla="*/ 153 w 185"/>
                <a:gd name="T11" fmla="*/ 98 h 760"/>
                <a:gd name="T12" fmla="*/ 149 w 185"/>
                <a:gd name="T13" fmla="*/ 154 h 760"/>
                <a:gd name="T14" fmla="*/ 145 w 185"/>
                <a:gd name="T15" fmla="*/ 195 h 760"/>
                <a:gd name="T16" fmla="*/ 119 w 185"/>
                <a:gd name="T17" fmla="*/ 192 h 760"/>
                <a:gd name="T18" fmla="*/ 90 w 185"/>
                <a:gd name="T19" fmla="*/ 188 h 760"/>
                <a:gd name="T20" fmla="*/ 79 w 185"/>
                <a:gd name="T21" fmla="*/ 144 h 760"/>
                <a:gd name="T22" fmla="*/ 85 w 185"/>
                <a:gd name="T23" fmla="*/ 56 h 760"/>
                <a:gd name="T24" fmla="*/ 47 w 185"/>
                <a:gd name="T25" fmla="*/ 66 h 760"/>
                <a:gd name="T26" fmla="*/ 43 w 185"/>
                <a:gd name="T27" fmla="*/ 121 h 760"/>
                <a:gd name="T28" fmla="*/ 39 w 185"/>
                <a:gd name="T29" fmla="*/ 175 h 760"/>
                <a:gd name="T30" fmla="*/ 36 w 185"/>
                <a:gd name="T31" fmla="*/ 226 h 760"/>
                <a:gd name="T32" fmla="*/ 94 w 185"/>
                <a:gd name="T33" fmla="*/ 230 h 760"/>
                <a:gd name="T34" fmla="*/ 117 w 185"/>
                <a:gd name="T35" fmla="*/ 233 h 760"/>
                <a:gd name="T36" fmla="*/ 139 w 185"/>
                <a:gd name="T37" fmla="*/ 246 h 760"/>
                <a:gd name="T38" fmla="*/ 136 w 185"/>
                <a:gd name="T39" fmla="*/ 293 h 760"/>
                <a:gd name="T40" fmla="*/ 132 w 185"/>
                <a:gd name="T41" fmla="*/ 337 h 760"/>
                <a:gd name="T42" fmla="*/ 128 w 185"/>
                <a:gd name="T43" fmla="*/ 382 h 760"/>
                <a:gd name="T44" fmla="*/ 124 w 185"/>
                <a:gd name="T45" fmla="*/ 426 h 760"/>
                <a:gd name="T46" fmla="*/ 120 w 185"/>
                <a:gd name="T47" fmla="*/ 473 h 760"/>
                <a:gd name="T48" fmla="*/ 117 w 185"/>
                <a:gd name="T49" fmla="*/ 517 h 760"/>
                <a:gd name="T50" fmla="*/ 113 w 185"/>
                <a:gd name="T51" fmla="*/ 562 h 760"/>
                <a:gd name="T52" fmla="*/ 109 w 185"/>
                <a:gd name="T53" fmla="*/ 608 h 760"/>
                <a:gd name="T54" fmla="*/ 3 w 185"/>
                <a:gd name="T55" fmla="*/ 626 h 760"/>
                <a:gd name="T56" fmla="*/ 0 w 185"/>
                <a:gd name="T57" fmla="*/ 653 h 760"/>
                <a:gd name="T58" fmla="*/ 103 w 185"/>
                <a:gd name="T59" fmla="*/ 684 h 760"/>
                <a:gd name="T60" fmla="*/ 100 w 185"/>
                <a:gd name="T61" fmla="*/ 729 h 760"/>
                <a:gd name="T62" fmla="*/ 96 w 185"/>
                <a:gd name="T63" fmla="*/ 760 h 760"/>
                <a:gd name="T64" fmla="*/ 109 w 185"/>
                <a:gd name="T65" fmla="*/ 745 h 760"/>
                <a:gd name="T66" fmla="*/ 113 w 185"/>
                <a:gd name="T67" fmla="*/ 725 h 760"/>
                <a:gd name="T68" fmla="*/ 117 w 185"/>
                <a:gd name="T69" fmla="*/ 706 h 760"/>
                <a:gd name="T70" fmla="*/ 120 w 185"/>
                <a:gd name="T71" fmla="*/ 686 h 760"/>
                <a:gd name="T72" fmla="*/ 124 w 185"/>
                <a:gd name="T73" fmla="*/ 666 h 760"/>
                <a:gd name="T74" fmla="*/ 128 w 185"/>
                <a:gd name="T75" fmla="*/ 646 h 760"/>
                <a:gd name="T76" fmla="*/ 132 w 185"/>
                <a:gd name="T77" fmla="*/ 625 h 760"/>
                <a:gd name="T78" fmla="*/ 136 w 185"/>
                <a:gd name="T79" fmla="*/ 605 h 760"/>
                <a:gd name="T80" fmla="*/ 139 w 185"/>
                <a:gd name="T81" fmla="*/ 585 h 760"/>
                <a:gd name="T82" fmla="*/ 143 w 185"/>
                <a:gd name="T83" fmla="*/ 565 h 760"/>
                <a:gd name="T84" fmla="*/ 147 w 185"/>
                <a:gd name="T85" fmla="*/ 545 h 760"/>
                <a:gd name="T86" fmla="*/ 151 w 185"/>
                <a:gd name="T87" fmla="*/ 525 h 760"/>
                <a:gd name="T88" fmla="*/ 154 w 185"/>
                <a:gd name="T89" fmla="*/ 476 h 760"/>
                <a:gd name="T90" fmla="*/ 160 w 185"/>
                <a:gd name="T91" fmla="*/ 390 h 760"/>
                <a:gd name="T92" fmla="*/ 166 w 185"/>
                <a:gd name="T93" fmla="*/ 304 h 760"/>
                <a:gd name="T94" fmla="*/ 173 w 185"/>
                <a:gd name="T95" fmla="*/ 188 h 760"/>
                <a:gd name="T96" fmla="*/ 179 w 185"/>
                <a:gd name="T97" fmla="*/ 103 h 760"/>
                <a:gd name="T98" fmla="*/ 185 w 185"/>
                <a:gd name="T99" fmla="*/ 30 h 760"/>
                <a:gd name="T100" fmla="*/ 171 w 185"/>
                <a:gd name="T101" fmla="*/ 27 h 760"/>
                <a:gd name="T102" fmla="*/ 156 w 185"/>
                <a:gd name="T103" fmla="*/ 23 h 760"/>
                <a:gd name="T104" fmla="*/ 143 w 185"/>
                <a:gd name="T105" fmla="*/ 20 h 760"/>
                <a:gd name="T106" fmla="*/ 128 w 185"/>
                <a:gd name="T107" fmla="*/ 17 h 760"/>
                <a:gd name="T108" fmla="*/ 115 w 185"/>
                <a:gd name="T109" fmla="*/ 13 h 760"/>
                <a:gd name="T110" fmla="*/ 100 w 185"/>
                <a:gd name="T111" fmla="*/ 10 h 760"/>
                <a:gd name="T112" fmla="*/ 86 w 185"/>
                <a:gd name="T113" fmla="*/ 7 h 760"/>
                <a:gd name="T114" fmla="*/ 71 w 185"/>
                <a:gd name="T115" fmla="*/ 3 h 760"/>
                <a:gd name="T116" fmla="*/ 58 w 185"/>
                <a:gd name="T117" fmla="*/ 0 h 7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5"/>
                <a:gd name="T178" fmla="*/ 0 h 760"/>
                <a:gd name="T179" fmla="*/ 185 w 185"/>
                <a:gd name="T180" fmla="*/ 760 h 7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5" h="760">
                  <a:moveTo>
                    <a:pt x="51" y="0"/>
                  </a:moveTo>
                  <a:lnTo>
                    <a:pt x="51" y="13"/>
                  </a:lnTo>
                  <a:lnTo>
                    <a:pt x="49" y="13"/>
                  </a:lnTo>
                  <a:lnTo>
                    <a:pt x="49" y="40"/>
                  </a:lnTo>
                  <a:lnTo>
                    <a:pt x="47" y="40"/>
                  </a:lnTo>
                  <a:lnTo>
                    <a:pt x="47" y="43"/>
                  </a:lnTo>
                  <a:lnTo>
                    <a:pt x="96" y="43"/>
                  </a:lnTo>
                  <a:lnTo>
                    <a:pt x="96" y="45"/>
                  </a:lnTo>
                  <a:lnTo>
                    <a:pt x="103" y="45"/>
                  </a:lnTo>
                  <a:lnTo>
                    <a:pt x="103" y="46"/>
                  </a:lnTo>
                  <a:lnTo>
                    <a:pt x="113" y="46"/>
                  </a:lnTo>
                  <a:lnTo>
                    <a:pt x="113" y="48"/>
                  </a:lnTo>
                  <a:lnTo>
                    <a:pt x="120" y="48"/>
                  </a:lnTo>
                  <a:lnTo>
                    <a:pt x="120" y="50"/>
                  </a:lnTo>
                  <a:lnTo>
                    <a:pt x="130" y="50"/>
                  </a:lnTo>
                  <a:lnTo>
                    <a:pt x="130" y="51"/>
                  </a:lnTo>
                  <a:lnTo>
                    <a:pt x="137" y="51"/>
                  </a:lnTo>
                  <a:lnTo>
                    <a:pt x="137" y="53"/>
                  </a:lnTo>
                  <a:lnTo>
                    <a:pt x="147" y="53"/>
                  </a:lnTo>
                  <a:lnTo>
                    <a:pt x="147" y="55"/>
                  </a:lnTo>
                  <a:lnTo>
                    <a:pt x="154" y="55"/>
                  </a:lnTo>
                  <a:lnTo>
                    <a:pt x="154" y="69"/>
                  </a:lnTo>
                  <a:lnTo>
                    <a:pt x="153" y="69"/>
                  </a:lnTo>
                  <a:lnTo>
                    <a:pt x="153" y="98"/>
                  </a:lnTo>
                  <a:lnTo>
                    <a:pt x="151" y="98"/>
                  </a:lnTo>
                  <a:lnTo>
                    <a:pt x="151" y="126"/>
                  </a:lnTo>
                  <a:lnTo>
                    <a:pt x="149" y="126"/>
                  </a:lnTo>
                  <a:lnTo>
                    <a:pt x="149" y="154"/>
                  </a:lnTo>
                  <a:lnTo>
                    <a:pt x="147" y="154"/>
                  </a:lnTo>
                  <a:lnTo>
                    <a:pt x="147" y="182"/>
                  </a:lnTo>
                  <a:lnTo>
                    <a:pt x="145" y="182"/>
                  </a:lnTo>
                  <a:lnTo>
                    <a:pt x="145" y="195"/>
                  </a:lnTo>
                  <a:lnTo>
                    <a:pt x="132" y="195"/>
                  </a:lnTo>
                  <a:lnTo>
                    <a:pt x="132" y="193"/>
                  </a:lnTo>
                  <a:lnTo>
                    <a:pt x="119" y="193"/>
                  </a:lnTo>
                  <a:lnTo>
                    <a:pt x="119" y="192"/>
                  </a:lnTo>
                  <a:lnTo>
                    <a:pt x="103" y="192"/>
                  </a:lnTo>
                  <a:lnTo>
                    <a:pt x="103" y="190"/>
                  </a:lnTo>
                  <a:lnTo>
                    <a:pt x="90" y="190"/>
                  </a:lnTo>
                  <a:lnTo>
                    <a:pt x="90" y="188"/>
                  </a:lnTo>
                  <a:lnTo>
                    <a:pt x="77" y="188"/>
                  </a:lnTo>
                  <a:lnTo>
                    <a:pt x="77" y="174"/>
                  </a:lnTo>
                  <a:lnTo>
                    <a:pt x="79" y="174"/>
                  </a:lnTo>
                  <a:lnTo>
                    <a:pt x="79" y="144"/>
                  </a:lnTo>
                  <a:lnTo>
                    <a:pt x="81" y="144"/>
                  </a:lnTo>
                  <a:lnTo>
                    <a:pt x="81" y="114"/>
                  </a:lnTo>
                  <a:lnTo>
                    <a:pt x="83" y="114"/>
                  </a:lnTo>
                  <a:lnTo>
                    <a:pt x="85" y="56"/>
                  </a:lnTo>
                  <a:lnTo>
                    <a:pt x="86" y="56"/>
                  </a:lnTo>
                  <a:lnTo>
                    <a:pt x="86" y="43"/>
                  </a:lnTo>
                  <a:lnTo>
                    <a:pt x="47" y="43"/>
                  </a:lnTo>
                  <a:lnTo>
                    <a:pt x="47" y="66"/>
                  </a:lnTo>
                  <a:lnTo>
                    <a:pt x="45" y="66"/>
                  </a:lnTo>
                  <a:lnTo>
                    <a:pt x="45" y="94"/>
                  </a:lnTo>
                  <a:lnTo>
                    <a:pt x="43" y="94"/>
                  </a:lnTo>
                  <a:lnTo>
                    <a:pt x="43" y="121"/>
                  </a:lnTo>
                  <a:lnTo>
                    <a:pt x="41" y="121"/>
                  </a:lnTo>
                  <a:lnTo>
                    <a:pt x="41" y="149"/>
                  </a:lnTo>
                  <a:lnTo>
                    <a:pt x="39" y="149"/>
                  </a:lnTo>
                  <a:lnTo>
                    <a:pt x="39" y="175"/>
                  </a:lnTo>
                  <a:lnTo>
                    <a:pt x="37" y="175"/>
                  </a:lnTo>
                  <a:lnTo>
                    <a:pt x="37" y="202"/>
                  </a:lnTo>
                  <a:lnTo>
                    <a:pt x="36" y="202"/>
                  </a:lnTo>
                  <a:lnTo>
                    <a:pt x="36" y="226"/>
                  </a:lnTo>
                  <a:lnTo>
                    <a:pt x="83" y="226"/>
                  </a:lnTo>
                  <a:lnTo>
                    <a:pt x="83" y="228"/>
                  </a:lnTo>
                  <a:lnTo>
                    <a:pt x="94" y="228"/>
                  </a:lnTo>
                  <a:lnTo>
                    <a:pt x="94" y="230"/>
                  </a:lnTo>
                  <a:lnTo>
                    <a:pt x="105" y="230"/>
                  </a:lnTo>
                  <a:lnTo>
                    <a:pt x="105" y="231"/>
                  </a:lnTo>
                  <a:lnTo>
                    <a:pt x="117" y="231"/>
                  </a:lnTo>
                  <a:lnTo>
                    <a:pt x="117" y="233"/>
                  </a:lnTo>
                  <a:lnTo>
                    <a:pt x="128" y="233"/>
                  </a:lnTo>
                  <a:lnTo>
                    <a:pt x="128" y="235"/>
                  </a:lnTo>
                  <a:lnTo>
                    <a:pt x="139" y="235"/>
                  </a:lnTo>
                  <a:lnTo>
                    <a:pt x="139" y="246"/>
                  </a:lnTo>
                  <a:lnTo>
                    <a:pt x="137" y="246"/>
                  </a:lnTo>
                  <a:lnTo>
                    <a:pt x="137" y="269"/>
                  </a:lnTo>
                  <a:lnTo>
                    <a:pt x="136" y="269"/>
                  </a:lnTo>
                  <a:lnTo>
                    <a:pt x="136" y="293"/>
                  </a:lnTo>
                  <a:lnTo>
                    <a:pt x="134" y="293"/>
                  </a:lnTo>
                  <a:lnTo>
                    <a:pt x="134" y="314"/>
                  </a:lnTo>
                  <a:lnTo>
                    <a:pt x="132" y="314"/>
                  </a:lnTo>
                  <a:lnTo>
                    <a:pt x="132" y="337"/>
                  </a:lnTo>
                  <a:lnTo>
                    <a:pt x="130" y="337"/>
                  </a:lnTo>
                  <a:lnTo>
                    <a:pt x="130" y="360"/>
                  </a:lnTo>
                  <a:lnTo>
                    <a:pt x="128" y="360"/>
                  </a:lnTo>
                  <a:lnTo>
                    <a:pt x="128" y="382"/>
                  </a:lnTo>
                  <a:lnTo>
                    <a:pt x="126" y="382"/>
                  </a:lnTo>
                  <a:lnTo>
                    <a:pt x="126" y="405"/>
                  </a:lnTo>
                  <a:lnTo>
                    <a:pt x="124" y="405"/>
                  </a:lnTo>
                  <a:lnTo>
                    <a:pt x="124" y="426"/>
                  </a:lnTo>
                  <a:lnTo>
                    <a:pt x="122" y="426"/>
                  </a:lnTo>
                  <a:lnTo>
                    <a:pt x="122" y="449"/>
                  </a:lnTo>
                  <a:lnTo>
                    <a:pt x="120" y="449"/>
                  </a:lnTo>
                  <a:lnTo>
                    <a:pt x="120" y="473"/>
                  </a:lnTo>
                  <a:lnTo>
                    <a:pt x="119" y="473"/>
                  </a:lnTo>
                  <a:lnTo>
                    <a:pt x="119" y="494"/>
                  </a:lnTo>
                  <a:lnTo>
                    <a:pt x="117" y="494"/>
                  </a:lnTo>
                  <a:lnTo>
                    <a:pt x="117" y="517"/>
                  </a:lnTo>
                  <a:lnTo>
                    <a:pt x="115" y="517"/>
                  </a:lnTo>
                  <a:lnTo>
                    <a:pt x="115" y="540"/>
                  </a:lnTo>
                  <a:lnTo>
                    <a:pt x="113" y="540"/>
                  </a:lnTo>
                  <a:lnTo>
                    <a:pt x="113" y="562"/>
                  </a:lnTo>
                  <a:lnTo>
                    <a:pt x="111" y="562"/>
                  </a:lnTo>
                  <a:lnTo>
                    <a:pt x="111" y="585"/>
                  </a:lnTo>
                  <a:lnTo>
                    <a:pt x="109" y="585"/>
                  </a:lnTo>
                  <a:lnTo>
                    <a:pt x="109" y="608"/>
                  </a:lnTo>
                  <a:lnTo>
                    <a:pt x="107" y="608"/>
                  </a:lnTo>
                  <a:lnTo>
                    <a:pt x="107" y="618"/>
                  </a:lnTo>
                  <a:lnTo>
                    <a:pt x="3" y="618"/>
                  </a:lnTo>
                  <a:lnTo>
                    <a:pt x="3" y="626"/>
                  </a:lnTo>
                  <a:lnTo>
                    <a:pt x="2" y="626"/>
                  </a:lnTo>
                  <a:lnTo>
                    <a:pt x="2" y="643"/>
                  </a:lnTo>
                  <a:lnTo>
                    <a:pt x="0" y="643"/>
                  </a:lnTo>
                  <a:lnTo>
                    <a:pt x="0" y="653"/>
                  </a:lnTo>
                  <a:lnTo>
                    <a:pt x="105" y="653"/>
                  </a:lnTo>
                  <a:lnTo>
                    <a:pt x="105" y="663"/>
                  </a:lnTo>
                  <a:lnTo>
                    <a:pt x="103" y="663"/>
                  </a:lnTo>
                  <a:lnTo>
                    <a:pt x="103" y="684"/>
                  </a:lnTo>
                  <a:lnTo>
                    <a:pt x="102" y="684"/>
                  </a:lnTo>
                  <a:lnTo>
                    <a:pt x="102" y="706"/>
                  </a:lnTo>
                  <a:lnTo>
                    <a:pt x="100" y="706"/>
                  </a:lnTo>
                  <a:lnTo>
                    <a:pt x="100" y="729"/>
                  </a:lnTo>
                  <a:lnTo>
                    <a:pt x="98" y="729"/>
                  </a:lnTo>
                  <a:lnTo>
                    <a:pt x="98" y="750"/>
                  </a:lnTo>
                  <a:lnTo>
                    <a:pt x="96" y="750"/>
                  </a:lnTo>
                  <a:lnTo>
                    <a:pt x="96" y="760"/>
                  </a:lnTo>
                  <a:lnTo>
                    <a:pt x="107" y="760"/>
                  </a:lnTo>
                  <a:lnTo>
                    <a:pt x="107" y="755"/>
                  </a:lnTo>
                  <a:lnTo>
                    <a:pt x="109" y="755"/>
                  </a:lnTo>
                  <a:lnTo>
                    <a:pt x="109" y="745"/>
                  </a:lnTo>
                  <a:lnTo>
                    <a:pt x="111" y="745"/>
                  </a:lnTo>
                  <a:lnTo>
                    <a:pt x="111" y="735"/>
                  </a:lnTo>
                  <a:lnTo>
                    <a:pt x="113" y="735"/>
                  </a:lnTo>
                  <a:lnTo>
                    <a:pt x="113" y="725"/>
                  </a:lnTo>
                  <a:lnTo>
                    <a:pt x="115" y="725"/>
                  </a:lnTo>
                  <a:lnTo>
                    <a:pt x="115" y="715"/>
                  </a:lnTo>
                  <a:lnTo>
                    <a:pt x="117" y="715"/>
                  </a:lnTo>
                  <a:lnTo>
                    <a:pt x="117" y="706"/>
                  </a:lnTo>
                  <a:lnTo>
                    <a:pt x="119" y="706"/>
                  </a:lnTo>
                  <a:lnTo>
                    <a:pt x="119" y="696"/>
                  </a:lnTo>
                  <a:lnTo>
                    <a:pt x="120" y="696"/>
                  </a:lnTo>
                  <a:lnTo>
                    <a:pt x="120" y="686"/>
                  </a:lnTo>
                  <a:lnTo>
                    <a:pt x="122" y="686"/>
                  </a:lnTo>
                  <a:lnTo>
                    <a:pt x="122" y="676"/>
                  </a:lnTo>
                  <a:lnTo>
                    <a:pt x="124" y="676"/>
                  </a:lnTo>
                  <a:lnTo>
                    <a:pt x="124" y="666"/>
                  </a:lnTo>
                  <a:lnTo>
                    <a:pt x="126" y="666"/>
                  </a:lnTo>
                  <a:lnTo>
                    <a:pt x="126" y="656"/>
                  </a:lnTo>
                  <a:lnTo>
                    <a:pt x="128" y="656"/>
                  </a:lnTo>
                  <a:lnTo>
                    <a:pt x="128" y="646"/>
                  </a:lnTo>
                  <a:lnTo>
                    <a:pt x="130" y="646"/>
                  </a:lnTo>
                  <a:lnTo>
                    <a:pt x="130" y="635"/>
                  </a:lnTo>
                  <a:lnTo>
                    <a:pt x="132" y="635"/>
                  </a:lnTo>
                  <a:lnTo>
                    <a:pt x="132" y="625"/>
                  </a:lnTo>
                  <a:lnTo>
                    <a:pt x="134" y="625"/>
                  </a:lnTo>
                  <a:lnTo>
                    <a:pt x="134" y="615"/>
                  </a:lnTo>
                  <a:lnTo>
                    <a:pt x="136" y="615"/>
                  </a:lnTo>
                  <a:lnTo>
                    <a:pt x="136" y="605"/>
                  </a:lnTo>
                  <a:lnTo>
                    <a:pt x="137" y="605"/>
                  </a:lnTo>
                  <a:lnTo>
                    <a:pt x="137" y="595"/>
                  </a:lnTo>
                  <a:lnTo>
                    <a:pt x="139" y="595"/>
                  </a:lnTo>
                  <a:lnTo>
                    <a:pt x="139" y="585"/>
                  </a:lnTo>
                  <a:lnTo>
                    <a:pt x="141" y="585"/>
                  </a:lnTo>
                  <a:lnTo>
                    <a:pt x="141" y="575"/>
                  </a:lnTo>
                  <a:lnTo>
                    <a:pt x="143" y="575"/>
                  </a:lnTo>
                  <a:lnTo>
                    <a:pt x="143" y="565"/>
                  </a:lnTo>
                  <a:lnTo>
                    <a:pt x="145" y="565"/>
                  </a:lnTo>
                  <a:lnTo>
                    <a:pt x="145" y="555"/>
                  </a:lnTo>
                  <a:lnTo>
                    <a:pt x="147" y="555"/>
                  </a:lnTo>
                  <a:lnTo>
                    <a:pt x="147" y="545"/>
                  </a:lnTo>
                  <a:lnTo>
                    <a:pt x="149" y="545"/>
                  </a:lnTo>
                  <a:lnTo>
                    <a:pt x="149" y="535"/>
                  </a:lnTo>
                  <a:lnTo>
                    <a:pt x="151" y="535"/>
                  </a:lnTo>
                  <a:lnTo>
                    <a:pt x="151" y="525"/>
                  </a:lnTo>
                  <a:lnTo>
                    <a:pt x="153" y="525"/>
                  </a:lnTo>
                  <a:lnTo>
                    <a:pt x="153" y="506"/>
                  </a:lnTo>
                  <a:lnTo>
                    <a:pt x="154" y="506"/>
                  </a:lnTo>
                  <a:lnTo>
                    <a:pt x="154" y="476"/>
                  </a:lnTo>
                  <a:lnTo>
                    <a:pt x="156" y="476"/>
                  </a:lnTo>
                  <a:lnTo>
                    <a:pt x="156" y="448"/>
                  </a:lnTo>
                  <a:lnTo>
                    <a:pt x="158" y="448"/>
                  </a:lnTo>
                  <a:lnTo>
                    <a:pt x="160" y="390"/>
                  </a:lnTo>
                  <a:lnTo>
                    <a:pt x="162" y="390"/>
                  </a:lnTo>
                  <a:lnTo>
                    <a:pt x="164" y="332"/>
                  </a:lnTo>
                  <a:lnTo>
                    <a:pt x="166" y="332"/>
                  </a:lnTo>
                  <a:lnTo>
                    <a:pt x="166" y="304"/>
                  </a:lnTo>
                  <a:lnTo>
                    <a:pt x="168" y="304"/>
                  </a:lnTo>
                  <a:lnTo>
                    <a:pt x="169" y="246"/>
                  </a:lnTo>
                  <a:lnTo>
                    <a:pt x="171" y="246"/>
                  </a:lnTo>
                  <a:lnTo>
                    <a:pt x="173" y="188"/>
                  </a:lnTo>
                  <a:lnTo>
                    <a:pt x="175" y="188"/>
                  </a:lnTo>
                  <a:lnTo>
                    <a:pt x="177" y="131"/>
                  </a:lnTo>
                  <a:lnTo>
                    <a:pt x="179" y="131"/>
                  </a:lnTo>
                  <a:lnTo>
                    <a:pt x="179" y="103"/>
                  </a:lnTo>
                  <a:lnTo>
                    <a:pt x="181" y="103"/>
                  </a:lnTo>
                  <a:lnTo>
                    <a:pt x="183" y="45"/>
                  </a:lnTo>
                  <a:lnTo>
                    <a:pt x="185" y="45"/>
                  </a:lnTo>
                  <a:lnTo>
                    <a:pt x="185" y="30"/>
                  </a:lnTo>
                  <a:lnTo>
                    <a:pt x="177" y="30"/>
                  </a:lnTo>
                  <a:lnTo>
                    <a:pt x="177" y="28"/>
                  </a:lnTo>
                  <a:lnTo>
                    <a:pt x="171" y="28"/>
                  </a:lnTo>
                  <a:lnTo>
                    <a:pt x="171" y="27"/>
                  </a:lnTo>
                  <a:lnTo>
                    <a:pt x="164" y="27"/>
                  </a:lnTo>
                  <a:lnTo>
                    <a:pt x="164" y="25"/>
                  </a:lnTo>
                  <a:lnTo>
                    <a:pt x="156" y="25"/>
                  </a:lnTo>
                  <a:lnTo>
                    <a:pt x="156" y="23"/>
                  </a:lnTo>
                  <a:lnTo>
                    <a:pt x="149" y="23"/>
                  </a:lnTo>
                  <a:lnTo>
                    <a:pt x="149" y="22"/>
                  </a:lnTo>
                  <a:lnTo>
                    <a:pt x="143" y="22"/>
                  </a:lnTo>
                  <a:lnTo>
                    <a:pt x="143" y="20"/>
                  </a:lnTo>
                  <a:lnTo>
                    <a:pt x="136" y="20"/>
                  </a:lnTo>
                  <a:lnTo>
                    <a:pt x="136" y="18"/>
                  </a:lnTo>
                  <a:lnTo>
                    <a:pt x="128" y="18"/>
                  </a:lnTo>
                  <a:lnTo>
                    <a:pt x="128" y="17"/>
                  </a:lnTo>
                  <a:lnTo>
                    <a:pt x="120" y="17"/>
                  </a:lnTo>
                  <a:lnTo>
                    <a:pt x="120" y="15"/>
                  </a:lnTo>
                  <a:lnTo>
                    <a:pt x="115" y="15"/>
                  </a:lnTo>
                  <a:lnTo>
                    <a:pt x="115" y="13"/>
                  </a:lnTo>
                  <a:lnTo>
                    <a:pt x="107" y="13"/>
                  </a:lnTo>
                  <a:lnTo>
                    <a:pt x="107" y="12"/>
                  </a:lnTo>
                  <a:lnTo>
                    <a:pt x="100" y="12"/>
                  </a:lnTo>
                  <a:lnTo>
                    <a:pt x="100" y="10"/>
                  </a:lnTo>
                  <a:lnTo>
                    <a:pt x="92" y="10"/>
                  </a:lnTo>
                  <a:lnTo>
                    <a:pt x="92" y="8"/>
                  </a:lnTo>
                  <a:lnTo>
                    <a:pt x="86" y="8"/>
                  </a:lnTo>
                  <a:lnTo>
                    <a:pt x="86" y="7"/>
                  </a:lnTo>
                  <a:lnTo>
                    <a:pt x="79" y="7"/>
                  </a:lnTo>
                  <a:lnTo>
                    <a:pt x="79" y="5"/>
                  </a:lnTo>
                  <a:lnTo>
                    <a:pt x="71" y="5"/>
                  </a:lnTo>
                  <a:lnTo>
                    <a:pt x="71" y="3"/>
                  </a:lnTo>
                  <a:lnTo>
                    <a:pt x="64" y="3"/>
                  </a:lnTo>
                  <a:lnTo>
                    <a:pt x="64" y="2"/>
                  </a:lnTo>
                  <a:lnTo>
                    <a:pt x="58" y="2"/>
                  </a:lnTo>
                  <a:lnTo>
                    <a:pt x="58" y="0"/>
                  </a:lnTo>
                  <a:lnTo>
                    <a:pt x="51"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10" name="Freeform 1135">
              <a:extLst>
                <a:ext uri="{FF2B5EF4-FFF2-40B4-BE49-F238E27FC236}">
                  <a16:creationId xmlns:a16="http://schemas.microsoft.com/office/drawing/2014/main" id="{F15B7E6D-CD93-4AB8-85B8-390A3E62F88B}"/>
                </a:ext>
              </a:extLst>
            </p:cNvPr>
            <p:cNvSpPr>
              <a:spLocks/>
            </p:cNvSpPr>
            <p:nvPr/>
          </p:nvSpPr>
          <p:spPr bwMode="auto">
            <a:xfrm>
              <a:off x="2687" y="1282"/>
              <a:ext cx="34" cy="187"/>
            </a:xfrm>
            <a:custGeom>
              <a:avLst/>
              <a:gdLst>
                <a:gd name="T0" fmla="*/ 23 w 58"/>
                <a:gd name="T1" fmla="*/ 0 h 316"/>
                <a:gd name="T2" fmla="*/ 23 w 58"/>
                <a:gd name="T3" fmla="*/ 4 h 316"/>
                <a:gd name="T4" fmla="*/ 21 w 58"/>
                <a:gd name="T5" fmla="*/ 4 h 316"/>
                <a:gd name="T6" fmla="*/ 21 w 58"/>
                <a:gd name="T7" fmla="*/ 30 h 316"/>
                <a:gd name="T8" fmla="*/ 19 w 58"/>
                <a:gd name="T9" fmla="*/ 30 h 316"/>
                <a:gd name="T10" fmla="*/ 19 w 58"/>
                <a:gd name="T11" fmla="*/ 58 h 316"/>
                <a:gd name="T12" fmla="*/ 17 w 58"/>
                <a:gd name="T13" fmla="*/ 58 h 316"/>
                <a:gd name="T14" fmla="*/ 17 w 58"/>
                <a:gd name="T15" fmla="*/ 85 h 316"/>
                <a:gd name="T16" fmla="*/ 15 w 58"/>
                <a:gd name="T17" fmla="*/ 85 h 316"/>
                <a:gd name="T18" fmla="*/ 15 w 58"/>
                <a:gd name="T19" fmla="*/ 111 h 316"/>
                <a:gd name="T20" fmla="*/ 13 w 58"/>
                <a:gd name="T21" fmla="*/ 111 h 316"/>
                <a:gd name="T22" fmla="*/ 13 w 58"/>
                <a:gd name="T23" fmla="*/ 139 h 316"/>
                <a:gd name="T24" fmla="*/ 11 w 58"/>
                <a:gd name="T25" fmla="*/ 139 h 316"/>
                <a:gd name="T26" fmla="*/ 11 w 58"/>
                <a:gd name="T27" fmla="*/ 166 h 316"/>
                <a:gd name="T28" fmla="*/ 9 w 58"/>
                <a:gd name="T29" fmla="*/ 166 h 316"/>
                <a:gd name="T30" fmla="*/ 9 w 58"/>
                <a:gd name="T31" fmla="*/ 194 h 316"/>
                <a:gd name="T32" fmla="*/ 7 w 58"/>
                <a:gd name="T33" fmla="*/ 194 h 316"/>
                <a:gd name="T34" fmla="*/ 7 w 58"/>
                <a:gd name="T35" fmla="*/ 220 h 316"/>
                <a:gd name="T36" fmla="*/ 6 w 58"/>
                <a:gd name="T37" fmla="*/ 220 h 316"/>
                <a:gd name="T38" fmla="*/ 6 w 58"/>
                <a:gd name="T39" fmla="*/ 247 h 316"/>
                <a:gd name="T40" fmla="*/ 4 w 58"/>
                <a:gd name="T41" fmla="*/ 247 h 316"/>
                <a:gd name="T42" fmla="*/ 4 w 58"/>
                <a:gd name="T43" fmla="*/ 275 h 316"/>
                <a:gd name="T44" fmla="*/ 2 w 58"/>
                <a:gd name="T45" fmla="*/ 275 h 316"/>
                <a:gd name="T46" fmla="*/ 2 w 58"/>
                <a:gd name="T47" fmla="*/ 301 h 316"/>
                <a:gd name="T48" fmla="*/ 0 w 58"/>
                <a:gd name="T49" fmla="*/ 301 h 316"/>
                <a:gd name="T50" fmla="*/ 0 w 58"/>
                <a:gd name="T51" fmla="*/ 316 h 316"/>
                <a:gd name="T52" fmla="*/ 32 w 58"/>
                <a:gd name="T53" fmla="*/ 316 h 316"/>
                <a:gd name="T54" fmla="*/ 32 w 58"/>
                <a:gd name="T55" fmla="*/ 304 h 316"/>
                <a:gd name="T56" fmla="*/ 34 w 58"/>
                <a:gd name="T57" fmla="*/ 304 h 316"/>
                <a:gd name="T58" fmla="*/ 34 w 58"/>
                <a:gd name="T59" fmla="*/ 281 h 316"/>
                <a:gd name="T60" fmla="*/ 36 w 58"/>
                <a:gd name="T61" fmla="*/ 281 h 316"/>
                <a:gd name="T62" fmla="*/ 36 w 58"/>
                <a:gd name="T63" fmla="*/ 258 h 316"/>
                <a:gd name="T64" fmla="*/ 38 w 58"/>
                <a:gd name="T65" fmla="*/ 258 h 316"/>
                <a:gd name="T66" fmla="*/ 38 w 58"/>
                <a:gd name="T67" fmla="*/ 237 h 316"/>
                <a:gd name="T68" fmla="*/ 40 w 58"/>
                <a:gd name="T69" fmla="*/ 237 h 316"/>
                <a:gd name="T70" fmla="*/ 40 w 58"/>
                <a:gd name="T71" fmla="*/ 214 h 316"/>
                <a:gd name="T72" fmla="*/ 41 w 58"/>
                <a:gd name="T73" fmla="*/ 214 h 316"/>
                <a:gd name="T74" fmla="*/ 41 w 58"/>
                <a:gd name="T75" fmla="*/ 190 h 316"/>
                <a:gd name="T76" fmla="*/ 43 w 58"/>
                <a:gd name="T77" fmla="*/ 190 h 316"/>
                <a:gd name="T78" fmla="*/ 43 w 58"/>
                <a:gd name="T79" fmla="*/ 169 h 316"/>
                <a:gd name="T80" fmla="*/ 45 w 58"/>
                <a:gd name="T81" fmla="*/ 169 h 316"/>
                <a:gd name="T82" fmla="*/ 45 w 58"/>
                <a:gd name="T83" fmla="*/ 146 h 316"/>
                <a:gd name="T84" fmla="*/ 47 w 58"/>
                <a:gd name="T85" fmla="*/ 146 h 316"/>
                <a:gd name="T86" fmla="*/ 47 w 58"/>
                <a:gd name="T87" fmla="*/ 124 h 316"/>
                <a:gd name="T88" fmla="*/ 49 w 58"/>
                <a:gd name="T89" fmla="*/ 124 h 316"/>
                <a:gd name="T90" fmla="*/ 49 w 58"/>
                <a:gd name="T91" fmla="*/ 101 h 316"/>
                <a:gd name="T92" fmla="*/ 51 w 58"/>
                <a:gd name="T93" fmla="*/ 101 h 316"/>
                <a:gd name="T94" fmla="*/ 51 w 58"/>
                <a:gd name="T95" fmla="*/ 78 h 316"/>
                <a:gd name="T96" fmla="*/ 53 w 58"/>
                <a:gd name="T97" fmla="*/ 78 h 316"/>
                <a:gd name="T98" fmla="*/ 53 w 58"/>
                <a:gd name="T99" fmla="*/ 57 h 316"/>
                <a:gd name="T100" fmla="*/ 55 w 58"/>
                <a:gd name="T101" fmla="*/ 57 h 316"/>
                <a:gd name="T102" fmla="*/ 55 w 58"/>
                <a:gd name="T103" fmla="*/ 33 h 316"/>
                <a:gd name="T104" fmla="*/ 57 w 58"/>
                <a:gd name="T105" fmla="*/ 33 h 316"/>
                <a:gd name="T106" fmla="*/ 57 w 58"/>
                <a:gd name="T107" fmla="*/ 10 h 316"/>
                <a:gd name="T108" fmla="*/ 58 w 58"/>
                <a:gd name="T109" fmla="*/ 10 h 316"/>
                <a:gd name="T110" fmla="*/ 58 w 58"/>
                <a:gd name="T111" fmla="*/ 0 h 316"/>
                <a:gd name="T112" fmla="*/ 23 w 58"/>
                <a:gd name="T113" fmla="*/ 0 h 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16"/>
                <a:gd name="T173" fmla="*/ 58 w 58"/>
                <a:gd name="T174" fmla="*/ 316 h 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16">
                  <a:moveTo>
                    <a:pt x="23" y="0"/>
                  </a:moveTo>
                  <a:lnTo>
                    <a:pt x="23" y="4"/>
                  </a:lnTo>
                  <a:lnTo>
                    <a:pt x="21" y="4"/>
                  </a:lnTo>
                  <a:lnTo>
                    <a:pt x="21" y="30"/>
                  </a:lnTo>
                  <a:lnTo>
                    <a:pt x="19" y="30"/>
                  </a:lnTo>
                  <a:lnTo>
                    <a:pt x="19" y="58"/>
                  </a:lnTo>
                  <a:lnTo>
                    <a:pt x="17" y="58"/>
                  </a:lnTo>
                  <a:lnTo>
                    <a:pt x="17" y="85"/>
                  </a:lnTo>
                  <a:lnTo>
                    <a:pt x="15" y="85"/>
                  </a:lnTo>
                  <a:lnTo>
                    <a:pt x="15" y="111"/>
                  </a:lnTo>
                  <a:lnTo>
                    <a:pt x="13" y="111"/>
                  </a:lnTo>
                  <a:lnTo>
                    <a:pt x="13" y="139"/>
                  </a:lnTo>
                  <a:lnTo>
                    <a:pt x="11" y="139"/>
                  </a:lnTo>
                  <a:lnTo>
                    <a:pt x="11" y="166"/>
                  </a:lnTo>
                  <a:lnTo>
                    <a:pt x="9" y="166"/>
                  </a:lnTo>
                  <a:lnTo>
                    <a:pt x="9" y="194"/>
                  </a:lnTo>
                  <a:lnTo>
                    <a:pt x="7" y="194"/>
                  </a:lnTo>
                  <a:lnTo>
                    <a:pt x="7" y="220"/>
                  </a:lnTo>
                  <a:lnTo>
                    <a:pt x="6" y="220"/>
                  </a:lnTo>
                  <a:lnTo>
                    <a:pt x="6" y="247"/>
                  </a:lnTo>
                  <a:lnTo>
                    <a:pt x="4" y="247"/>
                  </a:lnTo>
                  <a:lnTo>
                    <a:pt x="4" y="275"/>
                  </a:lnTo>
                  <a:lnTo>
                    <a:pt x="2" y="275"/>
                  </a:lnTo>
                  <a:lnTo>
                    <a:pt x="2" y="301"/>
                  </a:lnTo>
                  <a:lnTo>
                    <a:pt x="0" y="301"/>
                  </a:lnTo>
                  <a:lnTo>
                    <a:pt x="0" y="316"/>
                  </a:lnTo>
                  <a:lnTo>
                    <a:pt x="32" y="316"/>
                  </a:lnTo>
                  <a:lnTo>
                    <a:pt x="32" y="304"/>
                  </a:lnTo>
                  <a:lnTo>
                    <a:pt x="34" y="304"/>
                  </a:lnTo>
                  <a:lnTo>
                    <a:pt x="34" y="281"/>
                  </a:lnTo>
                  <a:lnTo>
                    <a:pt x="36" y="281"/>
                  </a:lnTo>
                  <a:lnTo>
                    <a:pt x="36" y="258"/>
                  </a:lnTo>
                  <a:lnTo>
                    <a:pt x="38" y="258"/>
                  </a:lnTo>
                  <a:lnTo>
                    <a:pt x="38" y="237"/>
                  </a:lnTo>
                  <a:lnTo>
                    <a:pt x="40" y="237"/>
                  </a:lnTo>
                  <a:lnTo>
                    <a:pt x="40" y="214"/>
                  </a:lnTo>
                  <a:lnTo>
                    <a:pt x="41" y="214"/>
                  </a:lnTo>
                  <a:lnTo>
                    <a:pt x="41" y="190"/>
                  </a:lnTo>
                  <a:lnTo>
                    <a:pt x="43" y="190"/>
                  </a:lnTo>
                  <a:lnTo>
                    <a:pt x="43" y="169"/>
                  </a:lnTo>
                  <a:lnTo>
                    <a:pt x="45" y="169"/>
                  </a:lnTo>
                  <a:lnTo>
                    <a:pt x="45" y="146"/>
                  </a:lnTo>
                  <a:lnTo>
                    <a:pt x="47" y="146"/>
                  </a:lnTo>
                  <a:lnTo>
                    <a:pt x="47" y="124"/>
                  </a:lnTo>
                  <a:lnTo>
                    <a:pt x="49" y="124"/>
                  </a:lnTo>
                  <a:lnTo>
                    <a:pt x="49" y="101"/>
                  </a:lnTo>
                  <a:lnTo>
                    <a:pt x="51" y="101"/>
                  </a:lnTo>
                  <a:lnTo>
                    <a:pt x="51" y="78"/>
                  </a:lnTo>
                  <a:lnTo>
                    <a:pt x="53" y="78"/>
                  </a:lnTo>
                  <a:lnTo>
                    <a:pt x="53" y="57"/>
                  </a:lnTo>
                  <a:lnTo>
                    <a:pt x="55" y="57"/>
                  </a:lnTo>
                  <a:lnTo>
                    <a:pt x="55" y="33"/>
                  </a:lnTo>
                  <a:lnTo>
                    <a:pt x="57" y="33"/>
                  </a:lnTo>
                  <a:lnTo>
                    <a:pt x="57" y="10"/>
                  </a:lnTo>
                  <a:lnTo>
                    <a:pt x="58" y="10"/>
                  </a:lnTo>
                  <a:lnTo>
                    <a:pt x="58" y="0"/>
                  </a:lnTo>
                  <a:lnTo>
                    <a:pt x="23"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311" name="Freeform 1136">
              <a:extLst>
                <a:ext uri="{FF2B5EF4-FFF2-40B4-BE49-F238E27FC236}">
                  <a16:creationId xmlns:a16="http://schemas.microsoft.com/office/drawing/2014/main" id="{67FB61F8-E981-46B1-B79B-724F980A1832}"/>
                </a:ext>
              </a:extLst>
            </p:cNvPr>
            <p:cNvSpPr>
              <a:spLocks/>
            </p:cNvSpPr>
            <p:nvPr/>
          </p:nvSpPr>
          <p:spPr bwMode="auto">
            <a:xfrm>
              <a:off x="2679" y="1147"/>
              <a:ext cx="110" cy="451"/>
            </a:xfrm>
            <a:custGeom>
              <a:avLst/>
              <a:gdLst>
                <a:gd name="T0" fmla="*/ 0 w 185"/>
                <a:gd name="T1" fmla="*/ 653 h 762"/>
                <a:gd name="T2" fmla="*/ 105 w 185"/>
                <a:gd name="T3" fmla="*/ 653 h 762"/>
                <a:gd name="T4" fmla="*/ 96 w 185"/>
                <a:gd name="T5" fmla="*/ 762 h 762"/>
                <a:gd name="T6" fmla="*/ 107 w 185"/>
                <a:gd name="T7" fmla="*/ 762 h 762"/>
                <a:gd name="T8" fmla="*/ 153 w 185"/>
                <a:gd name="T9" fmla="*/ 521 h 762"/>
                <a:gd name="T10" fmla="*/ 185 w 185"/>
                <a:gd name="T11" fmla="*/ 32 h 762"/>
                <a:gd name="T12" fmla="*/ 51 w 185"/>
                <a:gd name="T13" fmla="*/ 0 h 762"/>
                <a:gd name="T14" fmla="*/ 13 w 185"/>
                <a:gd name="T15" fmla="*/ 542 h 762"/>
                <a:gd name="T16" fmla="*/ 45 w 185"/>
                <a:gd name="T17" fmla="*/ 542 h 762"/>
                <a:gd name="T18" fmla="*/ 71 w 185"/>
                <a:gd name="T19" fmla="*/ 227 h 762"/>
                <a:gd name="T20" fmla="*/ 139 w 185"/>
                <a:gd name="T21" fmla="*/ 237 h 762"/>
                <a:gd name="T22" fmla="*/ 107 w 185"/>
                <a:gd name="T23" fmla="*/ 620 h 762"/>
                <a:gd name="T24" fmla="*/ 3 w 185"/>
                <a:gd name="T25" fmla="*/ 620 h 762"/>
                <a:gd name="T26" fmla="*/ 0 w 185"/>
                <a:gd name="T27" fmla="*/ 653 h 7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5"/>
                <a:gd name="T43" fmla="*/ 0 h 762"/>
                <a:gd name="T44" fmla="*/ 185 w 185"/>
                <a:gd name="T45" fmla="*/ 762 h 7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5" h="762">
                  <a:moveTo>
                    <a:pt x="0" y="653"/>
                  </a:moveTo>
                  <a:lnTo>
                    <a:pt x="105" y="653"/>
                  </a:lnTo>
                  <a:lnTo>
                    <a:pt x="96" y="762"/>
                  </a:lnTo>
                  <a:lnTo>
                    <a:pt x="107" y="762"/>
                  </a:lnTo>
                  <a:lnTo>
                    <a:pt x="153" y="521"/>
                  </a:lnTo>
                  <a:lnTo>
                    <a:pt x="185" y="32"/>
                  </a:lnTo>
                  <a:lnTo>
                    <a:pt x="51" y="0"/>
                  </a:lnTo>
                  <a:lnTo>
                    <a:pt x="13" y="542"/>
                  </a:lnTo>
                  <a:lnTo>
                    <a:pt x="45" y="542"/>
                  </a:lnTo>
                  <a:lnTo>
                    <a:pt x="71" y="227"/>
                  </a:lnTo>
                  <a:lnTo>
                    <a:pt x="139" y="237"/>
                  </a:lnTo>
                  <a:lnTo>
                    <a:pt x="107" y="620"/>
                  </a:lnTo>
                  <a:lnTo>
                    <a:pt x="3" y="620"/>
                  </a:lnTo>
                  <a:lnTo>
                    <a:pt x="0" y="653"/>
                  </a:lnTo>
                </a:path>
              </a:pathLst>
            </a:custGeom>
            <a:solidFill>
              <a:srgbClr val="99C8EB"/>
            </a:solidFill>
            <a:ln w="0">
              <a:solidFill>
                <a:srgbClr val="000000"/>
              </a:solidFill>
              <a:prstDash val="solid"/>
              <a:round/>
              <a:headEnd/>
              <a:tailEnd/>
            </a:ln>
          </p:spPr>
          <p:txBody>
            <a:bodyPr/>
            <a:lstStyle/>
            <a:p>
              <a:endParaRPr lang="fr-FR"/>
            </a:p>
          </p:txBody>
        </p:sp>
        <p:sp>
          <p:nvSpPr>
            <p:cNvPr id="8312" name="Freeform 1137">
              <a:extLst>
                <a:ext uri="{FF2B5EF4-FFF2-40B4-BE49-F238E27FC236}">
                  <a16:creationId xmlns:a16="http://schemas.microsoft.com/office/drawing/2014/main" id="{97A59987-52C3-4B3F-BF14-7A21DE28F111}"/>
                </a:ext>
              </a:extLst>
            </p:cNvPr>
            <p:cNvSpPr>
              <a:spLocks/>
            </p:cNvSpPr>
            <p:nvPr/>
          </p:nvSpPr>
          <p:spPr bwMode="auto">
            <a:xfrm>
              <a:off x="2725" y="1172"/>
              <a:ext cx="45" cy="92"/>
            </a:xfrm>
            <a:custGeom>
              <a:avLst/>
              <a:gdLst>
                <a:gd name="T0" fmla="*/ 9 w 77"/>
                <a:gd name="T1" fmla="*/ 0 h 154"/>
                <a:gd name="T2" fmla="*/ 0 w 77"/>
                <a:gd name="T3" fmla="*/ 146 h 154"/>
                <a:gd name="T4" fmla="*/ 68 w 77"/>
                <a:gd name="T5" fmla="*/ 154 h 154"/>
                <a:gd name="T6" fmla="*/ 77 w 77"/>
                <a:gd name="T7" fmla="*/ 14 h 154"/>
                <a:gd name="T8" fmla="*/ 9 w 77"/>
                <a:gd name="T9" fmla="*/ 0 h 154"/>
                <a:gd name="T10" fmla="*/ 0 60000 65536"/>
                <a:gd name="T11" fmla="*/ 0 60000 65536"/>
                <a:gd name="T12" fmla="*/ 0 60000 65536"/>
                <a:gd name="T13" fmla="*/ 0 60000 65536"/>
                <a:gd name="T14" fmla="*/ 0 60000 65536"/>
                <a:gd name="T15" fmla="*/ 0 w 77"/>
                <a:gd name="T16" fmla="*/ 0 h 154"/>
                <a:gd name="T17" fmla="*/ 77 w 77"/>
                <a:gd name="T18" fmla="*/ 154 h 154"/>
              </a:gdLst>
              <a:ahLst/>
              <a:cxnLst>
                <a:cxn ang="T10">
                  <a:pos x="T0" y="T1"/>
                </a:cxn>
                <a:cxn ang="T11">
                  <a:pos x="T2" y="T3"/>
                </a:cxn>
                <a:cxn ang="T12">
                  <a:pos x="T4" y="T5"/>
                </a:cxn>
                <a:cxn ang="T13">
                  <a:pos x="T6" y="T7"/>
                </a:cxn>
                <a:cxn ang="T14">
                  <a:pos x="T8" y="T9"/>
                </a:cxn>
              </a:cxnLst>
              <a:rect l="T15" t="T16" r="T17" b="T18"/>
              <a:pathLst>
                <a:path w="77" h="154">
                  <a:moveTo>
                    <a:pt x="9" y="0"/>
                  </a:moveTo>
                  <a:lnTo>
                    <a:pt x="0" y="146"/>
                  </a:lnTo>
                  <a:lnTo>
                    <a:pt x="68" y="154"/>
                  </a:lnTo>
                  <a:lnTo>
                    <a:pt x="77" y="14"/>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8313" name="Freeform 1138">
              <a:extLst>
                <a:ext uri="{FF2B5EF4-FFF2-40B4-BE49-F238E27FC236}">
                  <a16:creationId xmlns:a16="http://schemas.microsoft.com/office/drawing/2014/main" id="{DD2D79D0-F1D9-4D56-9E90-EE46ABA96376}"/>
                </a:ext>
              </a:extLst>
            </p:cNvPr>
            <p:cNvSpPr>
              <a:spLocks/>
            </p:cNvSpPr>
            <p:nvPr/>
          </p:nvSpPr>
          <p:spPr bwMode="auto">
            <a:xfrm>
              <a:off x="2642" y="1465"/>
              <a:ext cx="125" cy="330"/>
            </a:xfrm>
            <a:custGeom>
              <a:avLst/>
              <a:gdLst>
                <a:gd name="T0" fmla="*/ 38 w 212"/>
                <a:gd name="T1" fmla="*/ 559 h 559"/>
                <a:gd name="T2" fmla="*/ 0 w 212"/>
                <a:gd name="T3" fmla="*/ 557 h 559"/>
                <a:gd name="T4" fmla="*/ 44 w 212"/>
                <a:gd name="T5" fmla="*/ 0 h 559"/>
                <a:gd name="T6" fmla="*/ 212 w 212"/>
                <a:gd name="T7" fmla="*/ 0 h 559"/>
                <a:gd name="T8" fmla="*/ 210 w 212"/>
                <a:gd name="T9" fmla="*/ 14 h 559"/>
                <a:gd name="T10" fmla="*/ 106 w 212"/>
                <a:gd name="T11" fmla="*/ 14 h 559"/>
                <a:gd name="T12" fmla="*/ 106 w 212"/>
                <a:gd name="T13" fmla="*/ 15 h 559"/>
                <a:gd name="T14" fmla="*/ 100 w 212"/>
                <a:gd name="T15" fmla="*/ 15 h 559"/>
                <a:gd name="T16" fmla="*/ 99 w 212"/>
                <a:gd name="T17" fmla="*/ 17 h 559"/>
                <a:gd name="T18" fmla="*/ 95 w 212"/>
                <a:gd name="T19" fmla="*/ 17 h 559"/>
                <a:gd name="T20" fmla="*/ 93 w 212"/>
                <a:gd name="T21" fmla="*/ 19 h 559"/>
                <a:gd name="T22" fmla="*/ 91 w 212"/>
                <a:gd name="T23" fmla="*/ 19 h 559"/>
                <a:gd name="T24" fmla="*/ 87 w 212"/>
                <a:gd name="T25" fmla="*/ 22 h 559"/>
                <a:gd name="T26" fmla="*/ 85 w 212"/>
                <a:gd name="T27" fmla="*/ 22 h 559"/>
                <a:gd name="T28" fmla="*/ 83 w 212"/>
                <a:gd name="T29" fmla="*/ 24 h 559"/>
                <a:gd name="T30" fmla="*/ 83 w 212"/>
                <a:gd name="T31" fmla="*/ 25 h 559"/>
                <a:gd name="T32" fmla="*/ 82 w 212"/>
                <a:gd name="T33" fmla="*/ 27 h 559"/>
                <a:gd name="T34" fmla="*/ 82 w 212"/>
                <a:gd name="T35" fmla="*/ 30 h 559"/>
                <a:gd name="T36" fmla="*/ 57 w 212"/>
                <a:gd name="T37" fmla="*/ 392 h 559"/>
                <a:gd name="T38" fmla="*/ 38 w 212"/>
                <a:gd name="T39" fmla="*/ 559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559"/>
                <a:gd name="T62" fmla="*/ 212 w 212"/>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559">
                  <a:moveTo>
                    <a:pt x="38" y="559"/>
                  </a:moveTo>
                  <a:lnTo>
                    <a:pt x="0" y="557"/>
                  </a:lnTo>
                  <a:lnTo>
                    <a:pt x="44" y="0"/>
                  </a:lnTo>
                  <a:lnTo>
                    <a:pt x="212" y="0"/>
                  </a:lnTo>
                  <a:lnTo>
                    <a:pt x="210" y="14"/>
                  </a:lnTo>
                  <a:lnTo>
                    <a:pt x="106" y="14"/>
                  </a:lnTo>
                  <a:lnTo>
                    <a:pt x="106" y="15"/>
                  </a:lnTo>
                  <a:lnTo>
                    <a:pt x="100" y="15"/>
                  </a:lnTo>
                  <a:lnTo>
                    <a:pt x="99" y="17"/>
                  </a:lnTo>
                  <a:lnTo>
                    <a:pt x="95" y="17"/>
                  </a:lnTo>
                  <a:lnTo>
                    <a:pt x="93" y="19"/>
                  </a:lnTo>
                  <a:lnTo>
                    <a:pt x="91" y="19"/>
                  </a:lnTo>
                  <a:lnTo>
                    <a:pt x="87" y="22"/>
                  </a:lnTo>
                  <a:lnTo>
                    <a:pt x="85" y="22"/>
                  </a:lnTo>
                  <a:lnTo>
                    <a:pt x="83" y="24"/>
                  </a:lnTo>
                  <a:lnTo>
                    <a:pt x="83" y="25"/>
                  </a:lnTo>
                  <a:lnTo>
                    <a:pt x="82" y="27"/>
                  </a:lnTo>
                  <a:lnTo>
                    <a:pt x="82" y="30"/>
                  </a:lnTo>
                  <a:lnTo>
                    <a:pt x="57" y="392"/>
                  </a:lnTo>
                  <a:lnTo>
                    <a:pt x="38" y="559"/>
                  </a:lnTo>
                  <a:close/>
                </a:path>
              </a:pathLst>
            </a:custGeom>
            <a:solidFill>
              <a:srgbClr val="99C8EB"/>
            </a:solidFill>
            <a:ln w="0">
              <a:solidFill>
                <a:srgbClr val="000000"/>
              </a:solidFill>
              <a:prstDash val="solid"/>
              <a:round/>
              <a:headEnd/>
              <a:tailEnd/>
            </a:ln>
          </p:spPr>
          <p:txBody>
            <a:bodyPr/>
            <a:lstStyle/>
            <a:p>
              <a:endParaRPr lang="fr-FR"/>
            </a:p>
          </p:txBody>
        </p:sp>
        <p:sp>
          <p:nvSpPr>
            <p:cNvPr id="8314" name="Freeform 1139">
              <a:extLst>
                <a:ext uri="{FF2B5EF4-FFF2-40B4-BE49-F238E27FC236}">
                  <a16:creationId xmlns:a16="http://schemas.microsoft.com/office/drawing/2014/main" id="{E0854A76-458D-42AE-B16E-E9991B3F6860}"/>
                </a:ext>
              </a:extLst>
            </p:cNvPr>
            <p:cNvSpPr>
              <a:spLocks/>
            </p:cNvSpPr>
            <p:nvPr/>
          </p:nvSpPr>
          <p:spPr bwMode="auto">
            <a:xfrm>
              <a:off x="2766" y="1611"/>
              <a:ext cx="67" cy="85"/>
            </a:xfrm>
            <a:custGeom>
              <a:avLst/>
              <a:gdLst>
                <a:gd name="T0" fmla="*/ 30 w 113"/>
                <a:gd name="T1" fmla="*/ 21 h 145"/>
                <a:gd name="T2" fmla="*/ 113 w 113"/>
                <a:gd name="T3" fmla="*/ 0 h 145"/>
                <a:gd name="T4" fmla="*/ 75 w 113"/>
                <a:gd name="T5" fmla="*/ 117 h 145"/>
                <a:gd name="T6" fmla="*/ 0 w 113"/>
                <a:gd name="T7" fmla="*/ 145 h 145"/>
                <a:gd name="T8" fmla="*/ 30 w 113"/>
                <a:gd name="T9" fmla="*/ 21 h 145"/>
                <a:gd name="T10" fmla="*/ 0 60000 65536"/>
                <a:gd name="T11" fmla="*/ 0 60000 65536"/>
                <a:gd name="T12" fmla="*/ 0 60000 65536"/>
                <a:gd name="T13" fmla="*/ 0 60000 65536"/>
                <a:gd name="T14" fmla="*/ 0 60000 65536"/>
                <a:gd name="T15" fmla="*/ 0 w 113"/>
                <a:gd name="T16" fmla="*/ 0 h 145"/>
                <a:gd name="T17" fmla="*/ 113 w 113"/>
                <a:gd name="T18" fmla="*/ 145 h 145"/>
              </a:gdLst>
              <a:ahLst/>
              <a:cxnLst>
                <a:cxn ang="T10">
                  <a:pos x="T0" y="T1"/>
                </a:cxn>
                <a:cxn ang="T11">
                  <a:pos x="T2" y="T3"/>
                </a:cxn>
                <a:cxn ang="T12">
                  <a:pos x="T4" y="T5"/>
                </a:cxn>
                <a:cxn ang="T13">
                  <a:pos x="T6" y="T7"/>
                </a:cxn>
                <a:cxn ang="T14">
                  <a:pos x="T8" y="T9"/>
                </a:cxn>
              </a:cxnLst>
              <a:rect l="T15" t="T16" r="T17" b="T18"/>
              <a:pathLst>
                <a:path w="113" h="145">
                  <a:moveTo>
                    <a:pt x="30" y="21"/>
                  </a:moveTo>
                  <a:lnTo>
                    <a:pt x="113" y="0"/>
                  </a:lnTo>
                  <a:lnTo>
                    <a:pt x="75" y="117"/>
                  </a:lnTo>
                  <a:lnTo>
                    <a:pt x="0" y="145"/>
                  </a:lnTo>
                  <a:lnTo>
                    <a:pt x="30" y="21"/>
                  </a:lnTo>
                  <a:close/>
                </a:path>
              </a:pathLst>
            </a:custGeom>
            <a:solidFill>
              <a:srgbClr val="0076CC"/>
            </a:solidFill>
            <a:ln w="0">
              <a:solidFill>
                <a:srgbClr val="000000"/>
              </a:solidFill>
              <a:prstDash val="solid"/>
              <a:round/>
              <a:headEnd/>
              <a:tailEnd/>
            </a:ln>
          </p:spPr>
          <p:txBody>
            <a:bodyPr/>
            <a:lstStyle/>
            <a:p>
              <a:endParaRPr lang="fr-FR"/>
            </a:p>
          </p:txBody>
        </p:sp>
        <p:sp>
          <p:nvSpPr>
            <p:cNvPr id="8315" name="Freeform 1140">
              <a:extLst>
                <a:ext uri="{FF2B5EF4-FFF2-40B4-BE49-F238E27FC236}">
                  <a16:creationId xmlns:a16="http://schemas.microsoft.com/office/drawing/2014/main" id="{E0E168A0-5766-48A4-A49F-D42A604BD1AE}"/>
                </a:ext>
              </a:extLst>
            </p:cNvPr>
            <p:cNvSpPr>
              <a:spLocks/>
            </p:cNvSpPr>
            <p:nvPr/>
          </p:nvSpPr>
          <p:spPr bwMode="auto">
            <a:xfrm>
              <a:off x="2758" y="1672"/>
              <a:ext cx="80" cy="24"/>
            </a:xfrm>
            <a:custGeom>
              <a:avLst/>
              <a:gdLst>
                <a:gd name="T0" fmla="*/ 0 w 134"/>
                <a:gd name="T1" fmla="*/ 41 h 41"/>
                <a:gd name="T2" fmla="*/ 13 w 134"/>
                <a:gd name="T3" fmla="*/ 13 h 41"/>
                <a:gd name="T4" fmla="*/ 39 w 134"/>
                <a:gd name="T5" fmla="*/ 0 h 41"/>
                <a:gd name="T6" fmla="*/ 134 w 134"/>
                <a:gd name="T7" fmla="*/ 0 h 41"/>
                <a:gd name="T8" fmla="*/ 117 w 134"/>
                <a:gd name="T9" fmla="*/ 41 h 41"/>
                <a:gd name="T10" fmla="*/ 0 w 134"/>
                <a:gd name="T11" fmla="*/ 41 h 41"/>
                <a:gd name="T12" fmla="*/ 0 60000 65536"/>
                <a:gd name="T13" fmla="*/ 0 60000 65536"/>
                <a:gd name="T14" fmla="*/ 0 60000 65536"/>
                <a:gd name="T15" fmla="*/ 0 60000 65536"/>
                <a:gd name="T16" fmla="*/ 0 60000 65536"/>
                <a:gd name="T17" fmla="*/ 0 60000 65536"/>
                <a:gd name="T18" fmla="*/ 0 w 134"/>
                <a:gd name="T19" fmla="*/ 0 h 41"/>
                <a:gd name="T20" fmla="*/ 134 w 13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34" h="41">
                  <a:moveTo>
                    <a:pt x="0" y="41"/>
                  </a:moveTo>
                  <a:lnTo>
                    <a:pt x="13" y="13"/>
                  </a:lnTo>
                  <a:lnTo>
                    <a:pt x="39" y="0"/>
                  </a:lnTo>
                  <a:lnTo>
                    <a:pt x="134" y="0"/>
                  </a:lnTo>
                  <a:lnTo>
                    <a:pt x="117" y="41"/>
                  </a:lnTo>
                  <a:lnTo>
                    <a:pt x="0" y="41"/>
                  </a:lnTo>
                  <a:close/>
                </a:path>
              </a:pathLst>
            </a:custGeom>
            <a:solidFill>
              <a:srgbClr val="000000"/>
            </a:solidFill>
            <a:ln w="0">
              <a:solidFill>
                <a:srgbClr val="000000"/>
              </a:solidFill>
              <a:prstDash val="solid"/>
              <a:round/>
              <a:headEnd/>
              <a:tailEnd/>
            </a:ln>
          </p:spPr>
          <p:txBody>
            <a:bodyPr/>
            <a:lstStyle/>
            <a:p>
              <a:endParaRPr lang="fr-FR"/>
            </a:p>
          </p:txBody>
        </p:sp>
        <p:sp>
          <p:nvSpPr>
            <p:cNvPr id="8316" name="Freeform 1141">
              <a:extLst>
                <a:ext uri="{FF2B5EF4-FFF2-40B4-BE49-F238E27FC236}">
                  <a16:creationId xmlns:a16="http://schemas.microsoft.com/office/drawing/2014/main" id="{2ADCA2B5-86A6-4218-9A16-E667DFCE0B3A}"/>
                </a:ext>
              </a:extLst>
            </p:cNvPr>
            <p:cNvSpPr>
              <a:spLocks/>
            </p:cNvSpPr>
            <p:nvPr/>
          </p:nvSpPr>
          <p:spPr bwMode="auto">
            <a:xfrm>
              <a:off x="2775" y="1433"/>
              <a:ext cx="150" cy="162"/>
            </a:xfrm>
            <a:custGeom>
              <a:avLst/>
              <a:gdLst>
                <a:gd name="T0" fmla="*/ 0 w 253"/>
                <a:gd name="T1" fmla="*/ 18 h 274"/>
                <a:gd name="T2" fmla="*/ 75 w 253"/>
                <a:gd name="T3" fmla="*/ 40 h 274"/>
                <a:gd name="T4" fmla="*/ 43 w 253"/>
                <a:gd name="T5" fmla="*/ 274 h 274"/>
                <a:gd name="T6" fmla="*/ 55 w 253"/>
                <a:gd name="T7" fmla="*/ 274 h 274"/>
                <a:gd name="T8" fmla="*/ 91 w 253"/>
                <a:gd name="T9" fmla="*/ 40 h 274"/>
                <a:gd name="T10" fmla="*/ 253 w 253"/>
                <a:gd name="T11" fmla="*/ 46 h 274"/>
                <a:gd name="T12" fmla="*/ 253 w 253"/>
                <a:gd name="T13" fmla="*/ 13 h 274"/>
                <a:gd name="T14" fmla="*/ 4 w 253"/>
                <a:gd name="T15" fmla="*/ 0 h 274"/>
                <a:gd name="T16" fmla="*/ 0 w 253"/>
                <a:gd name="T17" fmla="*/ 18 h 2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274"/>
                <a:gd name="T29" fmla="*/ 253 w 253"/>
                <a:gd name="T30" fmla="*/ 274 h 2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274">
                  <a:moveTo>
                    <a:pt x="0" y="18"/>
                  </a:moveTo>
                  <a:lnTo>
                    <a:pt x="75" y="40"/>
                  </a:lnTo>
                  <a:lnTo>
                    <a:pt x="43" y="274"/>
                  </a:lnTo>
                  <a:lnTo>
                    <a:pt x="55" y="274"/>
                  </a:lnTo>
                  <a:lnTo>
                    <a:pt x="91" y="40"/>
                  </a:lnTo>
                  <a:lnTo>
                    <a:pt x="253" y="46"/>
                  </a:lnTo>
                  <a:lnTo>
                    <a:pt x="253" y="13"/>
                  </a:lnTo>
                  <a:lnTo>
                    <a:pt x="4" y="0"/>
                  </a:lnTo>
                  <a:lnTo>
                    <a:pt x="0" y="18"/>
                  </a:lnTo>
                  <a:close/>
                </a:path>
              </a:pathLst>
            </a:custGeom>
            <a:solidFill>
              <a:srgbClr val="616161"/>
            </a:solidFill>
            <a:ln w="0">
              <a:solidFill>
                <a:srgbClr val="000000"/>
              </a:solidFill>
              <a:prstDash val="solid"/>
              <a:round/>
              <a:headEnd/>
              <a:tailEnd/>
            </a:ln>
          </p:spPr>
          <p:txBody>
            <a:bodyPr/>
            <a:lstStyle/>
            <a:p>
              <a:endParaRPr lang="fr-FR"/>
            </a:p>
          </p:txBody>
        </p:sp>
        <p:sp>
          <p:nvSpPr>
            <p:cNvPr id="8317" name="Oval 1142">
              <a:extLst>
                <a:ext uri="{FF2B5EF4-FFF2-40B4-BE49-F238E27FC236}">
                  <a16:creationId xmlns:a16="http://schemas.microsoft.com/office/drawing/2014/main" id="{ED6ABE82-71AF-4755-863E-5BD053C046DF}"/>
                </a:ext>
              </a:extLst>
            </p:cNvPr>
            <p:cNvSpPr>
              <a:spLocks noChangeArrowheads="1"/>
            </p:cNvSpPr>
            <p:nvPr/>
          </p:nvSpPr>
          <p:spPr bwMode="auto">
            <a:xfrm>
              <a:off x="2688" y="1754"/>
              <a:ext cx="102" cy="88"/>
            </a:xfrm>
            <a:prstGeom prst="ellipse">
              <a:avLst/>
            </a:prstGeom>
            <a:solidFill>
              <a:srgbClr val="000000"/>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18" name="Oval 1143">
              <a:extLst>
                <a:ext uri="{FF2B5EF4-FFF2-40B4-BE49-F238E27FC236}">
                  <a16:creationId xmlns:a16="http://schemas.microsoft.com/office/drawing/2014/main" id="{C37B6002-232B-4EDD-86EB-C2BDDA30513E}"/>
                </a:ext>
              </a:extLst>
            </p:cNvPr>
            <p:cNvSpPr>
              <a:spLocks noChangeArrowheads="1"/>
            </p:cNvSpPr>
            <p:nvPr/>
          </p:nvSpPr>
          <p:spPr bwMode="auto">
            <a:xfrm>
              <a:off x="2715" y="1778"/>
              <a:ext cx="48" cy="40"/>
            </a:xfrm>
            <a:prstGeom prst="ellipse">
              <a:avLst/>
            </a:prstGeom>
            <a:solidFill>
              <a:srgbClr val="CFCFCF"/>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19" name="Oval 1144">
              <a:extLst>
                <a:ext uri="{FF2B5EF4-FFF2-40B4-BE49-F238E27FC236}">
                  <a16:creationId xmlns:a16="http://schemas.microsoft.com/office/drawing/2014/main" id="{1FC41DA7-3A88-4C0F-84BC-C4B2A4B5A189}"/>
                </a:ext>
              </a:extLst>
            </p:cNvPr>
            <p:cNvSpPr>
              <a:spLocks noChangeArrowheads="1"/>
            </p:cNvSpPr>
            <p:nvPr/>
          </p:nvSpPr>
          <p:spPr bwMode="auto">
            <a:xfrm>
              <a:off x="2900" y="1754"/>
              <a:ext cx="103" cy="88"/>
            </a:xfrm>
            <a:prstGeom prst="ellipse">
              <a:avLst/>
            </a:prstGeom>
            <a:solidFill>
              <a:srgbClr val="000000"/>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20" name="Oval 1145">
              <a:extLst>
                <a:ext uri="{FF2B5EF4-FFF2-40B4-BE49-F238E27FC236}">
                  <a16:creationId xmlns:a16="http://schemas.microsoft.com/office/drawing/2014/main" id="{FE2F596C-F08A-4097-A41F-71B8C242543B}"/>
                </a:ext>
              </a:extLst>
            </p:cNvPr>
            <p:cNvSpPr>
              <a:spLocks noChangeArrowheads="1"/>
            </p:cNvSpPr>
            <p:nvPr/>
          </p:nvSpPr>
          <p:spPr bwMode="auto">
            <a:xfrm>
              <a:off x="2927" y="1778"/>
              <a:ext cx="48" cy="40"/>
            </a:xfrm>
            <a:prstGeom prst="ellipse">
              <a:avLst/>
            </a:prstGeom>
            <a:solidFill>
              <a:srgbClr val="CFCFCF"/>
            </a:solidFill>
            <a:ln w="0">
              <a:solidFill>
                <a:srgbClr val="000000"/>
              </a:solidFill>
              <a:round/>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8321" name="Freeform 1146">
              <a:extLst>
                <a:ext uri="{FF2B5EF4-FFF2-40B4-BE49-F238E27FC236}">
                  <a16:creationId xmlns:a16="http://schemas.microsoft.com/office/drawing/2014/main" id="{9C20FD3A-2D87-4860-BC37-316808515A05}"/>
                </a:ext>
              </a:extLst>
            </p:cNvPr>
            <p:cNvSpPr>
              <a:spLocks/>
            </p:cNvSpPr>
            <p:nvPr/>
          </p:nvSpPr>
          <p:spPr bwMode="auto">
            <a:xfrm>
              <a:off x="2665" y="1696"/>
              <a:ext cx="343" cy="104"/>
            </a:xfrm>
            <a:custGeom>
              <a:avLst/>
              <a:gdLst>
                <a:gd name="T0" fmla="*/ 0 w 581"/>
                <a:gd name="T1" fmla="*/ 175 h 175"/>
                <a:gd name="T2" fmla="*/ 581 w 581"/>
                <a:gd name="T3" fmla="*/ 0 h 175"/>
                <a:gd name="T4" fmla="*/ 581 w 581"/>
                <a:gd name="T5" fmla="*/ 165 h 175"/>
                <a:gd name="T6" fmla="*/ 579 w 581"/>
                <a:gd name="T7" fmla="*/ 155 h 175"/>
                <a:gd name="T8" fmla="*/ 577 w 581"/>
                <a:gd name="T9" fmla="*/ 149 h 175"/>
                <a:gd name="T10" fmla="*/ 574 w 581"/>
                <a:gd name="T11" fmla="*/ 140 h 175"/>
                <a:gd name="T12" fmla="*/ 570 w 581"/>
                <a:gd name="T13" fmla="*/ 132 h 175"/>
                <a:gd name="T14" fmla="*/ 566 w 581"/>
                <a:gd name="T15" fmla="*/ 124 h 175"/>
                <a:gd name="T16" fmla="*/ 557 w 581"/>
                <a:gd name="T17" fmla="*/ 112 h 175"/>
                <a:gd name="T18" fmla="*/ 547 w 581"/>
                <a:gd name="T19" fmla="*/ 106 h 175"/>
                <a:gd name="T20" fmla="*/ 538 w 581"/>
                <a:gd name="T21" fmla="*/ 99 h 175"/>
                <a:gd name="T22" fmla="*/ 527 w 581"/>
                <a:gd name="T23" fmla="*/ 94 h 175"/>
                <a:gd name="T24" fmla="*/ 513 w 581"/>
                <a:gd name="T25" fmla="*/ 91 h 175"/>
                <a:gd name="T26" fmla="*/ 498 w 581"/>
                <a:gd name="T27" fmla="*/ 88 h 175"/>
                <a:gd name="T28" fmla="*/ 472 w 581"/>
                <a:gd name="T29" fmla="*/ 89 h 175"/>
                <a:gd name="T30" fmla="*/ 455 w 581"/>
                <a:gd name="T31" fmla="*/ 91 h 175"/>
                <a:gd name="T32" fmla="*/ 442 w 581"/>
                <a:gd name="T33" fmla="*/ 96 h 175"/>
                <a:gd name="T34" fmla="*/ 430 w 581"/>
                <a:gd name="T35" fmla="*/ 101 h 175"/>
                <a:gd name="T36" fmla="*/ 417 w 581"/>
                <a:gd name="T37" fmla="*/ 111 h 175"/>
                <a:gd name="T38" fmla="*/ 410 w 581"/>
                <a:gd name="T39" fmla="*/ 119 h 175"/>
                <a:gd name="T40" fmla="*/ 402 w 581"/>
                <a:gd name="T41" fmla="*/ 127 h 175"/>
                <a:gd name="T42" fmla="*/ 398 w 581"/>
                <a:gd name="T43" fmla="*/ 135 h 175"/>
                <a:gd name="T44" fmla="*/ 394 w 581"/>
                <a:gd name="T45" fmla="*/ 144 h 175"/>
                <a:gd name="T46" fmla="*/ 391 w 581"/>
                <a:gd name="T47" fmla="*/ 152 h 175"/>
                <a:gd name="T48" fmla="*/ 389 w 581"/>
                <a:gd name="T49" fmla="*/ 159 h 175"/>
                <a:gd name="T50" fmla="*/ 387 w 581"/>
                <a:gd name="T51" fmla="*/ 167 h 175"/>
                <a:gd name="T52" fmla="*/ 225 w 581"/>
                <a:gd name="T53" fmla="*/ 175 h 175"/>
                <a:gd name="T54" fmla="*/ 223 w 581"/>
                <a:gd name="T55" fmla="*/ 167 h 175"/>
                <a:gd name="T56" fmla="*/ 221 w 581"/>
                <a:gd name="T57" fmla="*/ 155 h 175"/>
                <a:gd name="T58" fmla="*/ 219 w 581"/>
                <a:gd name="T59" fmla="*/ 147 h 175"/>
                <a:gd name="T60" fmla="*/ 215 w 581"/>
                <a:gd name="T61" fmla="*/ 139 h 175"/>
                <a:gd name="T62" fmla="*/ 211 w 581"/>
                <a:gd name="T63" fmla="*/ 132 h 175"/>
                <a:gd name="T64" fmla="*/ 206 w 581"/>
                <a:gd name="T65" fmla="*/ 124 h 175"/>
                <a:gd name="T66" fmla="*/ 198 w 581"/>
                <a:gd name="T67" fmla="*/ 116 h 175"/>
                <a:gd name="T68" fmla="*/ 187 w 581"/>
                <a:gd name="T69" fmla="*/ 104 h 175"/>
                <a:gd name="T70" fmla="*/ 176 w 581"/>
                <a:gd name="T71" fmla="*/ 97 h 175"/>
                <a:gd name="T72" fmla="*/ 164 w 581"/>
                <a:gd name="T73" fmla="*/ 92 h 175"/>
                <a:gd name="T74" fmla="*/ 151 w 581"/>
                <a:gd name="T75" fmla="*/ 89 h 175"/>
                <a:gd name="T76" fmla="*/ 136 w 581"/>
                <a:gd name="T77" fmla="*/ 88 h 175"/>
                <a:gd name="T78" fmla="*/ 110 w 581"/>
                <a:gd name="T79" fmla="*/ 89 h 175"/>
                <a:gd name="T80" fmla="*/ 95 w 581"/>
                <a:gd name="T81" fmla="*/ 91 h 175"/>
                <a:gd name="T82" fmla="*/ 81 w 581"/>
                <a:gd name="T83" fmla="*/ 96 h 175"/>
                <a:gd name="T84" fmla="*/ 70 w 581"/>
                <a:gd name="T85" fmla="*/ 101 h 175"/>
                <a:gd name="T86" fmla="*/ 57 w 581"/>
                <a:gd name="T87" fmla="*/ 111 h 175"/>
                <a:gd name="T88" fmla="*/ 49 w 581"/>
                <a:gd name="T89" fmla="*/ 119 h 175"/>
                <a:gd name="T90" fmla="*/ 44 w 581"/>
                <a:gd name="T91" fmla="*/ 127 h 175"/>
                <a:gd name="T92" fmla="*/ 38 w 581"/>
                <a:gd name="T93" fmla="*/ 135 h 175"/>
                <a:gd name="T94" fmla="*/ 34 w 581"/>
                <a:gd name="T95" fmla="*/ 144 h 175"/>
                <a:gd name="T96" fmla="*/ 32 w 581"/>
                <a:gd name="T97" fmla="*/ 152 h 175"/>
                <a:gd name="T98" fmla="*/ 30 w 581"/>
                <a:gd name="T99" fmla="*/ 159 h 175"/>
                <a:gd name="T100" fmla="*/ 28 w 581"/>
                <a:gd name="T101" fmla="*/ 167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1"/>
                <a:gd name="T154" fmla="*/ 0 h 175"/>
                <a:gd name="T155" fmla="*/ 581 w 581"/>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1" h="175">
                  <a:moveTo>
                    <a:pt x="28" y="175"/>
                  </a:moveTo>
                  <a:lnTo>
                    <a:pt x="0" y="175"/>
                  </a:lnTo>
                  <a:lnTo>
                    <a:pt x="19" y="0"/>
                  </a:lnTo>
                  <a:lnTo>
                    <a:pt x="581" y="0"/>
                  </a:lnTo>
                  <a:lnTo>
                    <a:pt x="581" y="175"/>
                  </a:lnTo>
                  <a:lnTo>
                    <a:pt x="581" y="165"/>
                  </a:lnTo>
                  <a:lnTo>
                    <a:pt x="579" y="162"/>
                  </a:lnTo>
                  <a:lnTo>
                    <a:pt x="579" y="155"/>
                  </a:lnTo>
                  <a:lnTo>
                    <a:pt x="577" y="152"/>
                  </a:lnTo>
                  <a:lnTo>
                    <a:pt x="577" y="149"/>
                  </a:lnTo>
                  <a:lnTo>
                    <a:pt x="576" y="144"/>
                  </a:lnTo>
                  <a:lnTo>
                    <a:pt x="574" y="140"/>
                  </a:lnTo>
                  <a:lnTo>
                    <a:pt x="572" y="137"/>
                  </a:lnTo>
                  <a:lnTo>
                    <a:pt x="570" y="132"/>
                  </a:lnTo>
                  <a:lnTo>
                    <a:pt x="568" y="129"/>
                  </a:lnTo>
                  <a:lnTo>
                    <a:pt x="566" y="124"/>
                  </a:lnTo>
                  <a:lnTo>
                    <a:pt x="559" y="117"/>
                  </a:lnTo>
                  <a:lnTo>
                    <a:pt x="557" y="112"/>
                  </a:lnTo>
                  <a:lnTo>
                    <a:pt x="553" y="109"/>
                  </a:lnTo>
                  <a:lnTo>
                    <a:pt x="547" y="106"/>
                  </a:lnTo>
                  <a:lnTo>
                    <a:pt x="544" y="102"/>
                  </a:lnTo>
                  <a:lnTo>
                    <a:pt x="538" y="99"/>
                  </a:lnTo>
                  <a:lnTo>
                    <a:pt x="532" y="97"/>
                  </a:lnTo>
                  <a:lnTo>
                    <a:pt x="527" y="94"/>
                  </a:lnTo>
                  <a:lnTo>
                    <a:pt x="519" y="92"/>
                  </a:lnTo>
                  <a:lnTo>
                    <a:pt x="513" y="91"/>
                  </a:lnTo>
                  <a:lnTo>
                    <a:pt x="506" y="89"/>
                  </a:lnTo>
                  <a:lnTo>
                    <a:pt x="498" y="88"/>
                  </a:lnTo>
                  <a:lnTo>
                    <a:pt x="479" y="88"/>
                  </a:lnTo>
                  <a:lnTo>
                    <a:pt x="472" y="89"/>
                  </a:lnTo>
                  <a:lnTo>
                    <a:pt x="462" y="89"/>
                  </a:lnTo>
                  <a:lnTo>
                    <a:pt x="455" y="91"/>
                  </a:lnTo>
                  <a:lnTo>
                    <a:pt x="449" y="92"/>
                  </a:lnTo>
                  <a:lnTo>
                    <a:pt x="442" y="96"/>
                  </a:lnTo>
                  <a:lnTo>
                    <a:pt x="436" y="97"/>
                  </a:lnTo>
                  <a:lnTo>
                    <a:pt x="430" y="101"/>
                  </a:lnTo>
                  <a:lnTo>
                    <a:pt x="425" y="104"/>
                  </a:lnTo>
                  <a:lnTo>
                    <a:pt x="417" y="111"/>
                  </a:lnTo>
                  <a:lnTo>
                    <a:pt x="413" y="116"/>
                  </a:lnTo>
                  <a:lnTo>
                    <a:pt x="410" y="119"/>
                  </a:lnTo>
                  <a:lnTo>
                    <a:pt x="406" y="124"/>
                  </a:lnTo>
                  <a:lnTo>
                    <a:pt x="402" y="127"/>
                  </a:lnTo>
                  <a:lnTo>
                    <a:pt x="400" y="132"/>
                  </a:lnTo>
                  <a:lnTo>
                    <a:pt x="398" y="135"/>
                  </a:lnTo>
                  <a:lnTo>
                    <a:pt x="396" y="139"/>
                  </a:lnTo>
                  <a:lnTo>
                    <a:pt x="394" y="144"/>
                  </a:lnTo>
                  <a:lnTo>
                    <a:pt x="393" y="147"/>
                  </a:lnTo>
                  <a:lnTo>
                    <a:pt x="391" y="152"/>
                  </a:lnTo>
                  <a:lnTo>
                    <a:pt x="391" y="155"/>
                  </a:lnTo>
                  <a:lnTo>
                    <a:pt x="389" y="159"/>
                  </a:lnTo>
                  <a:lnTo>
                    <a:pt x="389" y="165"/>
                  </a:lnTo>
                  <a:lnTo>
                    <a:pt x="387" y="167"/>
                  </a:lnTo>
                  <a:lnTo>
                    <a:pt x="387" y="175"/>
                  </a:lnTo>
                  <a:lnTo>
                    <a:pt x="225" y="175"/>
                  </a:lnTo>
                  <a:lnTo>
                    <a:pt x="225" y="170"/>
                  </a:lnTo>
                  <a:lnTo>
                    <a:pt x="223" y="167"/>
                  </a:lnTo>
                  <a:lnTo>
                    <a:pt x="223" y="159"/>
                  </a:lnTo>
                  <a:lnTo>
                    <a:pt x="221" y="155"/>
                  </a:lnTo>
                  <a:lnTo>
                    <a:pt x="219" y="152"/>
                  </a:lnTo>
                  <a:lnTo>
                    <a:pt x="219" y="147"/>
                  </a:lnTo>
                  <a:lnTo>
                    <a:pt x="217" y="144"/>
                  </a:lnTo>
                  <a:lnTo>
                    <a:pt x="215" y="139"/>
                  </a:lnTo>
                  <a:lnTo>
                    <a:pt x="213" y="135"/>
                  </a:lnTo>
                  <a:lnTo>
                    <a:pt x="211" y="132"/>
                  </a:lnTo>
                  <a:lnTo>
                    <a:pt x="208" y="127"/>
                  </a:lnTo>
                  <a:lnTo>
                    <a:pt x="206" y="124"/>
                  </a:lnTo>
                  <a:lnTo>
                    <a:pt x="202" y="119"/>
                  </a:lnTo>
                  <a:lnTo>
                    <a:pt x="198" y="116"/>
                  </a:lnTo>
                  <a:lnTo>
                    <a:pt x="194" y="111"/>
                  </a:lnTo>
                  <a:lnTo>
                    <a:pt x="187" y="104"/>
                  </a:lnTo>
                  <a:lnTo>
                    <a:pt x="181" y="101"/>
                  </a:lnTo>
                  <a:lnTo>
                    <a:pt x="176" y="97"/>
                  </a:lnTo>
                  <a:lnTo>
                    <a:pt x="170" y="96"/>
                  </a:lnTo>
                  <a:lnTo>
                    <a:pt x="164" y="92"/>
                  </a:lnTo>
                  <a:lnTo>
                    <a:pt x="159" y="91"/>
                  </a:lnTo>
                  <a:lnTo>
                    <a:pt x="151" y="89"/>
                  </a:lnTo>
                  <a:lnTo>
                    <a:pt x="144" y="89"/>
                  </a:lnTo>
                  <a:lnTo>
                    <a:pt x="136" y="88"/>
                  </a:lnTo>
                  <a:lnTo>
                    <a:pt x="117" y="88"/>
                  </a:lnTo>
                  <a:lnTo>
                    <a:pt x="110" y="89"/>
                  </a:lnTo>
                  <a:lnTo>
                    <a:pt x="102" y="89"/>
                  </a:lnTo>
                  <a:lnTo>
                    <a:pt x="95" y="91"/>
                  </a:lnTo>
                  <a:lnTo>
                    <a:pt x="87" y="92"/>
                  </a:lnTo>
                  <a:lnTo>
                    <a:pt x="81" y="96"/>
                  </a:lnTo>
                  <a:lnTo>
                    <a:pt x="76" y="97"/>
                  </a:lnTo>
                  <a:lnTo>
                    <a:pt x="70" y="101"/>
                  </a:lnTo>
                  <a:lnTo>
                    <a:pt x="64" y="104"/>
                  </a:lnTo>
                  <a:lnTo>
                    <a:pt x="57" y="111"/>
                  </a:lnTo>
                  <a:lnTo>
                    <a:pt x="53" y="116"/>
                  </a:lnTo>
                  <a:lnTo>
                    <a:pt x="49" y="119"/>
                  </a:lnTo>
                  <a:lnTo>
                    <a:pt x="45" y="124"/>
                  </a:lnTo>
                  <a:lnTo>
                    <a:pt x="44" y="127"/>
                  </a:lnTo>
                  <a:lnTo>
                    <a:pt x="40" y="132"/>
                  </a:lnTo>
                  <a:lnTo>
                    <a:pt x="38" y="135"/>
                  </a:lnTo>
                  <a:lnTo>
                    <a:pt x="36" y="139"/>
                  </a:lnTo>
                  <a:lnTo>
                    <a:pt x="34" y="144"/>
                  </a:lnTo>
                  <a:lnTo>
                    <a:pt x="34" y="147"/>
                  </a:lnTo>
                  <a:lnTo>
                    <a:pt x="32" y="152"/>
                  </a:lnTo>
                  <a:lnTo>
                    <a:pt x="32" y="155"/>
                  </a:lnTo>
                  <a:lnTo>
                    <a:pt x="30" y="159"/>
                  </a:lnTo>
                  <a:lnTo>
                    <a:pt x="30" y="165"/>
                  </a:lnTo>
                  <a:lnTo>
                    <a:pt x="28" y="167"/>
                  </a:lnTo>
                  <a:lnTo>
                    <a:pt x="28" y="175"/>
                  </a:lnTo>
                  <a:close/>
                </a:path>
              </a:pathLst>
            </a:custGeom>
            <a:solidFill>
              <a:srgbClr val="99C8EB"/>
            </a:solidFill>
            <a:ln w="0">
              <a:solidFill>
                <a:srgbClr val="000000"/>
              </a:solidFill>
              <a:prstDash val="solid"/>
              <a:round/>
              <a:headEnd/>
              <a:tailEnd/>
            </a:ln>
          </p:spPr>
          <p:txBody>
            <a:bodyPr/>
            <a:lstStyle/>
            <a:p>
              <a:endParaRPr lang="fr-FR"/>
            </a:p>
          </p:txBody>
        </p:sp>
        <p:sp>
          <p:nvSpPr>
            <p:cNvPr id="8322" name="Freeform 1147">
              <a:extLst>
                <a:ext uri="{FF2B5EF4-FFF2-40B4-BE49-F238E27FC236}">
                  <a16:creationId xmlns:a16="http://schemas.microsoft.com/office/drawing/2014/main" id="{79A22F8B-5A5D-4F06-81D8-07A2BAA23252}"/>
                </a:ext>
              </a:extLst>
            </p:cNvPr>
            <p:cNvSpPr>
              <a:spLocks/>
            </p:cNvSpPr>
            <p:nvPr/>
          </p:nvSpPr>
          <p:spPr bwMode="auto">
            <a:xfrm>
              <a:off x="3008" y="1618"/>
              <a:ext cx="20" cy="182"/>
            </a:xfrm>
            <a:custGeom>
              <a:avLst/>
              <a:gdLst>
                <a:gd name="T0" fmla="*/ 0 w 34"/>
                <a:gd name="T1" fmla="*/ 307 h 307"/>
                <a:gd name="T2" fmla="*/ 34 w 34"/>
                <a:gd name="T3" fmla="*/ 297 h 307"/>
                <a:gd name="T4" fmla="*/ 34 w 34"/>
                <a:gd name="T5" fmla="*/ 0 h 307"/>
                <a:gd name="T6" fmla="*/ 0 w 34"/>
                <a:gd name="T7" fmla="*/ 11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97"/>
                  </a:lnTo>
                  <a:lnTo>
                    <a:pt x="34" y="0"/>
                  </a:lnTo>
                  <a:lnTo>
                    <a:pt x="0" y="11"/>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8323" name="Freeform 1148">
              <a:extLst>
                <a:ext uri="{FF2B5EF4-FFF2-40B4-BE49-F238E27FC236}">
                  <a16:creationId xmlns:a16="http://schemas.microsoft.com/office/drawing/2014/main" id="{30FA09B8-A707-4589-B3B8-EB6267C2AE89}"/>
                </a:ext>
              </a:extLst>
            </p:cNvPr>
            <p:cNvSpPr>
              <a:spLocks/>
            </p:cNvSpPr>
            <p:nvPr/>
          </p:nvSpPr>
          <p:spPr bwMode="auto">
            <a:xfrm>
              <a:off x="3028" y="1613"/>
              <a:ext cx="20" cy="181"/>
            </a:xfrm>
            <a:custGeom>
              <a:avLst/>
              <a:gdLst>
                <a:gd name="T0" fmla="*/ 0 w 34"/>
                <a:gd name="T1" fmla="*/ 307 h 307"/>
                <a:gd name="T2" fmla="*/ 34 w 34"/>
                <a:gd name="T3" fmla="*/ 284 h 307"/>
                <a:gd name="T4" fmla="*/ 34 w 34"/>
                <a:gd name="T5" fmla="*/ 0 h 307"/>
                <a:gd name="T6" fmla="*/ 0 w 34"/>
                <a:gd name="T7" fmla="*/ 10 h 307"/>
                <a:gd name="T8" fmla="*/ 0 w 34"/>
                <a:gd name="T9" fmla="*/ 307 h 307"/>
                <a:gd name="T10" fmla="*/ 0 60000 65536"/>
                <a:gd name="T11" fmla="*/ 0 60000 65536"/>
                <a:gd name="T12" fmla="*/ 0 60000 65536"/>
                <a:gd name="T13" fmla="*/ 0 60000 65536"/>
                <a:gd name="T14" fmla="*/ 0 60000 65536"/>
                <a:gd name="T15" fmla="*/ 0 w 34"/>
                <a:gd name="T16" fmla="*/ 0 h 307"/>
                <a:gd name="T17" fmla="*/ 34 w 34"/>
                <a:gd name="T18" fmla="*/ 307 h 307"/>
              </a:gdLst>
              <a:ahLst/>
              <a:cxnLst>
                <a:cxn ang="T10">
                  <a:pos x="T0" y="T1"/>
                </a:cxn>
                <a:cxn ang="T11">
                  <a:pos x="T2" y="T3"/>
                </a:cxn>
                <a:cxn ang="T12">
                  <a:pos x="T4" y="T5"/>
                </a:cxn>
                <a:cxn ang="T13">
                  <a:pos x="T6" y="T7"/>
                </a:cxn>
                <a:cxn ang="T14">
                  <a:pos x="T8" y="T9"/>
                </a:cxn>
              </a:cxnLst>
              <a:rect l="T15" t="T16" r="T17" b="T18"/>
              <a:pathLst>
                <a:path w="34" h="307">
                  <a:moveTo>
                    <a:pt x="0" y="307"/>
                  </a:moveTo>
                  <a:lnTo>
                    <a:pt x="34" y="284"/>
                  </a:lnTo>
                  <a:lnTo>
                    <a:pt x="34" y="0"/>
                  </a:lnTo>
                  <a:lnTo>
                    <a:pt x="0" y="10"/>
                  </a:lnTo>
                  <a:lnTo>
                    <a:pt x="0" y="307"/>
                  </a:lnTo>
                  <a:close/>
                </a:path>
              </a:pathLst>
            </a:custGeom>
            <a:solidFill>
              <a:srgbClr val="0076CC"/>
            </a:solidFill>
            <a:ln w="0">
              <a:solidFill>
                <a:srgbClr val="000000"/>
              </a:solidFill>
              <a:prstDash val="solid"/>
              <a:round/>
              <a:headEnd/>
              <a:tailEnd/>
            </a:ln>
          </p:spPr>
          <p:txBody>
            <a:bodyPr/>
            <a:lstStyle/>
            <a:p>
              <a:endParaRPr lang="fr-FR"/>
            </a:p>
          </p:txBody>
        </p:sp>
        <p:sp>
          <p:nvSpPr>
            <p:cNvPr id="8324" name="Freeform 1149">
              <a:extLst>
                <a:ext uri="{FF2B5EF4-FFF2-40B4-BE49-F238E27FC236}">
                  <a16:creationId xmlns:a16="http://schemas.microsoft.com/office/drawing/2014/main" id="{56F4ED4D-948F-4AC7-9623-1AF55F9F1914}"/>
                </a:ext>
              </a:extLst>
            </p:cNvPr>
            <p:cNvSpPr>
              <a:spLocks/>
            </p:cNvSpPr>
            <p:nvPr/>
          </p:nvSpPr>
          <p:spPr bwMode="auto">
            <a:xfrm>
              <a:off x="2816" y="1625"/>
              <a:ext cx="192" cy="71"/>
            </a:xfrm>
            <a:custGeom>
              <a:avLst/>
              <a:gdLst>
                <a:gd name="T0" fmla="*/ 324 w 324"/>
                <a:gd name="T1" fmla="*/ 0 h 121"/>
                <a:gd name="T2" fmla="*/ 85 w 324"/>
                <a:gd name="T3" fmla="*/ 0 h 121"/>
                <a:gd name="T4" fmla="*/ 47 w 324"/>
                <a:gd name="T5" fmla="*/ 28 h 121"/>
                <a:gd name="T6" fmla="*/ 0 w 324"/>
                <a:gd name="T7" fmla="*/ 121 h 121"/>
                <a:gd name="T8" fmla="*/ 324 w 324"/>
                <a:gd name="T9" fmla="*/ 121 h 121"/>
                <a:gd name="T10" fmla="*/ 324 w 324"/>
                <a:gd name="T11" fmla="*/ 0 h 121"/>
                <a:gd name="T12" fmla="*/ 0 60000 65536"/>
                <a:gd name="T13" fmla="*/ 0 60000 65536"/>
                <a:gd name="T14" fmla="*/ 0 60000 65536"/>
                <a:gd name="T15" fmla="*/ 0 60000 65536"/>
                <a:gd name="T16" fmla="*/ 0 60000 65536"/>
                <a:gd name="T17" fmla="*/ 0 60000 65536"/>
                <a:gd name="T18" fmla="*/ 0 w 324"/>
                <a:gd name="T19" fmla="*/ 0 h 121"/>
                <a:gd name="T20" fmla="*/ 324 w 324"/>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324" h="121">
                  <a:moveTo>
                    <a:pt x="324" y="0"/>
                  </a:moveTo>
                  <a:lnTo>
                    <a:pt x="85" y="0"/>
                  </a:lnTo>
                  <a:lnTo>
                    <a:pt x="47" y="28"/>
                  </a:lnTo>
                  <a:lnTo>
                    <a:pt x="0" y="121"/>
                  </a:lnTo>
                  <a:lnTo>
                    <a:pt x="324" y="121"/>
                  </a:lnTo>
                  <a:lnTo>
                    <a:pt x="324" y="0"/>
                  </a:lnTo>
                  <a:close/>
                </a:path>
              </a:pathLst>
            </a:custGeom>
            <a:solidFill>
              <a:srgbClr val="99C8EB"/>
            </a:solidFill>
            <a:ln w="0">
              <a:solidFill>
                <a:srgbClr val="000000"/>
              </a:solidFill>
              <a:prstDash val="solid"/>
              <a:round/>
              <a:headEnd/>
              <a:tailEnd/>
            </a:ln>
          </p:spPr>
          <p:txBody>
            <a:bodyPr/>
            <a:lstStyle/>
            <a:p>
              <a:endParaRPr lang="fr-FR"/>
            </a:p>
          </p:txBody>
        </p:sp>
        <p:sp>
          <p:nvSpPr>
            <p:cNvPr id="8325" name="Freeform 1150">
              <a:extLst>
                <a:ext uri="{FF2B5EF4-FFF2-40B4-BE49-F238E27FC236}">
                  <a16:creationId xmlns:a16="http://schemas.microsoft.com/office/drawing/2014/main" id="{10DCB026-31B7-437B-8114-FA572BFC3D9D}"/>
                </a:ext>
              </a:extLst>
            </p:cNvPr>
            <p:cNvSpPr>
              <a:spLocks/>
            </p:cNvSpPr>
            <p:nvPr/>
          </p:nvSpPr>
          <p:spPr bwMode="auto">
            <a:xfrm>
              <a:off x="2676" y="1605"/>
              <a:ext cx="108" cy="91"/>
            </a:xfrm>
            <a:custGeom>
              <a:avLst/>
              <a:gdLst>
                <a:gd name="T0" fmla="*/ 0 w 183"/>
                <a:gd name="T1" fmla="*/ 154 h 154"/>
                <a:gd name="T2" fmla="*/ 25 w 183"/>
                <a:gd name="T3" fmla="*/ 0 h 154"/>
                <a:gd name="T4" fmla="*/ 145 w 183"/>
                <a:gd name="T5" fmla="*/ 0 h 154"/>
                <a:gd name="T6" fmla="*/ 183 w 183"/>
                <a:gd name="T7" fmla="*/ 30 h 154"/>
                <a:gd name="T8" fmla="*/ 153 w 183"/>
                <a:gd name="T9" fmla="*/ 154 h 154"/>
                <a:gd name="T10" fmla="*/ 0 w 183"/>
                <a:gd name="T11" fmla="*/ 154 h 154"/>
                <a:gd name="T12" fmla="*/ 0 60000 65536"/>
                <a:gd name="T13" fmla="*/ 0 60000 65536"/>
                <a:gd name="T14" fmla="*/ 0 60000 65536"/>
                <a:gd name="T15" fmla="*/ 0 60000 65536"/>
                <a:gd name="T16" fmla="*/ 0 60000 65536"/>
                <a:gd name="T17" fmla="*/ 0 60000 65536"/>
                <a:gd name="T18" fmla="*/ 0 w 183"/>
                <a:gd name="T19" fmla="*/ 0 h 154"/>
                <a:gd name="T20" fmla="*/ 183 w 183"/>
                <a:gd name="T21" fmla="*/ 154 h 154"/>
              </a:gdLst>
              <a:ahLst/>
              <a:cxnLst>
                <a:cxn ang="T12">
                  <a:pos x="T0" y="T1"/>
                </a:cxn>
                <a:cxn ang="T13">
                  <a:pos x="T2" y="T3"/>
                </a:cxn>
                <a:cxn ang="T14">
                  <a:pos x="T4" y="T5"/>
                </a:cxn>
                <a:cxn ang="T15">
                  <a:pos x="T6" y="T7"/>
                </a:cxn>
                <a:cxn ang="T16">
                  <a:pos x="T8" y="T9"/>
                </a:cxn>
                <a:cxn ang="T17">
                  <a:pos x="T10" y="T11"/>
                </a:cxn>
              </a:cxnLst>
              <a:rect l="T18" t="T19" r="T20" b="T21"/>
              <a:pathLst>
                <a:path w="183" h="154">
                  <a:moveTo>
                    <a:pt x="0" y="154"/>
                  </a:moveTo>
                  <a:lnTo>
                    <a:pt x="25" y="0"/>
                  </a:lnTo>
                  <a:lnTo>
                    <a:pt x="145" y="0"/>
                  </a:lnTo>
                  <a:lnTo>
                    <a:pt x="183" y="30"/>
                  </a:lnTo>
                  <a:lnTo>
                    <a:pt x="153" y="154"/>
                  </a:lnTo>
                  <a:lnTo>
                    <a:pt x="0" y="154"/>
                  </a:lnTo>
                  <a:close/>
                </a:path>
              </a:pathLst>
            </a:custGeom>
            <a:solidFill>
              <a:srgbClr val="99C8EB"/>
            </a:solidFill>
            <a:ln w="0">
              <a:solidFill>
                <a:srgbClr val="000000"/>
              </a:solidFill>
              <a:prstDash val="solid"/>
              <a:round/>
              <a:headEnd/>
              <a:tailEnd/>
            </a:ln>
          </p:spPr>
          <p:txBody>
            <a:bodyPr/>
            <a:lstStyle/>
            <a:p>
              <a:endParaRPr lang="fr-FR"/>
            </a:p>
          </p:txBody>
        </p:sp>
        <p:sp>
          <p:nvSpPr>
            <p:cNvPr id="8326" name="Freeform 1151">
              <a:extLst>
                <a:ext uri="{FF2B5EF4-FFF2-40B4-BE49-F238E27FC236}">
                  <a16:creationId xmlns:a16="http://schemas.microsoft.com/office/drawing/2014/main" id="{BB4AD1FB-00B3-4277-AB02-18E23C20EF9B}"/>
                </a:ext>
              </a:extLst>
            </p:cNvPr>
            <p:cNvSpPr>
              <a:spLocks/>
            </p:cNvSpPr>
            <p:nvPr/>
          </p:nvSpPr>
          <p:spPr bwMode="auto">
            <a:xfrm>
              <a:off x="2761" y="1595"/>
              <a:ext cx="72" cy="28"/>
            </a:xfrm>
            <a:custGeom>
              <a:avLst/>
              <a:gdLst>
                <a:gd name="T0" fmla="*/ 121 w 121"/>
                <a:gd name="T1" fmla="*/ 27 h 48"/>
                <a:gd name="T2" fmla="*/ 89 w 121"/>
                <a:gd name="T3" fmla="*/ 0 h 48"/>
                <a:gd name="T4" fmla="*/ 0 w 121"/>
                <a:gd name="T5" fmla="*/ 18 h 48"/>
                <a:gd name="T6" fmla="*/ 38 w 121"/>
                <a:gd name="T7" fmla="*/ 48 h 48"/>
                <a:gd name="T8" fmla="*/ 121 w 121"/>
                <a:gd name="T9" fmla="*/ 27 h 48"/>
                <a:gd name="T10" fmla="*/ 0 60000 65536"/>
                <a:gd name="T11" fmla="*/ 0 60000 65536"/>
                <a:gd name="T12" fmla="*/ 0 60000 65536"/>
                <a:gd name="T13" fmla="*/ 0 60000 65536"/>
                <a:gd name="T14" fmla="*/ 0 60000 65536"/>
                <a:gd name="T15" fmla="*/ 0 w 121"/>
                <a:gd name="T16" fmla="*/ 0 h 48"/>
                <a:gd name="T17" fmla="*/ 121 w 121"/>
                <a:gd name="T18" fmla="*/ 48 h 48"/>
              </a:gdLst>
              <a:ahLst/>
              <a:cxnLst>
                <a:cxn ang="T10">
                  <a:pos x="T0" y="T1"/>
                </a:cxn>
                <a:cxn ang="T11">
                  <a:pos x="T2" y="T3"/>
                </a:cxn>
                <a:cxn ang="T12">
                  <a:pos x="T4" y="T5"/>
                </a:cxn>
                <a:cxn ang="T13">
                  <a:pos x="T6" y="T7"/>
                </a:cxn>
                <a:cxn ang="T14">
                  <a:pos x="T8" y="T9"/>
                </a:cxn>
              </a:cxnLst>
              <a:rect l="T15" t="T16" r="T17" b="T18"/>
              <a:pathLst>
                <a:path w="121" h="48">
                  <a:moveTo>
                    <a:pt x="121" y="27"/>
                  </a:moveTo>
                  <a:lnTo>
                    <a:pt x="89" y="0"/>
                  </a:lnTo>
                  <a:lnTo>
                    <a:pt x="0" y="18"/>
                  </a:lnTo>
                  <a:lnTo>
                    <a:pt x="38" y="48"/>
                  </a:lnTo>
                  <a:lnTo>
                    <a:pt x="121" y="27"/>
                  </a:lnTo>
                  <a:close/>
                </a:path>
              </a:pathLst>
            </a:custGeom>
            <a:solidFill>
              <a:srgbClr val="0076CC"/>
            </a:solidFill>
            <a:ln w="0">
              <a:solidFill>
                <a:srgbClr val="000000"/>
              </a:solidFill>
              <a:prstDash val="solid"/>
              <a:round/>
              <a:headEnd/>
              <a:tailEnd/>
            </a:ln>
          </p:spPr>
          <p:txBody>
            <a:bodyPr/>
            <a:lstStyle/>
            <a:p>
              <a:endParaRPr lang="fr-FR"/>
            </a:p>
          </p:txBody>
        </p:sp>
        <p:sp>
          <p:nvSpPr>
            <p:cNvPr id="8327" name="Freeform 1152">
              <a:extLst>
                <a:ext uri="{FF2B5EF4-FFF2-40B4-BE49-F238E27FC236}">
                  <a16:creationId xmlns:a16="http://schemas.microsoft.com/office/drawing/2014/main" id="{2CD07049-465B-4755-8D5B-6DEAAB27DEC0}"/>
                </a:ext>
              </a:extLst>
            </p:cNvPr>
            <p:cNvSpPr>
              <a:spLocks/>
            </p:cNvSpPr>
            <p:nvPr/>
          </p:nvSpPr>
          <p:spPr bwMode="auto">
            <a:xfrm>
              <a:off x="2691" y="1595"/>
              <a:ext cx="123" cy="10"/>
            </a:xfrm>
            <a:custGeom>
              <a:avLst/>
              <a:gdLst>
                <a:gd name="T0" fmla="*/ 0 w 209"/>
                <a:gd name="T1" fmla="*/ 18 h 18"/>
                <a:gd name="T2" fmla="*/ 83 w 209"/>
                <a:gd name="T3" fmla="*/ 0 h 18"/>
                <a:gd name="T4" fmla="*/ 209 w 209"/>
                <a:gd name="T5" fmla="*/ 0 h 18"/>
                <a:gd name="T6" fmla="*/ 120 w 209"/>
                <a:gd name="T7" fmla="*/ 18 h 18"/>
                <a:gd name="T8" fmla="*/ 0 w 209"/>
                <a:gd name="T9" fmla="*/ 18 h 18"/>
                <a:gd name="T10" fmla="*/ 0 60000 65536"/>
                <a:gd name="T11" fmla="*/ 0 60000 65536"/>
                <a:gd name="T12" fmla="*/ 0 60000 65536"/>
                <a:gd name="T13" fmla="*/ 0 60000 65536"/>
                <a:gd name="T14" fmla="*/ 0 60000 65536"/>
                <a:gd name="T15" fmla="*/ 0 w 209"/>
                <a:gd name="T16" fmla="*/ 0 h 18"/>
                <a:gd name="T17" fmla="*/ 209 w 209"/>
                <a:gd name="T18" fmla="*/ 18 h 18"/>
              </a:gdLst>
              <a:ahLst/>
              <a:cxnLst>
                <a:cxn ang="T10">
                  <a:pos x="T0" y="T1"/>
                </a:cxn>
                <a:cxn ang="T11">
                  <a:pos x="T2" y="T3"/>
                </a:cxn>
                <a:cxn ang="T12">
                  <a:pos x="T4" y="T5"/>
                </a:cxn>
                <a:cxn ang="T13">
                  <a:pos x="T6" y="T7"/>
                </a:cxn>
                <a:cxn ang="T14">
                  <a:pos x="T8" y="T9"/>
                </a:cxn>
              </a:cxnLst>
              <a:rect l="T15" t="T16" r="T17" b="T18"/>
              <a:pathLst>
                <a:path w="209" h="18">
                  <a:moveTo>
                    <a:pt x="0" y="18"/>
                  </a:moveTo>
                  <a:lnTo>
                    <a:pt x="83" y="0"/>
                  </a:lnTo>
                  <a:lnTo>
                    <a:pt x="209" y="0"/>
                  </a:lnTo>
                  <a:lnTo>
                    <a:pt x="120" y="18"/>
                  </a:lnTo>
                  <a:lnTo>
                    <a:pt x="0" y="18"/>
                  </a:lnTo>
                  <a:close/>
                </a:path>
              </a:pathLst>
            </a:custGeom>
            <a:solidFill>
              <a:srgbClr val="0076CC"/>
            </a:solidFill>
            <a:ln w="0">
              <a:solidFill>
                <a:srgbClr val="000000"/>
              </a:solidFill>
              <a:prstDash val="solid"/>
              <a:round/>
              <a:headEnd/>
              <a:tailEnd/>
            </a:ln>
          </p:spPr>
          <p:txBody>
            <a:bodyPr/>
            <a:lstStyle/>
            <a:p>
              <a:endParaRPr lang="fr-FR"/>
            </a:p>
          </p:txBody>
        </p:sp>
        <p:sp>
          <p:nvSpPr>
            <p:cNvPr id="8328" name="Freeform 1153">
              <a:extLst>
                <a:ext uri="{FF2B5EF4-FFF2-40B4-BE49-F238E27FC236}">
                  <a16:creationId xmlns:a16="http://schemas.microsoft.com/office/drawing/2014/main" id="{B1E4DB5E-45AB-4D3A-B668-61F2BAFADD6E}"/>
                </a:ext>
              </a:extLst>
            </p:cNvPr>
            <p:cNvSpPr>
              <a:spLocks/>
            </p:cNvSpPr>
            <p:nvPr/>
          </p:nvSpPr>
          <p:spPr bwMode="auto">
            <a:xfrm>
              <a:off x="2867" y="1613"/>
              <a:ext cx="69" cy="12"/>
            </a:xfrm>
            <a:custGeom>
              <a:avLst/>
              <a:gdLst>
                <a:gd name="T0" fmla="*/ 0 w 117"/>
                <a:gd name="T1" fmla="*/ 21 h 21"/>
                <a:gd name="T2" fmla="*/ 0 w 117"/>
                <a:gd name="T3" fmla="*/ 20 h 21"/>
                <a:gd name="T4" fmla="*/ 2 w 117"/>
                <a:gd name="T5" fmla="*/ 20 h 21"/>
                <a:gd name="T6" fmla="*/ 2 w 117"/>
                <a:gd name="T7" fmla="*/ 18 h 21"/>
                <a:gd name="T8" fmla="*/ 3 w 117"/>
                <a:gd name="T9" fmla="*/ 18 h 21"/>
                <a:gd name="T10" fmla="*/ 3 w 117"/>
                <a:gd name="T11" fmla="*/ 16 h 21"/>
                <a:gd name="T12" fmla="*/ 5 w 117"/>
                <a:gd name="T13" fmla="*/ 16 h 21"/>
                <a:gd name="T14" fmla="*/ 5 w 117"/>
                <a:gd name="T15" fmla="*/ 15 h 21"/>
                <a:gd name="T16" fmla="*/ 7 w 117"/>
                <a:gd name="T17" fmla="*/ 15 h 21"/>
                <a:gd name="T18" fmla="*/ 7 w 117"/>
                <a:gd name="T19" fmla="*/ 13 h 21"/>
                <a:gd name="T20" fmla="*/ 9 w 117"/>
                <a:gd name="T21" fmla="*/ 13 h 21"/>
                <a:gd name="T22" fmla="*/ 11 w 117"/>
                <a:gd name="T23" fmla="*/ 11 h 21"/>
                <a:gd name="T24" fmla="*/ 13 w 117"/>
                <a:gd name="T25" fmla="*/ 11 h 21"/>
                <a:gd name="T26" fmla="*/ 13 w 117"/>
                <a:gd name="T27" fmla="*/ 10 h 21"/>
                <a:gd name="T28" fmla="*/ 15 w 117"/>
                <a:gd name="T29" fmla="*/ 8 h 21"/>
                <a:gd name="T30" fmla="*/ 17 w 117"/>
                <a:gd name="T31" fmla="*/ 8 h 21"/>
                <a:gd name="T32" fmla="*/ 19 w 117"/>
                <a:gd name="T33" fmla="*/ 6 h 21"/>
                <a:gd name="T34" fmla="*/ 20 w 117"/>
                <a:gd name="T35" fmla="*/ 6 h 21"/>
                <a:gd name="T36" fmla="*/ 22 w 117"/>
                <a:gd name="T37" fmla="*/ 5 h 21"/>
                <a:gd name="T38" fmla="*/ 26 w 117"/>
                <a:gd name="T39" fmla="*/ 5 h 21"/>
                <a:gd name="T40" fmla="*/ 28 w 117"/>
                <a:gd name="T41" fmla="*/ 3 h 21"/>
                <a:gd name="T42" fmla="*/ 30 w 117"/>
                <a:gd name="T43" fmla="*/ 3 h 21"/>
                <a:gd name="T44" fmla="*/ 32 w 117"/>
                <a:gd name="T45" fmla="*/ 2 h 21"/>
                <a:gd name="T46" fmla="*/ 37 w 117"/>
                <a:gd name="T47" fmla="*/ 2 h 21"/>
                <a:gd name="T48" fmla="*/ 39 w 117"/>
                <a:gd name="T49" fmla="*/ 0 h 21"/>
                <a:gd name="T50" fmla="*/ 117 w 117"/>
                <a:gd name="T51" fmla="*/ 0 h 21"/>
                <a:gd name="T52" fmla="*/ 98 w 117"/>
                <a:gd name="T53" fmla="*/ 21 h 21"/>
                <a:gd name="T54" fmla="*/ 9 w 117"/>
                <a:gd name="T55" fmla="*/ 21 h 21"/>
                <a:gd name="T56" fmla="*/ 0 w 117"/>
                <a:gd name="T57" fmla="*/ 2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21"/>
                <a:gd name="T89" fmla="*/ 117 w 117"/>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21">
                  <a:moveTo>
                    <a:pt x="0" y="21"/>
                  </a:moveTo>
                  <a:lnTo>
                    <a:pt x="0" y="20"/>
                  </a:lnTo>
                  <a:lnTo>
                    <a:pt x="2" y="20"/>
                  </a:lnTo>
                  <a:lnTo>
                    <a:pt x="2" y="18"/>
                  </a:lnTo>
                  <a:lnTo>
                    <a:pt x="3" y="18"/>
                  </a:lnTo>
                  <a:lnTo>
                    <a:pt x="3" y="16"/>
                  </a:lnTo>
                  <a:lnTo>
                    <a:pt x="5" y="16"/>
                  </a:lnTo>
                  <a:lnTo>
                    <a:pt x="5" y="15"/>
                  </a:lnTo>
                  <a:lnTo>
                    <a:pt x="7" y="15"/>
                  </a:lnTo>
                  <a:lnTo>
                    <a:pt x="7" y="13"/>
                  </a:lnTo>
                  <a:lnTo>
                    <a:pt x="9" y="13"/>
                  </a:lnTo>
                  <a:lnTo>
                    <a:pt x="11" y="11"/>
                  </a:lnTo>
                  <a:lnTo>
                    <a:pt x="13" y="11"/>
                  </a:lnTo>
                  <a:lnTo>
                    <a:pt x="13" y="10"/>
                  </a:lnTo>
                  <a:lnTo>
                    <a:pt x="15" y="8"/>
                  </a:lnTo>
                  <a:lnTo>
                    <a:pt x="17" y="8"/>
                  </a:lnTo>
                  <a:lnTo>
                    <a:pt x="19" y="6"/>
                  </a:lnTo>
                  <a:lnTo>
                    <a:pt x="20" y="6"/>
                  </a:lnTo>
                  <a:lnTo>
                    <a:pt x="22" y="5"/>
                  </a:lnTo>
                  <a:lnTo>
                    <a:pt x="26" y="5"/>
                  </a:lnTo>
                  <a:lnTo>
                    <a:pt x="28" y="3"/>
                  </a:lnTo>
                  <a:lnTo>
                    <a:pt x="30" y="3"/>
                  </a:lnTo>
                  <a:lnTo>
                    <a:pt x="32" y="2"/>
                  </a:lnTo>
                  <a:lnTo>
                    <a:pt x="37" y="2"/>
                  </a:lnTo>
                  <a:lnTo>
                    <a:pt x="39" y="0"/>
                  </a:lnTo>
                  <a:lnTo>
                    <a:pt x="117" y="0"/>
                  </a:lnTo>
                  <a:lnTo>
                    <a:pt x="98" y="21"/>
                  </a:lnTo>
                  <a:lnTo>
                    <a:pt x="9" y="21"/>
                  </a:lnTo>
                  <a:lnTo>
                    <a:pt x="0" y="21"/>
                  </a:lnTo>
                  <a:close/>
                </a:path>
              </a:pathLst>
            </a:custGeom>
            <a:solidFill>
              <a:srgbClr val="000000"/>
            </a:solidFill>
            <a:ln w="0">
              <a:solidFill>
                <a:srgbClr val="000000"/>
              </a:solidFill>
              <a:prstDash val="solid"/>
              <a:round/>
              <a:headEnd/>
              <a:tailEnd/>
            </a:ln>
          </p:spPr>
          <p:txBody>
            <a:bodyPr/>
            <a:lstStyle/>
            <a:p>
              <a:endParaRPr lang="fr-FR"/>
            </a:p>
          </p:txBody>
        </p:sp>
        <p:sp>
          <p:nvSpPr>
            <p:cNvPr id="8329" name="Freeform 1154">
              <a:extLst>
                <a:ext uri="{FF2B5EF4-FFF2-40B4-BE49-F238E27FC236}">
                  <a16:creationId xmlns:a16="http://schemas.microsoft.com/office/drawing/2014/main" id="{70BEB1AE-F18E-4603-AE3D-0E4930255579}"/>
                </a:ext>
              </a:extLst>
            </p:cNvPr>
            <p:cNvSpPr>
              <a:spLocks/>
            </p:cNvSpPr>
            <p:nvPr/>
          </p:nvSpPr>
          <p:spPr bwMode="auto">
            <a:xfrm>
              <a:off x="2913" y="1556"/>
              <a:ext cx="20" cy="69"/>
            </a:xfrm>
            <a:custGeom>
              <a:avLst/>
              <a:gdLst>
                <a:gd name="T0" fmla="*/ 19 w 34"/>
                <a:gd name="T1" fmla="*/ 117 h 117"/>
                <a:gd name="T2" fmla="*/ 34 w 34"/>
                <a:gd name="T3" fmla="*/ 5 h 117"/>
                <a:gd name="T4" fmla="*/ 34 w 34"/>
                <a:gd name="T5" fmla="*/ 3 h 117"/>
                <a:gd name="T6" fmla="*/ 32 w 34"/>
                <a:gd name="T7" fmla="*/ 3 h 117"/>
                <a:gd name="T8" fmla="*/ 32 w 34"/>
                <a:gd name="T9" fmla="*/ 2 h 117"/>
                <a:gd name="T10" fmla="*/ 30 w 34"/>
                <a:gd name="T11" fmla="*/ 0 h 117"/>
                <a:gd name="T12" fmla="*/ 21 w 34"/>
                <a:gd name="T13" fmla="*/ 0 h 117"/>
                <a:gd name="T14" fmla="*/ 17 w 34"/>
                <a:gd name="T15" fmla="*/ 3 h 117"/>
                <a:gd name="T16" fmla="*/ 15 w 34"/>
                <a:gd name="T17" fmla="*/ 7 h 117"/>
                <a:gd name="T18" fmla="*/ 13 w 34"/>
                <a:gd name="T19" fmla="*/ 10 h 117"/>
                <a:gd name="T20" fmla="*/ 11 w 34"/>
                <a:gd name="T21" fmla="*/ 13 h 117"/>
                <a:gd name="T22" fmla="*/ 9 w 34"/>
                <a:gd name="T23" fmla="*/ 17 h 117"/>
                <a:gd name="T24" fmla="*/ 7 w 34"/>
                <a:gd name="T25" fmla="*/ 22 h 117"/>
                <a:gd name="T26" fmla="*/ 7 w 34"/>
                <a:gd name="T27" fmla="*/ 25 h 117"/>
                <a:gd name="T28" fmla="*/ 6 w 34"/>
                <a:gd name="T29" fmla="*/ 30 h 117"/>
                <a:gd name="T30" fmla="*/ 6 w 34"/>
                <a:gd name="T31" fmla="*/ 35 h 117"/>
                <a:gd name="T32" fmla="*/ 4 w 34"/>
                <a:gd name="T33" fmla="*/ 40 h 117"/>
                <a:gd name="T34" fmla="*/ 4 w 34"/>
                <a:gd name="T35" fmla="*/ 45 h 117"/>
                <a:gd name="T36" fmla="*/ 2 w 34"/>
                <a:gd name="T37" fmla="*/ 50 h 117"/>
                <a:gd name="T38" fmla="*/ 2 w 34"/>
                <a:gd name="T39" fmla="*/ 64 h 117"/>
                <a:gd name="T40" fmla="*/ 0 w 34"/>
                <a:gd name="T41" fmla="*/ 69 h 117"/>
                <a:gd name="T42" fmla="*/ 0 w 34"/>
                <a:gd name="T43" fmla="*/ 117 h 117"/>
                <a:gd name="T44" fmla="*/ 19 w 34"/>
                <a:gd name="T45" fmla="*/ 117 h 1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117"/>
                <a:gd name="T71" fmla="*/ 34 w 34"/>
                <a:gd name="T72" fmla="*/ 117 h 1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117">
                  <a:moveTo>
                    <a:pt x="19" y="117"/>
                  </a:moveTo>
                  <a:lnTo>
                    <a:pt x="34" y="5"/>
                  </a:lnTo>
                  <a:lnTo>
                    <a:pt x="34" y="3"/>
                  </a:lnTo>
                  <a:lnTo>
                    <a:pt x="32" y="3"/>
                  </a:lnTo>
                  <a:lnTo>
                    <a:pt x="32" y="2"/>
                  </a:lnTo>
                  <a:lnTo>
                    <a:pt x="30" y="0"/>
                  </a:lnTo>
                  <a:lnTo>
                    <a:pt x="21" y="0"/>
                  </a:lnTo>
                  <a:lnTo>
                    <a:pt x="17" y="3"/>
                  </a:lnTo>
                  <a:lnTo>
                    <a:pt x="15" y="7"/>
                  </a:lnTo>
                  <a:lnTo>
                    <a:pt x="13" y="10"/>
                  </a:lnTo>
                  <a:lnTo>
                    <a:pt x="11" y="13"/>
                  </a:lnTo>
                  <a:lnTo>
                    <a:pt x="9" y="17"/>
                  </a:lnTo>
                  <a:lnTo>
                    <a:pt x="7" y="22"/>
                  </a:lnTo>
                  <a:lnTo>
                    <a:pt x="7" y="25"/>
                  </a:lnTo>
                  <a:lnTo>
                    <a:pt x="6" y="30"/>
                  </a:lnTo>
                  <a:lnTo>
                    <a:pt x="6" y="35"/>
                  </a:lnTo>
                  <a:lnTo>
                    <a:pt x="4" y="40"/>
                  </a:lnTo>
                  <a:lnTo>
                    <a:pt x="4" y="45"/>
                  </a:lnTo>
                  <a:lnTo>
                    <a:pt x="2" y="50"/>
                  </a:lnTo>
                  <a:lnTo>
                    <a:pt x="2" y="64"/>
                  </a:lnTo>
                  <a:lnTo>
                    <a:pt x="0" y="69"/>
                  </a:lnTo>
                  <a:lnTo>
                    <a:pt x="0" y="117"/>
                  </a:lnTo>
                  <a:lnTo>
                    <a:pt x="19" y="117"/>
                  </a:lnTo>
                  <a:close/>
                </a:path>
              </a:pathLst>
            </a:custGeom>
            <a:solidFill>
              <a:srgbClr val="616161"/>
            </a:solidFill>
            <a:ln w="0">
              <a:solidFill>
                <a:srgbClr val="000000"/>
              </a:solidFill>
              <a:prstDash val="solid"/>
              <a:round/>
              <a:headEnd/>
              <a:tailEnd/>
            </a:ln>
          </p:spPr>
          <p:txBody>
            <a:bodyPr/>
            <a:lstStyle/>
            <a:p>
              <a:endParaRPr lang="fr-FR"/>
            </a:p>
          </p:txBody>
        </p:sp>
        <p:sp>
          <p:nvSpPr>
            <p:cNvPr id="8330" name="Freeform 1155">
              <a:extLst>
                <a:ext uri="{FF2B5EF4-FFF2-40B4-BE49-F238E27FC236}">
                  <a16:creationId xmlns:a16="http://schemas.microsoft.com/office/drawing/2014/main" id="{23049959-E2ED-4528-933A-F5279D9C8C02}"/>
                </a:ext>
              </a:extLst>
            </p:cNvPr>
            <p:cNvSpPr>
              <a:spLocks/>
            </p:cNvSpPr>
            <p:nvPr/>
          </p:nvSpPr>
          <p:spPr bwMode="auto">
            <a:xfrm>
              <a:off x="2925" y="1545"/>
              <a:ext cx="41" cy="80"/>
            </a:xfrm>
            <a:custGeom>
              <a:avLst/>
              <a:gdLst>
                <a:gd name="T0" fmla="*/ 15 w 70"/>
                <a:gd name="T1" fmla="*/ 23 h 135"/>
                <a:gd name="T2" fmla="*/ 70 w 70"/>
                <a:gd name="T3" fmla="*/ 0 h 135"/>
                <a:gd name="T4" fmla="*/ 62 w 70"/>
                <a:gd name="T5" fmla="*/ 96 h 135"/>
                <a:gd name="T6" fmla="*/ 0 w 70"/>
                <a:gd name="T7" fmla="*/ 135 h 135"/>
                <a:gd name="T8" fmla="*/ 15 w 70"/>
                <a:gd name="T9" fmla="*/ 23 h 135"/>
                <a:gd name="T10" fmla="*/ 0 60000 65536"/>
                <a:gd name="T11" fmla="*/ 0 60000 65536"/>
                <a:gd name="T12" fmla="*/ 0 60000 65536"/>
                <a:gd name="T13" fmla="*/ 0 60000 65536"/>
                <a:gd name="T14" fmla="*/ 0 60000 65536"/>
                <a:gd name="T15" fmla="*/ 0 w 70"/>
                <a:gd name="T16" fmla="*/ 0 h 135"/>
                <a:gd name="T17" fmla="*/ 70 w 70"/>
                <a:gd name="T18" fmla="*/ 135 h 135"/>
              </a:gdLst>
              <a:ahLst/>
              <a:cxnLst>
                <a:cxn ang="T10">
                  <a:pos x="T0" y="T1"/>
                </a:cxn>
                <a:cxn ang="T11">
                  <a:pos x="T2" y="T3"/>
                </a:cxn>
                <a:cxn ang="T12">
                  <a:pos x="T4" y="T5"/>
                </a:cxn>
                <a:cxn ang="T13">
                  <a:pos x="T6" y="T7"/>
                </a:cxn>
                <a:cxn ang="T14">
                  <a:pos x="T8" y="T9"/>
                </a:cxn>
              </a:cxnLst>
              <a:rect l="T15" t="T16" r="T17" b="T18"/>
              <a:pathLst>
                <a:path w="70" h="135">
                  <a:moveTo>
                    <a:pt x="15" y="23"/>
                  </a:moveTo>
                  <a:lnTo>
                    <a:pt x="70" y="0"/>
                  </a:lnTo>
                  <a:lnTo>
                    <a:pt x="62" y="96"/>
                  </a:lnTo>
                  <a:lnTo>
                    <a:pt x="0" y="135"/>
                  </a:lnTo>
                  <a:lnTo>
                    <a:pt x="15" y="23"/>
                  </a:lnTo>
                  <a:close/>
                </a:path>
              </a:pathLst>
            </a:custGeom>
            <a:solidFill>
              <a:srgbClr val="000000"/>
            </a:solidFill>
            <a:ln w="0">
              <a:solidFill>
                <a:srgbClr val="000000"/>
              </a:solidFill>
              <a:prstDash val="solid"/>
              <a:round/>
              <a:headEnd/>
              <a:tailEnd/>
            </a:ln>
          </p:spPr>
          <p:txBody>
            <a:bodyPr/>
            <a:lstStyle/>
            <a:p>
              <a:endParaRPr lang="fr-FR"/>
            </a:p>
          </p:txBody>
        </p:sp>
        <p:sp>
          <p:nvSpPr>
            <p:cNvPr id="8331" name="Freeform 1156">
              <a:extLst>
                <a:ext uri="{FF2B5EF4-FFF2-40B4-BE49-F238E27FC236}">
                  <a16:creationId xmlns:a16="http://schemas.microsoft.com/office/drawing/2014/main" id="{B11AE4C8-9723-481F-9678-D1F7AB49D712}"/>
                </a:ext>
              </a:extLst>
            </p:cNvPr>
            <p:cNvSpPr>
              <a:spLocks/>
            </p:cNvSpPr>
            <p:nvPr/>
          </p:nvSpPr>
          <p:spPr bwMode="auto">
            <a:xfrm>
              <a:off x="2926" y="1542"/>
              <a:ext cx="40" cy="17"/>
            </a:xfrm>
            <a:custGeom>
              <a:avLst/>
              <a:gdLst>
                <a:gd name="T0" fmla="*/ 0 w 68"/>
                <a:gd name="T1" fmla="*/ 23 h 28"/>
                <a:gd name="T2" fmla="*/ 54 w 68"/>
                <a:gd name="T3" fmla="*/ 2 h 28"/>
                <a:gd name="T4" fmla="*/ 56 w 68"/>
                <a:gd name="T5" fmla="*/ 2 h 28"/>
                <a:gd name="T6" fmla="*/ 58 w 68"/>
                <a:gd name="T7" fmla="*/ 0 h 28"/>
                <a:gd name="T8" fmla="*/ 62 w 68"/>
                <a:gd name="T9" fmla="*/ 0 h 28"/>
                <a:gd name="T10" fmla="*/ 64 w 68"/>
                <a:gd name="T11" fmla="*/ 2 h 28"/>
                <a:gd name="T12" fmla="*/ 66 w 68"/>
                <a:gd name="T13" fmla="*/ 2 h 28"/>
                <a:gd name="T14" fmla="*/ 68 w 68"/>
                <a:gd name="T15" fmla="*/ 5 h 28"/>
                <a:gd name="T16" fmla="*/ 13 w 68"/>
                <a:gd name="T17" fmla="*/ 28 h 28"/>
                <a:gd name="T18" fmla="*/ 0 w 68"/>
                <a:gd name="T19" fmla="*/ 2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8"/>
                <a:gd name="T32" fmla="*/ 68 w 68"/>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8">
                  <a:moveTo>
                    <a:pt x="0" y="23"/>
                  </a:moveTo>
                  <a:lnTo>
                    <a:pt x="54" y="2"/>
                  </a:lnTo>
                  <a:lnTo>
                    <a:pt x="56" y="2"/>
                  </a:lnTo>
                  <a:lnTo>
                    <a:pt x="58" y="0"/>
                  </a:lnTo>
                  <a:lnTo>
                    <a:pt x="62" y="0"/>
                  </a:lnTo>
                  <a:lnTo>
                    <a:pt x="64" y="2"/>
                  </a:lnTo>
                  <a:lnTo>
                    <a:pt x="66" y="2"/>
                  </a:lnTo>
                  <a:lnTo>
                    <a:pt x="68" y="5"/>
                  </a:lnTo>
                  <a:lnTo>
                    <a:pt x="13" y="28"/>
                  </a:lnTo>
                  <a:lnTo>
                    <a:pt x="0" y="23"/>
                  </a:lnTo>
                  <a:close/>
                </a:path>
              </a:pathLst>
            </a:custGeom>
            <a:solidFill>
              <a:srgbClr val="CFCFCF"/>
            </a:solidFill>
            <a:ln w="0">
              <a:solidFill>
                <a:srgbClr val="000000"/>
              </a:solidFill>
              <a:prstDash val="solid"/>
              <a:round/>
              <a:headEnd/>
              <a:tailEnd/>
            </a:ln>
          </p:spPr>
          <p:txBody>
            <a:bodyPr/>
            <a:lstStyle/>
            <a:p>
              <a:endParaRPr lang="fr-FR"/>
            </a:p>
          </p:txBody>
        </p:sp>
        <p:sp>
          <p:nvSpPr>
            <p:cNvPr id="8332" name="Freeform 1157">
              <a:extLst>
                <a:ext uri="{FF2B5EF4-FFF2-40B4-BE49-F238E27FC236}">
                  <a16:creationId xmlns:a16="http://schemas.microsoft.com/office/drawing/2014/main" id="{4AF96333-5972-4B02-B561-752B4C31404D}"/>
                </a:ext>
              </a:extLst>
            </p:cNvPr>
            <p:cNvSpPr>
              <a:spLocks/>
            </p:cNvSpPr>
            <p:nvPr/>
          </p:nvSpPr>
          <p:spPr bwMode="auto">
            <a:xfrm>
              <a:off x="2925" y="1602"/>
              <a:ext cx="123" cy="23"/>
            </a:xfrm>
            <a:custGeom>
              <a:avLst/>
              <a:gdLst>
                <a:gd name="T0" fmla="*/ 175 w 209"/>
                <a:gd name="T1" fmla="*/ 28 h 39"/>
                <a:gd name="T2" fmla="*/ 209 w 209"/>
                <a:gd name="T3" fmla="*/ 18 h 39"/>
                <a:gd name="T4" fmla="*/ 145 w 209"/>
                <a:gd name="T5" fmla="*/ 0 h 39"/>
                <a:gd name="T6" fmla="*/ 62 w 209"/>
                <a:gd name="T7" fmla="*/ 0 h 39"/>
                <a:gd name="T8" fmla="*/ 0 w 209"/>
                <a:gd name="T9" fmla="*/ 39 h 39"/>
                <a:gd name="T10" fmla="*/ 141 w 209"/>
                <a:gd name="T11" fmla="*/ 39 h 39"/>
                <a:gd name="T12" fmla="*/ 175 w 209"/>
                <a:gd name="T13" fmla="*/ 28 h 39"/>
                <a:gd name="T14" fmla="*/ 0 60000 65536"/>
                <a:gd name="T15" fmla="*/ 0 60000 65536"/>
                <a:gd name="T16" fmla="*/ 0 60000 65536"/>
                <a:gd name="T17" fmla="*/ 0 60000 65536"/>
                <a:gd name="T18" fmla="*/ 0 60000 65536"/>
                <a:gd name="T19" fmla="*/ 0 60000 65536"/>
                <a:gd name="T20" fmla="*/ 0 60000 65536"/>
                <a:gd name="T21" fmla="*/ 0 w 209"/>
                <a:gd name="T22" fmla="*/ 0 h 39"/>
                <a:gd name="T23" fmla="*/ 209 w 20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39">
                  <a:moveTo>
                    <a:pt x="175" y="28"/>
                  </a:moveTo>
                  <a:lnTo>
                    <a:pt x="209" y="18"/>
                  </a:lnTo>
                  <a:lnTo>
                    <a:pt x="145" y="0"/>
                  </a:lnTo>
                  <a:lnTo>
                    <a:pt x="62" y="0"/>
                  </a:lnTo>
                  <a:lnTo>
                    <a:pt x="0" y="39"/>
                  </a:lnTo>
                  <a:lnTo>
                    <a:pt x="141" y="39"/>
                  </a:lnTo>
                  <a:lnTo>
                    <a:pt x="175" y="28"/>
                  </a:lnTo>
                  <a:close/>
                </a:path>
              </a:pathLst>
            </a:custGeom>
            <a:solidFill>
              <a:srgbClr val="99C8EB"/>
            </a:solidFill>
            <a:ln w="0">
              <a:solidFill>
                <a:srgbClr val="000000"/>
              </a:solidFill>
              <a:prstDash val="solid"/>
              <a:round/>
              <a:headEnd/>
              <a:tailEnd/>
            </a:ln>
          </p:spPr>
          <p:txBody>
            <a:bodyPr/>
            <a:lstStyle/>
            <a:p>
              <a:endParaRPr lang="fr-FR"/>
            </a:p>
          </p:txBody>
        </p:sp>
        <p:sp>
          <p:nvSpPr>
            <p:cNvPr id="8333" name="Freeform 1158">
              <a:extLst>
                <a:ext uri="{FF2B5EF4-FFF2-40B4-BE49-F238E27FC236}">
                  <a16:creationId xmlns:a16="http://schemas.microsoft.com/office/drawing/2014/main" id="{FF7BF1F5-88BF-430B-879B-C2865EC8CE68}"/>
                </a:ext>
              </a:extLst>
            </p:cNvPr>
            <p:cNvSpPr>
              <a:spLocks/>
            </p:cNvSpPr>
            <p:nvPr/>
          </p:nvSpPr>
          <p:spPr bwMode="auto">
            <a:xfrm>
              <a:off x="2782" y="1563"/>
              <a:ext cx="32" cy="45"/>
            </a:xfrm>
            <a:custGeom>
              <a:avLst/>
              <a:gdLst>
                <a:gd name="T0" fmla="*/ 42 w 55"/>
                <a:gd name="T1" fmla="*/ 0 h 76"/>
                <a:gd name="T2" fmla="*/ 0 w 55"/>
                <a:gd name="T3" fmla="*/ 69 h 76"/>
                <a:gd name="T4" fmla="*/ 13 w 55"/>
                <a:gd name="T5" fmla="*/ 76 h 76"/>
                <a:gd name="T6" fmla="*/ 55 w 55"/>
                <a:gd name="T7" fmla="*/ 5 h 76"/>
                <a:gd name="T8" fmla="*/ 42 w 55"/>
                <a:gd name="T9" fmla="*/ 0 h 76"/>
                <a:gd name="T10" fmla="*/ 0 60000 65536"/>
                <a:gd name="T11" fmla="*/ 0 60000 65536"/>
                <a:gd name="T12" fmla="*/ 0 60000 65536"/>
                <a:gd name="T13" fmla="*/ 0 60000 65536"/>
                <a:gd name="T14" fmla="*/ 0 60000 65536"/>
                <a:gd name="T15" fmla="*/ 0 w 55"/>
                <a:gd name="T16" fmla="*/ 0 h 76"/>
                <a:gd name="T17" fmla="*/ 55 w 55"/>
                <a:gd name="T18" fmla="*/ 76 h 76"/>
              </a:gdLst>
              <a:ahLst/>
              <a:cxnLst>
                <a:cxn ang="T10">
                  <a:pos x="T0" y="T1"/>
                </a:cxn>
                <a:cxn ang="T11">
                  <a:pos x="T2" y="T3"/>
                </a:cxn>
                <a:cxn ang="T12">
                  <a:pos x="T4" y="T5"/>
                </a:cxn>
                <a:cxn ang="T13">
                  <a:pos x="T6" y="T7"/>
                </a:cxn>
                <a:cxn ang="T14">
                  <a:pos x="T8" y="T9"/>
                </a:cxn>
              </a:cxnLst>
              <a:rect l="T15" t="T16" r="T17" b="T18"/>
              <a:pathLst>
                <a:path w="55" h="76">
                  <a:moveTo>
                    <a:pt x="42" y="0"/>
                  </a:moveTo>
                  <a:lnTo>
                    <a:pt x="0" y="69"/>
                  </a:lnTo>
                  <a:lnTo>
                    <a:pt x="13" y="76"/>
                  </a:lnTo>
                  <a:lnTo>
                    <a:pt x="55" y="5"/>
                  </a:lnTo>
                  <a:lnTo>
                    <a:pt x="42" y="0"/>
                  </a:lnTo>
                  <a:close/>
                </a:path>
              </a:pathLst>
            </a:custGeom>
            <a:solidFill>
              <a:srgbClr val="99C8EB"/>
            </a:solidFill>
            <a:ln w="0">
              <a:solidFill>
                <a:srgbClr val="000000"/>
              </a:solidFill>
              <a:prstDash val="solid"/>
              <a:round/>
              <a:headEnd/>
              <a:tailEnd/>
            </a:ln>
          </p:spPr>
          <p:txBody>
            <a:bodyPr/>
            <a:lstStyle/>
            <a:p>
              <a:endParaRPr lang="fr-FR"/>
            </a:p>
          </p:txBody>
        </p:sp>
        <p:sp>
          <p:nvSpPr>
            <p:cNvPr id="8334" name="Freeform 1159">
              <a:extLst>
                <a:ext uri="{FF2B5EF4-FFF2-40B4-BE49-F238E27FC236}">
                  <a16:creationId xmlns:a16="http://schemas.microsoft.com/office/drawing/2014/main" id="{4E2B5A01-4C63-43DD-806B-DE624946BB88}"/>
                </a:ext>
              </a:extLst>
            </p:cNvPr>
            <p:cNvSpPr>
              <a:spLocks/>
            </p:cNvSpPr>
            <p:nvPr/>
          </p:nvSpPr>
          <p:spPr bwMode="auto">
            <a:xfrm>
              <a:off x="2782" y="1546"/>
              <a:ext cx="56" cy="34"/>
            </a:xfrm>
            <a:custGeom>
              <a:avLst/>
              <a:gdLst>
                <a:gd name="T0" fmla="*/ 89 w 96"/>
                <a:gd name="T1" fmla="*/ 57 h 57"/>
                <a:gd name="T2" fmla="*/ 0 w 96"/>
                <a:gd name="T3" fmla="*/ 6 h 57"/>
                <a:gd name="T4" fmla="*/ 4 w 96"/>
                <a:gd name="T5" fmla="*/ 0 h 57"/>
                <a:gd name="T6" fmla="*/ 96 w 96"/>
                <a:gd name="T7" fmla="*/ 54 h 57"/>
                <a:gd name="T8" fmla="*/ 89 w 96"/>
                <a:gd name="T9" fmla="*/ 57 h 57"/>
                <a:gd name="T10" fmla="*/ 0 60000 65536"/>
                <a:gd name="T11" fmla="*/ 0 60000 65536"/>
                <a:gd name="T12" fmla="*/ 0 60000 65536"/>
                <a:gd name="T13" fmla="*/ 0 60000 65536"/>
                <a:gd name="T14" fmla="*/ 0 60000 65536"/>
                <a:gd name="T15" fmla="*/ 0 w 96"/>
                <a:gd name="T16" fmla="*/ 0 h 57"/>
                <a:gd name="T17" fmla="*/ 96 w 96"/>
                <a:gd name="T18" fmla="*/ 57 h 57"/>
              </a:gdLst>
              <a:ahLst/>
              <a:cxnLst>
                <a:cxn ang="T10">
                  <a:pos x="T0" y="T1"/>
                </a:cxn>
                <a:cxn ang="T11">
                  <a:pos x="T2" y="T3"/>
                </a:cxn>
                <a:cxn ang="T12">
                  <a:pos x="T4" y="T5"/>
                </a:cxn>
                <a:cxn ang="T13">
                  <a:pos x="T6" y="T7"/>
                </a:cxn>
                <a:cxn ang="T14">
                  <a:pos x="T8" y="T9"/>
                </a:cxn>
              </a:cxnLst>
              <a:rect l="T15" t="T16" r="T17" b="T18"/>
              <a:pathLst>
                <a:path w="96" h="57">
                  <a:moveTo>
                    <a:pt x="89" y="57"/>
                  </a:moveTo>
                  <a:lnTo>
                    <a:pt x="0" y="6"/>
                  </a:lnTo>
                  <a:lnTo>
                    <a:pt x="4" y="0"/>
                  </a:lnTo>
                  <a:lnTo>
                    <a:pt x="96" y="54"/>
                  </a:lnTo>
                  <a:lnTo>
                    <a:pt x="89" y="57"/>
                  </a:lnTo>
                  <a:close/>
                </a:path>
              </a:pathLst>
            </a:custGeom>
            <a:solidFill>
              <a:srgbClr val="000000"/>
            </a:solidFill>
            <a:ln w="0">
              <a:solidFill>
                <a:srgbClr val="000000"/>
              </a:solidFill>
              <a:prstDash val="solid"/>
              <a:round/>
              <a:headEnd/>
              <a:tailEnd/>
            </a:ln>
          </p:spPr>
          <p:txBody>
            <a:bodyPr/>
            <a:lstStyle/>
            <a:p>
              <a:endParaRPr lang="fr-FR"/>
            </a:p>
          </p:txBody>
        </p:sp>
        <p:sp>
          <p:nvSpPr>
            <p:cNvPr id="8335" name="Freeform 1160">
              <a:extLst>
                <a:ext uri="{FF2B5EF4-FFF2-40B4-BE49-F238E27FC236}">
                  <a16:creationId xmlns:a16="http://schemas.microsoft.com/office/drawing/2014/main" id="{3596C2E2-E4BC-4339-A316-D62454119A9D}"/>
                </a:ext>
              </a:extLst>
            </p:cNvPr>
            <p:cNvSpPr>
              <a:spLocks/>
            </p:cNvSpPr>
            <p:nvPr/>
          </p:nvSpPr>
          <p:spPr bwMode="auto">
            <a:xfrm>
              <a:off x="2719" y="1429"/>
              <a:ext cx="261" cy="267"/>
            </a:xfrm>
            <a:custGeom>
              <a:avLst/>
              <a:gdLst>
                <a:gd name="T0" fmla="*/ 0 w 441"/>
                <a:gd name="T1" fmla="*/ 453 h 453"/>
                <a:gd name="T2" fmla="*/ 90 w 441"/>
                <a:gd name="T3" fmla="*/ 0 h 453"/>
                <a:gd name="T4" fmla="*/ 358 w 441"/>
                <a:gd name="T5" fmla="*/ 12 h 453"/>
                <a:gd name="T6" fmla="*/ 360 w 441"/>
                <a:gd name="T7" fmla="*/ 12 h 453"/>
                <a:gd name="T8" fmla="*/ 362 w 441"/>
                <a:gd name="T9" fmla="*/ 13 h 453"/>
                <a:gd name="T10" fmla="*/ 364 w 441"/>
                <a:gd name="T11" fmla="*/ 13 h 453"/>
                <a:gd name="T12" fmla="*/ 366 w 441"/>
                <a:gd name="T13" fmla="*/ 15 h 453"/>
                <a:gd name="T14" fmla="*/ 368 w 441"/>
                <a:gd name="T15" fmla="*/ 15 h 453"/>
                <a:gd name="T16" fmla="*/ 371 w 441"/>
                <a:gd name="T17" fmla="*/ 18 h 453"/>
                <a:gd name="T18" fmla="*/ 373 w 441"/>
                <a:gd name="T19" fmla="*/ 18 h 453"/>
                <a:gd name="T20" fmla="*/ 377 w 441"/>
                <a:gd name="T21" fmla="*/ 22 h 453"/>
                <a:gd name="T22" fmla="*/ 379 w 441"/>
                <a:gd name="T23" fmla="*/ 22 h 453"/>
                <a:gd name="T24" fmla="*/ 383 w 441"/>
                <a:gd name="T25" fmla="*/ 25 h 453"/>
                <a:gd name="T26" fmla="*/ 383 w 441"/>
                <a:gd name="T27" fmla="*/ 27 h 453"/>
                <a:gd name="T28" fmla="*/ 386 w 441"/>
                <a:gd name="T29" fmla="*/ 30 h 453"/>
                <a:gd name="T30" fmla="*/ 388 w 441"/>
                <a:gd name="T31" fmla="*/ 33 h 453"/>
                <a:gd name="T32" fmla="*/ 392 w 441"/>
                <a:gd name="T33" fmla="*/ 37 h 453"/>
                <a:gd name="T34" fmla="*/ 392 w 441"/>
                <a:gd name="T35" fmla="*/ 40 h 453"/>
                <a:gd name="T36" fmla="*/ 394 w 441"/>
                <a:gd name="T37" fmla="*/ 42 h 453"/>
                <a:gd name="T38" fmla="*/ 396 w 441"/>
                <a:gd name="T39" fmla="*/ 45 h 453"/>
                <a:gd name="T40" fmla="*/ 396 w 441"/>
                <a:gd name="T41" fmla="*/ 50 h 453"/>
                <a:gd name="T42" fmla="*/ 398 w 441"/>
                <a:gd name="T43" fmla="*/ 53 h 453"/>
                <a:gd name="T44" fmla="*/ 398 w 441"/>
                <a:gd name="T45" fmla="*/ 56 h 453"/>
                <a:gd name="T46" fmla="*/ 441 w 441"/>
                <a:gd name="T47" fmla="*/ 293 h 453"/>
                <a:gd name="T48" fmla="*/ 428 w 441"/>
                <a:gd name="T49" fmla="*/ 293 h 453"/>
                <a:gd name="T50" fmla="*/ 386 w 441"/>
                <a:gd name="T51" fmla="*/ 55 h 453"/>
                <a:gd name="T52" fmla="*/ 356 w 441"/>
                <a:gd name="T53" fmla="*/ 53 h 453"/>
                <a:gd name="T54" fmla="*/ 403 w 441"/>
                <a:gd name="T55" fmla="*/ 332 h 453"/>
                <a:gd name="T56" fmla="*/ 388 w 441"/>
                <a:gd name="T57" fmla="*/ 332 h 453"/>
                <a:gd name="T58" fmla="*/ 339 w 441"/>
                <a:gd name="T59" fmla="*/ 33 h 453"/>
                <a:gd name="T60" fmla="*/ 339 w 441"/>
                <a:gd name="T61" fmla="*/ 30 h 453"/>
                <a:gd name="T62" fmla="*/ 337 w 441"/>
                <a:gd name="T63" fmla="*/ 30 h 453"/>
                <a:gd name="T64" fmla="*/ 334 w 441"/>
                <a:gd name="T65" fmla="*/ 27 h 453"/>
                <a:gd name="T66" fmla="*/ 330 w 441"/>
                <a:gd name="T67" fmla="*/ 25 h 453"/>
                <a:gd name="T68" fmla="*/ 326 w 441"/>
                <a:gd name="T69" fmla="*/ 25 h 453"/>
                <a:gd name="T70" fmla="*/ 101 w 441"/>
                <a:gd name="T71" fmla="*/ 13 h 453"/>
                <a:gd name="T72" fmla="*/ 15 w 441"/>
                <a:gd name="T73" fmla="*/ 453 h 453"/>
                <a:gd name="T74" fmla="*/ 0 w 441"/>
                <a:gd name="T75" fmla="*/ 453 h 4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1"/>
                <a:gd name="T115" fmla="*/ 0 h 453"/>
                <a:gd name="T116" fmla="*/ 441 w 441"/>
                <a:gd name="T117" fmla="*/ 453 h 4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1" h="453">
                  <a:moveTo>
                    <a:pt x="0" y="453"/>
                  </a:moveTo>
                  <a:lnTo>
                    <a:pt x="90" y="0"/>
                  </a:lnTo>
                  <a:lnTo>
                    <a:pt x="358" y="12"/>
                  </a:lnTo>
                  <a:lnTo>
                    <a:pt x="360" y="12"/>
                  </a:lnTo>
                  <a:lnTo>
                    <a:pt x="362" y="13"/>
                  </a:lnTo>
                  <a:lnTo>
                    <a:pt x="364" y="13"/>
                  </a:lnTo>
                  <a:lnTo>
                    <a:pt x="366" y="15"/>
                  </a:lnTo>
                  <a:lnTo>
                    <a:pt x="368" y="15"/>
                  </a:lnTo>
                  <a:lnTo>
                    <a:pt x="371" y="18"/>
                  </a:lnTo>
                  <a:lnTo>
                    <a:pt x="373" y="18"/>
                  </a:lnTo>
                  <a:lnTo>
                    <a:pt x="377" y="22"/>
                  </a:lnTo>
                  <a:lnTo>
                    <a:pt x="379" y="22"/>
                  </a:lnTo>
                  <a:lnTo>
                    <a:pt x="383" y="25"/>
                  </a:lnTo>
                  <a:lnTo>
                    <a:pt x="383" y="27"/>
                  </a:lnTo>
                  <a:lnTo>
                    <a:pt x="386" y="30"/>
                  </a:lnTo>
                  <a:lnTo>
                    <a:pt x="388" y="33"/>
                  </a:lnTo>
                  <a:lnTo>
                    <a:pt x="392" y="37"/>
                  </a:lnTo>
                  <a:lnTo>
                    <a:pt x="392" y="40"/>
                  </a:lnTo>
                  <a:lnTo>
                    <a:pt x="394" y="42"/>
                  </a:lnTo>
                  <a:lnTo>
                    <a:pt x="396" y="45"/>
                  </a:lnTo>
                  <a:lnTo>
                    <a:pt x="396" y="50"/>
                  </a:lnTo>
                  <a:lnTo>
                    <a:pt x="398" y="53"/>
                  </a:lnTo>
                  <a:lnTo>
                    <a:pt x="398" y="56"/>
                  </a:lnTo>
                  <a:lnTo>
                    <a:pt x="441" y="293"/>
                  </a:lnTo>
                  <a:lnTo>
                    <a:pt x="428" y="293"/>
                  </a:lnTo>
                  <a:lnTo>
                    <a:pt x="386" y="55"/>
                  </a:lnTo>
                  <a:lnTo>
                    <a:pt x="356" y="53"/>
                  </a:lnTo>
                  <a:lnTo>
                    <a:pt x="403" y="332"/>
                  </a:lnTo>
                  <a:lnTo>
                    <a:pt x="388" y="332"/>
                  </a:lnTo>
                  <a:lnTo>
                    <a:pt x="339" y="33"/>
                  </a:lnTo>
                  <a:lnTo>
                    <a:pt x="339" y="30"/>
                  </a:lnTo>
                  <a:lnTo>
                    <a:pt x="337" y="30"/>
                  </a:lnTo>
                  <a:lnTo>
                    <a:pt x="334" y="27"/>
                  </a:lnTo>
                  <a:lnTo>
                    <a:pt x="330" y="25"/>
                  </a:lnTo>
                  <a:lnTo>
                    <a:pt x="326" y="25"/>
                  </a:lnTo>
                  <a:lnTo>
                    <a:pt x="101" y="13"/>
                  </a:lnTo>
                  <a:lnTo>
                    <a:pt x="15" y="453"/>
                  </a:lnTo>
                  <a:lnTo>
                    <a:pt x="0" y="453"/>
                  </a:lnTo>
                  <a:close/>
                </a:path>
              </a:pathLst>
            </a:custGeom>
            <a:solidFill>
              <a:srgbClr val="99C8EB"/>
            </a:solidFill>
            <a:ln w="0">
              <a:solidFill>
                <a:srgbClr val="000000"/>
              </a:solidFill>
              <a:prstDash val="solid"/>
              <a:round/>
              <a:headEnd/>
              <a:tailEnd/>
            </a:ln>
          </p:spPr>
          <p:txBody>
            <a:bodyPr/>
            <a:lstStyle/>
            <a:p>
              <a:endParaRPr lang="fr-FR"/>
            </a:p>
          </p:txBody>
        </p:sp>
      </p:grpSp>
      <p:sp>
        <p:nvSpPr>
          <p:cNvPr id="2" name="Titre 1">
            <a:extLst>
              <a:ext uri="{FF2B5EF4-FFF2-40B4-BE49-F238E27FC236}">
                <a16:creationId xmlns:a16="http://schemas.microsoft.com/office/drawing/2014/main" id="{B45E5E13-DB53-4A62-96E9-BCA84F56CE06}"/>
              </a:ext>
            </a:extLst>
          </p:cNvPr>
          <p:cNvSpPr>
            <a:spLocks noGrp="1"/>
          </p:cNvSpPr>
          <p:nvPr>
            <p:ph type="title"/>
          </p:nvPr>
        </p:nvSpPr>
        <p:spPr>
          <a:xfrm>
            <a:off x="1024731" y="723901"/>
            <a:ext cx="7848600" cy="457200"/>
          </a:xfrm>
        </p:spPr>
        <p:txBody>
          <a:bodyPr/>
          <a:lstStyle/>
          <a:p>
            <a:r>
              <a:rPr lang="fr-FR" dirty="0"/>
              <a:t>Plan d’un entrepôt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AE4E311C-A72D-47E9-AE9D-520BACA9F4FF}"/>
              </a:ext>
            </a:extLst>
          </p:cNvPr>
          <p:cNvSpPr>
            <a:spLocks noGrp="1" noChangeArrowheads="1"/>
          </p:cNvSpPr>
          <p:nvPr>
            <p:ph type="title"/>
          </p:nvPr>
        </p:nvSpPr>
        <p:spPr>
          <a:noFill/>
          <a:ln/>
        </p:spPr>
        <p:txBody>
          <a:bodyPr/>
          <a:lstStyle/>
          <a:p>
            <a:r>
              <a:rPr lang="fr-FR" altLang="fr-FR" dirty="0"/>
              <a:t>Le repérage des emplacements de stockage</a:t>
            </a:r>
          </a:p>
        </p:txBody>
      </p:sp>
      <p:sp>
        <p:nvSpPr>
          <p:cNvPr id="14340" name="Rectangle 1028">
            <a:extLst>
              <a:ext uri="{FF2B5EF4-FFF2-40B4-BE49-F238E27FC236}">
                <a16:creationId xmlns:a16="http://schemas.microsoft.com/office/drawing/2014/main" id="{2989F08D-3F7D-4AAC-8779-CC989162B4C8}"/>
              </a:ext>
            </a:extLst>
          </p:cNvPr>
          <p:cNvSpPr>
            <a:spLocks noChangeArrowheads="1"/>
          </p:cNvSpPr>
          <p:nvPr/>
        </p:nvSpPr>
        <p:spPr bwMode="auto">
          <a:xfrm>
            <a:off x="5894388" y="44545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1</a:t>
            </a:r>
          </a:p>
        </p:txBody>
      </p:sp>
      <p:sp>
        <p:nvSpPr>
          <p:cNvPr id="14341" name="Line 1029">
            <a:extLst>
              <a:ext uri="{FF2B5EF4-FFF2-40B4-BE49-F238E27FC236}">
                <a16:creationId xmlns:a16="http://schemas.microsoft.com/office/drawing/2014/main" id="{62E0996A-224C-4CE5-AAAF-C4E9DE58D866}"/>
              </a:ext>
            </a:extLst>
          </p:cNvPr>
          <p:cNvSpPr>
            <a:spLocks noChangeShapeType="1"/>
          </p:cNvSpPr>
          <p:nvPr/>
        </p:nvSpPr>
        <p:spPr bwMode="auto">
          <a:xfrm>
            <a:off x="2824163" y="4906963"/>
            <a:ext cx="35560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2" name="Rectangle 1030">
            <a:extLst>
              <a:ext uri="{FF2B5EF4-FFF2-40B4-BE49-F238E27FC236}">
                <a16:creationId xmlns:a16="http://schemas.microsoft.com/office/drawing/2014/main" id="{0821FE42-206E-4A31-BE63-6D6E8C5EF1BA}"/>
              </a:ext>
            </a:extLst>
          </p:cNvPr>
          <p:cNvSpPr>
            <a:spLocks noChangeArrowheads="1"/>
          </p:cNvSpPr>
          <p:nvPr/>
        </p:nvSpPr>
        <p:spPr bwMode="auto">
          <a:xfrm>
            <a:off x="3695700" y="4946650"/>
            <a:ext cx="167005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Allée de circulation</a:t>
            </a:r>
          </a:p>
        </p:txBody>
      </p:sp>
      <p:grpSp>
        <p:nvGrpSpPr>
          <p:cNvPr id="14346" name="Group 1034">
            <a:extLst>
              <a:ext uri="{FF2B5EF4-FFF2-40B4-BE49-F238E27FC236}">
                <a16:creationId xmlns:a16="http://schemas.microsoft.com/office/drawing/2014/main" id="{70301731-6BBE-4B28-BA2E-123985E0D164}"/>
              </a:ext>
            </a:extLst>
          </p:cNvPr>
          <p:cNvGrpSpPr>
            <a:grpSpLocks/>
          </p:cNvGrpSpPr>
          <p:nvPr/>
        </p:nvGrpSpPr>
        <p:grpSpPr bwMode="auto">
          <a:xfrm>
            <a:off x="6573838" y="5092700"/>
            <a:ext cx="2065337" cy="676275"/>
            <a:chOff x="4141" y="3208"/>
            <a:chExt cx="1301" cy="426"/>
          </a:xfrm>
        </p:grpSpPr>
        <p:sp>
          <p:nvSpPr>
            <p:cNvPr id="14343" name="Rectangle 1031">
              <a:extLst>
                <a:ext uri="{FF2B5EF4-FFF2-40B4-BE49-F238E27FC236}">
                  <a16:creationId xmlns:a16="http://schemas.microsoft.com/office/drawing/2014/main" id="{38B87AF9-B441-4137-A8AD-9211A05156A5}"/>
                </a:ext>
              </a:extLst>
            </p:cNvPr>
            <p:cNvSpPr>
              <a:spLocks noChangeArrowheads="1"/>
            </p:cNvSpPr>
            <p:nvPr/>
          </p:nvSpPr>
          <p:spPr bwMode="auto">
            <a:xfrm>
              <a:off x="4141" y="3208"/>
              <a:ext cx="1301"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L'emplacement hachuré</a:t>
              </a:r>
            </a:p>
          </p:txBody>
        </p:sp>
        <p:sp>
          <p:nvSpPr>
            <p:cNvPr id="14344" name="Rectangle 1032">
              <a:extLst>
                <a:ext uri="{FF2B5EF4-FFF2-40B4-BE49-F238E27FC236}">
                  <a16:creationId xmlns:a16="http://schemas.microsoft.com/office/drawing/2014/main" id="{075EC19C-2179-4E14-806E-8463D785A845}"/>
                </a:ext>
              </a:extLst>
            </p:cNvPr>
            <p:cNvSpPr>
              <a:spLocks noChangeArrowheads="1"/>
            </p:cNvSpPr>
            <p:nvPr/>
          </p:nvSpPr>
          <p:spPr bwMode="auto">
            <a:xfrm>
              <a:off x="4204" y="3317"/>
              <a:ext cx="1106"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a pour coordonnées</a:t>
              </a:r>
            </a:p>
          </p:txBody>
        </p:sp>
        <p:sp>
          <p:nvSpPr>
            <p:cNvPr id="14345" name="Rectangle 1033">
              <a:extLst>
                <a:ext uri="{FF2B5EF4-FFF2-40B4-BE49-F238E27FC236}">
                  <a16:creationId xmlns:a16="http://schemas.microsoft.com/office/drawing/2014/main" id="{564F2A94-2465-422D-9E6A-0BFB38C997AB}"/>
                </a:ext>
              </a:extLst>
            </p:cNvPr>
            <p:cNvSpPr>
              <a:spLocks noChangeArrowheads="1"/>
            </p:cNvSpPr>
            <p:nvPr/>
          </p:nvSpPr>
          <p:spPr bwMode="auto">
            <a:xfrm>
              <a:off x="4465" y="3444"/>
              <a:ext cx="436" cy="1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10-2-3</a:t>
              </a:r>
            </a:p>
          </p:txBody>
        </p:sp>
      </p:grpSp>
      <p:sp>
        <p:nvSpPr>
          <p:cNvPr id="14347" name="Rectangle 1035">
            <a:extLst>
              <a:ext uri="{FF2B5EF4-FFF2-40B4-BE49-F238E27FC236}">
                <a16:creationId xmlns:a16="http://schemas.microsoft.com/office/drawing/2014/main" id="{2E85BFCD-0C12-4BA9-93CA-66A245E3321F}"/>
              </a:ext>
            </a:extLst>
          </p:cNvPr>
          <p:cNvSpPr>
            <a:spLocks noChangeArrowheads="1"/>
          </p:cNvSpPr>
          <p:nvPr/>
        </p:nvSpPr>
        <p:spPr bwMode="auto">
          <a:xfrm>
            <a:off x="4451350" y="4597400"/>
            <a:ext cx="11969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Travée n° 10</a:t>
            </a:r>
          </a:p>
        </p:txBody>
      </p:sp>
      <p:sp>
        <p:nvSpPr>
          <p:cNvPr id="14348" name="Rectangle 1036">
            <a:extLst>
              <a:ext uri="{FF2B5EF4-FFF2-40B4-BE49-F238E27FC236}">
                <a16:creationId xmlns:a16="http://schemas.microsoft.com/office/drawing/2014/main" id="{5E0DD8C8-63F4-467F-A100-FFA78674A1F1}"/>
              </a:ext>
            </a:extLst>
          </p:cNvPr>
          <p:cNvSpPr>
            <a:spLocks noChangeArrowheads="1"/>
          </p:cNvSpPr>
          <p:nvPr/>
        </p:nvSpPr>
        <p:spPr bwMode="auto">
          <a:xfrm>
            <a:off x="5111750" y="2774950"/>
            <a:ext cx="696913" cy="17764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9" name="Line 1037">
            <a:extLst>
              <a:ext uri="{FF2B5EF4-FFF2-40B4-BE49-F238E27FC236}">
                <a16:creationId xmlns:a16="http://schemas.microsoft.com/office/drawing/2014/main" id="{ABBEDE39-4541-4D22-9F78-45AF5F47FB11}"/>
              </a:ext>
            </a:extLst>
          </p:cNvPr>
          <p:cNvSpPr>
            <a:spLocks noChangeShapeType="1"/>
          </p:cNvSpPr>
          <p:nvPr/>
        </p:nvSpPr>
        <p:spPr bwMode="auto">
          <a:xfrm flipV="1">
            <a:off x="5816600" y="3524250"/>
            <a:ext cx="2182813" cy="1057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0" name="Line 1038">
            <a:extLst>
              <a:ext uri="{FF2B5EF4-FFF2-40B4-BE49-F238E27FC236}">
                <a16:creationId xmlns:a16="http://schemas.microsoft.com/office/drawing/2014/main" id="{07396879-DCB9-4E10-AD7C-70219D8AFF46}"/>
              </a:ext>
            </a:extLst>
          </p:cNvPr>
          <p:cNvSpPr>
            <a:spLocks noChangeShapeType="1"/>
          </p:cNvSpPr>
          <p:nvPr/>
        </p:nvSpPr>
        <p:spPr bwMode="auto">
          <a:xfrm flipV="1">
            <a:off x="5830888" y="2041525"/>
            <a:ext cx="2147887" cy="7334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1" name="Line 1039">
            <a:extLst>
              <a:ext uri="{FF2B5EF4-FFF2-40B4-BE49-F238E27FC236}">
                <a16:creationId xmlns:a16="http://schemas.microsoft.com/office/drawing/2014/main" id="{11AF8492-E631-46BF-B115-E309AACE82F0}"/>
              </a:ext>
            </a:extLst>
          </p:cNvPr>
          <p:cNvSpPr>
            <a:spLocks noChangeShapeType="1"/>
          </p:cNvSpPr>
          <p:nvPr/>
        </p:nvSpPr>
        <p:spPr bwMode="auto">
          <a:xfrm flipV="1">
            <a:off x="5111750" y="2041525"/>
            <a:ext cx="2146300" cy="7334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2" name="Line 1040">
            <a:extLst>
              <a:ext uri="{FF2B5EF4-FFF2-40B4-BE49-F238E27FC236}">
                <a16:creationId xmlns:a16="http://schemas.microsoft.com/office/drawing/2014/main" id="{E59D5B62-7E9E-4C21-A8F9-CE0CEAF20230}"/>
              </a:ext>
            </a:extLst>
          </p:cNvPr>
          <p:cNvSpPr>
            <a:spLocks noChangeShapeType="1"/>
          </p:cNvSpPr>
          <p:nvPr/>
        </p:nvSpPr>
        <p:spPr bwMode="auto">
          <a:xfrm>
            <a:off x="5465763" y="2774950"/>
            <a:ext cx="0" cy="178593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3" name="Line 1041">
            <a:extLst>
              <a:ext uri="{FF2B5EF4-FFF2-40B4-BE49-F238E27FC236}">
                <a16:creationId xmlns:a16="http://schemas.microsoft.com/office/drawing/2014/main" id="{F2E1048A-8013-47DD-BB35-EB6DE5543BC2}"/>
              </a:ext>
            </a:extLst>
          </p:cNvPr>
          <p:cNvSpPr>
            <a:spLocks noChangeShapeType="1"/>
          </p:cNvSpPr>
          <p:nvPr/>
        </p:nvSpPr>
        <p:spPr bwMode="auto">
          <a:xfrm>
            <a:off x="7985125" y="2054225"/>
            <a:ext cx="0" cy="14986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4" name="Line 1042">
            <a:extLst>
              <a:ext uri="{FF2B5EF4-FFF2-40B4-BE49-F238E27FC236}">
                <a16:creationId xmlns:a16="http://schemas.microsoft.com/office/drawing/2014/main" id="{753914BC-FC2B-41D5-8B53-2BE525D1C75D}"/>
              </a:ext>
            </a:extLst>
          </p:cNvPr>
          <p:cNvSpPr>
            <a:spLocks noChangeShapeType="1"/>
          </p:cNvSpPr>
          <p:nvPr/>
        </p:nvSpPr>
        <p:spPr bwMode="auto">
          <a:xfrm>
            <a:off x="7264400" y="2047875"/>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5" name="Line 1043">
            <a:extLst>
              <a:ext uri="{FF2B5EF4-FFF2-40B4-BE49-F238E27FC236}">
                <a16:creationId xmlns:a16="http://schemas.microsoft.com/office/drawing/2014/main" id="{EE9E534D-034E-4A82-AF69-CC76ADDF4087}"/>
              </a:ext>
            </a:extLst>
          </p:cNvPr>
          <p:cNvSpPr>
            <a:spLocks noChangeShapeType="1"/>
          </p:cNvSpPr>
          <p:nvPr/>
        </p:nvSpPr>
        <p:spPr bwMode="auto">
          <a:xfrm>
            <a:off x="7270750" y="2047875"/>
            <a:ext cx="7445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6" name="Line 1044">
            <a:extLst>
              <a:ext uri="{FF2B5EF4-FFF2-40B4-BE49-F238E27FC236}">
                <a16:creationId xmlns:a16="http://schemas.microsoft.com/office/drawing/2014/main" id="{96C1B7BF-9FF7-4AA4-893D-93736625141C}"/>
              </a:ext>
            </a:extLst>
          </p:cNvPr>
          <p:cNvSpPr>
            <a:spLocks noChangeShapeType="1"/>
          </p:cNvSpPr>
          <p:nvPr/>
        </p:nvSpPr>
        <p:spPr bwMode="auto">
          <a:xfrm>
            <a:off x="5468938" y="2659063"/>
            <a:ext cx="708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7" name="Line 1045">
            <a:extLst>
              <a:ext uri="{FF2B5EF4-FFF2-40B4-BE49-F238E27FC236}">
                <a16:creationId xmlns:a16="http://schemas.microsoft.com/office/drawing/2014/main" id="{D76F79DD-4097-44D3-97AF-A8DE486861BB}"/>
              </a:ext>
            </a:extLst>
          </p:cNvPr>
          <p:cNvSpPr>
            <a:spLocks noChangeShapeType="1"/>
          </p:cNvSpPr>
          <p:nvPr/>
        </p:nvSpPr>
        <p:spPr bwMode="auto">
          <a:xfrm flipV="1">
            <a:off x="5472113" y="2041525"/>
            <a:ext cx="2146300" cy="7334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8" name="Line 1046">
            <a:extLst>
              <a:ext uri="{FF2B5EF4-FFF2-40B4-BE49-F238E27FC236}">
                <a16:creationId xmlns:a16="http://schemas.microsoft.com/office/drawing/2014/main" id="{B7984CF6-AF21-4CB7-AD08-01F398A164A6}"/>
              </a:ext>
            </a:extLst>
          </p:cNvPr>
          <p:cNvSpPr>
            <a:spLocks noChangeShapeType="1"/>
          </p:cNvSpPr>
          <p:nvPr/>
        </p:nvSpPr>
        <p:spPr bwMode="auto">
          <a:xfrm flipH="1">
            <a:off x="6178550" y="2408238"/>
            <a:ext cx="7334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59" name="Line 1047">
            <a:extLst>
              <a:ext uri="{FF2B5EF4-FFF2-40B4-BE49-F238E27FC236}">
                <a16:creationId xmlns:a16="http://schemas.microsoft.com/office/drawing/2014/main" id="{8207FCD5-249B-43CE-84AE-75B402922889}"/>
              </a:ext>
            </a:extLst>
          </p:cNvPr>
          <p:cNvSpPr>
            <a:spLocks noChangeShapeType="1"/>
          </p:cNvSpPr>
          <p:nvPr/>
        </p:nvSpPr>
        <p:spPr bwMode="auto">
          <a:xfrm>
            <a:off x="6184900" y="2665413"/>
            <a:ext cx="0" cy="17145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0" name="Line 1048">
            <a:extLst>
              <a:ext uri="{FF2B5EF4-FFF2-40B4-BE49-F238E27FC236}">
                <a16:creationId xmlns:a16="http://schemas.microsoft.com/office/drawing/2014/main" id="{B5864570-EE11-41DD-9A55-CAC5AA5AC4EA}"/>
              </a:ext>
            </a:extLst>
          </p:cNvPr>
          <p:cNvSpPr>
            <a:spLocks noChangeShapeType="1"/>
          </p:cNvSpPr>
          <p:nvPr/>
        </p:nvSpPr>
        <p:spPr bwMode="auto">
          <a:xfrm>
            <a:off x="6545263" y="2522538"/>
            <a:ext cx="0" cy="167798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1" name="Line 1049">
            <a:extLst>
              <a:ext uri="{FF2B5EF4-FFF2-40B4-BE49-F238E27FC236}">
                <a16:creationId xmlns:a16="http://schemas.microsoft.com/office/drawing/2014/main" id="{EBFF0E17-DF42-4A3E-90E0-4C003BFE433D}"/>
              </a:ext>
            </a:extLst>
          </p:cNvPr>
          <p:cNvSpPr>
            <a:spLocks noChangeShapeType="1"/>
          </p:cNvSpPr>
          <p:nvPr/>
        </p:nvSpPr>
        <p:spPr bwMode="auto">
          <a:xfrm>
            <a:off x="6905625" y="2414588"/>
            <a:ext cx="0" cy="16414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2" name="Line 1050">
            <a:extLst>
              <a:ext uri="{FF2B5EF4-FFF2-40B4-BE49-F238E27FC236}">
                <a16:creationId xmlns:a16="http://schemas.microsoft.com/office/drawing/2014/main" id="{487B3783-3A56-4EAC-8F46-58B43533A97A}"/>
              </a:ext>
            </a:extLst>
          </p:cNvPr>
          <p:cNvSpPr>
            <a:spLocks noChangeShapeType="1"/>
          </p:cNvSpPr>
          <p:nvPr/>
        </p:nvSpPr>
        <p:spPr bwMode="auto">
          <a:xfrm>
            <a:off x="7264400" y="2305050"/>
            <a:ext cx="0" cy="15716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3" name="Line 1051">
            <a:extLst>
              <a:ext uri="{FF2B5EF4-FFF2-40B4-BE49-F238E27FC236}">
                <a16:creationId xmlns:a16="http://schemas.microsoft.com/office/drawing/2014/main" id="{43133516-DA10-4CCF-8E9A-11E90B52CC04}"/>
              </a:ext>
            </a:extLst>
          </p:cNvPr>
          <p:cNvSpPr>
            <a:spLocks noChangeShapeType="1"/>
          </p:cNvSpPr>
          <p:nvPr/>
        </p:nvSpPr>
        <p:spPr bwMode="auto">
          <a:xfrm>
            <a:off x="7624763" y="2162175"/>
            <a:ext cx="0" cy="15335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4" name="Line 1052">
            <a:extLst>
              <a:ext uri="{FF2B5EF4-FFF2-40B4-BE49-F238E27FC236}">
                <a16:creationId xmlns:a16="http://schemas.microsoft.com/office/drawing/2014/main" id="{AAD25AB0-E081-47D1-984B-60C37E6FF311}"/>
              </a:ext>
            </a:extLst>
          </p:cNvPr>
          <p:cNvSpPr>
            <a:spLocks noChangeShapeType="1"/>
          </p:cNvSpPr>
          <p:nvPr/>
        </p:nvSpPr>
        <p:spPr bwMode="auto">
          <a:xfrm>
            <a:off x="5829300" y="2516188"/>
            <a:ext cx="708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5" name="Line 1053">
            <a:extLst>
              <a:ext uri="{FF2B5EF4-FFF2-40B4-BE49-F238E27FC236}">
                <a16:creationId xmlns:a16="http://schemas.microsoft.com/office/drawing/2014/main" id="{4DAA468C-88BE-4F63-8788-A15A8B6AD716}"/>
              </a:ext>
            </a:extLst>
          </p:cNvPr>
          <p:cNvSpPr>
            <a:spLocks noChangeShapeType="1"/>
          </p:cNvSpPr>
          <p:nvPr/>
        </p:nvSpPr>
        <p:spPr bwMode="auto">
          <a:xfrm flipH="1">
            <a:off x="6502400" y="2298700"/>
            <a:ext cx="7683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6" name="Line 1054">
            <a:extLst>
              <a:ext uri="{FF2B5EF4-FFF2-40B4-BE49-F238E27FC236}">
                <a16:creationId xmlns:a16="http://schemas.microsoft.com/office/drawing/2014/main" id="{B5362F10-CF52-4DC8-8ECA-E42323AF5AEA}"/>
              </a:ext>
            </a:extLst>
          </p:cNvPr>
          <p:cNvSpPr>
            <a:spLocks noChangeShapeType="1"/>
          </p:cNvSpPr>
          <p:nvPr/>
        </p:nvSpPr>
        <p:spPr bwMode="auto">
          <a:xfrm flipH="1">
            <a:off x="6934200" y="2155825"/>
            <a:ext cx="6969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7" name="Line 1055">
            <a:extLst>
              <a:ext uri="{FF2B5EF4-FFF2-40B4-BE49-F238E27FC236}">
                <a16:creationId xmlns:a16="http://schemas.microsoft.com/office/drawing/2014/main" id="{C307EA60-7DEC-4321-895E-591BCBEB4A2D}"/>
              </a:ext>
            </a:extLst>
          </p:cNvPr>
          <p:cNvSpPr>
            <a:spLocks noChangeShapeType="1"/>
          </p:cNvSpPr>
          <p:nvPr/>
        </p:nvSpPr>
        <p:spPr bwMode="auto">
          <a:xfrm flipV="1">
            <a:off x="5830888" y="3230563"/>
            <a:ext cx="2147887" cy="9826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8" name="Line 1056">
            <a:extLst>
              <a:ext uri="{FF2B5EF4-FFF2-40B4-BE49-F238E27FC236}">
                <a16:creationId xmlns:a16="http://schemas.microsoft.com/office/drawing/2014/main" id="{461C92DE-10AA-479E-B328-4AC71C1C4BC7}"/>
              </a:ext>
            </a:extLst>
          </p:cNvPr>
          <p:cNvSpPr>
            <a:spLocks noChangeShapeType="1"/>
          </p:cNvSpPr>
          <p:nvPr/>
        </p:nvSpPr>
        <p:spPr bwMode="auto">
          <a:xfrm flipV="1">
            <a:off x="5830888" y="2940050"/>
            <a:ext cx="2147887" cy="91440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69" name="Line 1057">
            <a:extLst>
              <a:ext uri="{FF2B5EF4-FFF2-40B4-BE49-F238E27FC236}">
                <a16:creationId xmlns:a16="http://schemas.microsoft.com/office/drawing/2014/main" id="{E38F56BC-893C-46B5-957F-3CDC36096D81}"/>
              </a:ext>
            </a:extLst>
          </p:cNvPr>
          <p:cNvSpPr>
            <a:spLocks noChangeShapeType="1"/>
          </p:cNvSpPr>
          <p:nvPr/>
        </p:nvSpPr>
        <p:spPr bwMode="auto">
          <a:xfrm flipV="1">
            <a:off x="5830888" y="2616200"/>
            <a:ext cx="2147887" cy="87788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0" name="Line 1058">
            <a:extLst>
              <a:ext uri="{FF2B5EF4-FFF2-40B4-BE49-F238E27FC236}">
                <a16:creationId xmlns:a16="http://schemas.microsoft.com/office/drawing/2014/main" id="{3F63FA76-F275-408C-B9D0-AB80F02B52C1}"/>
              </a:ext>
            </a:extLst>
          </p:cNvPr>
          <p:cNvSpPr>
            <a:spLocks noChangeShapeType="1"/>
          </p:cNvSpPr>
          <p:nvPr/>
        </p:nvSpPr>
        <p:spPr bwMode="auto">
          <a:xfrm flipV="1">
            <a:off x="5830888" y="2292350"/>
            <a:ext cx="2147887" cy="8413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1" name="Line 1059">
            <a:extLst>
              <a:ext uri="{FF2B5EF4-FFF2-40B4-BE49-F238E27FC236}">
                <a16:creationId xmlns:a16="http://schemas.microsoft.com/office/drawing/2014/main" id="{A15FD4E9-F4C4-4DF8-B085-23823E41CE59}"/>
              </a:ext>
            </a:extLst>
          </p:cNvPr>
          <p:cNvSpPr>
            <a:spLocks noChangeShapeType="1"/>
          </p:cNvSpPr>
          <p:nvPr/>
        </p:nvSpPr>
        <p:spPr bwMode="auto">
          <a:xfrm flipH="1">
            <a:off x="5099050" y="4206875"/>
            <a:ext cx="7318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2" name="Line 1060">
            <a:extLst>
              <a:ext uri="{FF2B5EF4-FFF2-40B4-BE49-F238E27FC236}">
                <a16:creationId xmlns:a16="http://schemas.microsoft.com/office/drawing/2014/main" id="{9760C3AD-F807-4E7A-9435-D6A11ECCF9E6}"/>
              </a:ext>
            </a:extLst>
          </p:cNvPr>
          <p:cNvSpPr>
            <a:spLocks noChangeShapeType="1"/>
          </p:cNvSpPr>
          <p:nvPr/>
        </p:nvSpPr>
        <p:spPr bwMode="auto">
          <a:xfrm flipH="1">
            <a:off x="5099050" y="3848100"/>
            <a:ext cx="7318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3" name="Line 1061">
            <a:extLst>
              <a:ext uri="{FF2B5EF4-FFF2-40B4-BE49-F238E27FC236}">
                <a16:creationId xmlns:a16="http://schemas.microsoft.com/office/drawing/2014/main" id="{E917D977-7F3B-4AA6-ACF5-4FCA8425D2E3}"/>
              </a:ext>
            </a:extLst>
          </p:cNvPr>
          <p:cNvSpPr>
            <a:spLocks noChangeShapeType="1"/>
          </p:cNvSpPr>
          <p:nvPr/>
        </p:nvSpPr>
        <p:spPr bwMode="auto">
          <a:xfrm flipH="1">
            <a:off x="5099050" y="3487738"/>
            <a:ext cx="7318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4" name="Line 1062">
            <a:extLst>
              <a:ext uri="{FF2B5EF4-FFF2-40B4-BE49-F238E27FC236}">
                <a16:creationId xmlns:a16="http://schemas.microsoft.com/office/drawing/2014/main" id="{2D1EA61C-6921-49DB-A50C-6A1ADB8C2814}"/>
              </a:ext>
            </a:extLst>
          </p:cNvPr>
          <p:cNvSpPr>
            <a:spLocks noChangeShapeType="1"/>
          </p:cNvSpPr>
          <p:nvPr/>
        </p:nvSpPr>
        <p:spPr bwMode="auto">
          <a:xfrm flipH="1">
            <a:off x="5099050" y="3127375"/>
            <a:ext cx="7318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75" name="Freeform 1063" descr="Diagonales larges vers le haut">
            <a:extLst>
              <a:ext uri="{FF2B5EF4-FFF2-40B4-BE49-F238E27FC236}">
                <a16:creationId xmlns:a16="http://schemas.microsoft.com/office/drawing/2014/main" id="{74F9FE75-3D01-46D0-951C-9848BEC9B4A3}"/>
              </a:ext>
            </a:extLst>
          </p:cNvPr>
          <p:cNvSpPr>
            <a:spLocks/>
          </p:cNvSpPr>
          <p:nvPr/>
        </p:nvSpPr>
        <p:spPr bwMode="auto">
          <a:xfrm>
            <a:off x="6183313" y="3201988"/>
            <a:ext cx="363537" cy="496887"/>
          </a:xfrm>
          <a:custGeom>
            <a:avLst/>
            <a:gdLst>
              <a:gd name="T0" fmla="*/ 228 w 229"/>
              <a:gd name="T1" fmla="*/ 216 h 313"/>
              <a:gd name="T2" fmla="*/ 0 w 229"/>
              <a:gd name="T3" fmla="*/ 312 h 313"/>
              <a:gd name="T4" fmla="*/ 0 w 229"/>
              <a:gd name="T5" fmla="*/ 92 h 313"/>
              <a:gd name="T6" fmla="*/ 228 w 229"/>
              <a:gd name="T7" fmla="*/ 0 h 313"/>
              <a:gd name="T8" fmla="*/ 228 w 229"/>
              <a:gd name="T9" fmla="*/ 216 h 313"/>
            </a:gdLst>
            <a:ahLst/>
            <a:cxnLst>
              <a:cxn ang="0">
                <a:pos x="T0" y="T1"/>
              </a:cxn>
              <a:cxn ang="0">
                <a:pos x="T2" y="T3"/>
              </a:cxn>
              <a:cxn ang="0">
                <a:pos x="T4" y="T5"/>
              </a:cxn>
              <a:cxn ang="0">
                <a:pos x="T6" y="T7"/>
              </a:cxn>
              <a:cxn ang="0">
                <a:pos x="T8" y="T9"/>
              </a:cxn>
            </a:cxnLst>
            <a:rect l="0" t="0" r="r" b="b"/>
            <a:pathLst>
              <a:path w="229" h="313">
                <a:moveTo>
                  <a:pt x="228" y="216"/>
                </a:moveTo>
                <a:lnTo>
                  <a:pt x="0" y="312"/>
                </a:lnTo>
                <a:lnTo>
                  <a:pt x="0" y="92"/>
                </a:lnTo>
                <a:lnTo>
                  <a:pt x="228" y="0"/>
                </a:lnTo>
                <a:lnTo>
                  <a:pt x="228" y="216"/>
                </a:lnTo>
              </a:path>
            </a:pathLst>
          </a:custGeom>
          <a:pattFill prst="wdUpDiag">
            <a:fgClr>
              <a:schemeClr val="folHlink"/>
            </a:fgClr>
            <a:bgClr>
              <a:schemeClr val="bg1"/>
            </a:bgClr>
          </a:patt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4376" name="Rectangle 1064">
            <a:extLst>
              <a:ext uri="{FF2B5EF4-FFF2-40B4-BE49-F238E27FC236}">
                <a16:creationId xmlns:a16="http://schemas.microsoft.com/office/drawing/2014/main" id="{5F1D08F5-E898-4A88-99DC-6FD24A89D4D7}"/>
              </a:ext>
            </a:extLst>
          </p:cNvPr>
          <p:cNvSpPr>
            <a:spLocks noChangeArrowheads="1"/>
          </p:cNvSpPr>
          <p:nvPr/>
        </p:nvSpPr>
        <p:spPr bwMode="auto">
          <a:xfrm>
            <a:off x="4821238" y="4224338"/>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1</a:t>
            </a:r>
          </a:p>
        </p:txBody>
      </p:sp>
      <p:sp>
        <p:nvSpPr>
          <p:cNvPr id="14377" name="Rectangle 1065">
            <a:extLst>
              <a:ext uri="{FF2B5EF4-FFF2-40B4-BE49-F238E27FC236}">
                <a16:creationId xmlns:a16="http://schemas.microsoft.com/office/drawing/2014/main" id="{276A375C-2540-40A8-931C-5170766F0D33}"/>
              </a:ext>
            </a:extLst>
          </p:cNvPr>
          <p:cNvSpPr>
            <a:spLocks noChangeArrowheads="1"/>
          </p:cNvSpPr>
          <p:nvPr/>
        </p:nvSpPr>
        <p:spPr bwMode="auto">
          <a:xfrm>
            <a:off x="4826000" y="38195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2</a:t>
            </a:r>
          </a:p>
        </p:txBody>
      </p:sp>
      <p:sp>
        <p:nvSpPr>
          <p:cNvPr id="14378" name="Rectangle 1066">
            <a:extLst>
              <a:ext uri="{FF2B5EF4-FFF2-40B4-BE49-F238E27FC236}">
                <a16:creationId xmlns:a16="http://schemas.microsoft.com/office/drawing/2014/main" id="{9C01CFAD-DF50-40C1-A6A4-9C547923B749}"/>
              </a:ext>
            </a:extLst>
          </p:cNvPr>
          <p:cNvSpPr>
            <a:spLocks noChangeArrowheads="1"/>
          </p:cNvSpPr>
          <p:nvPr/>
        </p:nvSpPr>
        <p:spPr bwMode="auto">
          <a:xfrm>
            <a:off x="4827588" y="3462338"/>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3</a:t>
            </a:r>
          </a:p>
        </p:txBody>
      </p:sp>
      <p:sp>
        <p:nvSpPr>
          <p:cNvPr id="14379" name="Rectangle 1067">
            <a:extLst>
              <a:ext uri="{FF2B5EF4-FFF2-40B4-BE49-F238E27FC236}">
                <a16:creationId xmlns:a16="http://schemas.microsoft.com/office/drawing/2014/main" id="{A94D5513-C579-4E2A-AA4B-11701C5A5C21}"/>
              </a:ext>
            </a:extLst>
          </p:cNvPr>
          <p:cNvSpPr>
            <a:spLocks noChangeArrowheads="1"/>
          </p:cNvSpPr>
          <p:nvPr/>
        </p:nvSpPr>
        <p:spPr bwMode="auto">
          <a:xfrm>
            <a:off x="4824413" y="31083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4</a:t>
            </a:r>
          </a:p>
        </p:txBody>
      </p:sp>
      <p:sp>
        <p:nvSpPr>
          <p:cNvPr id="14380" name="Rectangle 1068">
            <a:extLst>
              <a:ext uri="{FF2B5EF4-FFF2-40B4-BE49-F238E27FC236}">
                <a16:creationId xmlns:a16="http://schemas.microsoft.com/office/drawing/2014/main" id="{7A3A8181-D6BC-40A6-8E67-298B976DDA8D}"/>
              </a:ext>
            </a:extLst>
          </p:cNvPr>
          <p:cNvSpPr>
            <a:spLocks noChangeArrowheads="1"/>
          </p:cNvSpPr>
          <p:nvPr/>
        </p:nvSpPr>
        <p:spPr bwMode="auto">
          <a:xfrm>
            <a:off x="4827588" y="27908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5</a:t>
            </a:r>
          </a:p>
        </p:txBody>
      </p:sp>
      <p:sp>
        <p:nvSpPr>
          <p:cNvPr id="14381" name="Rectangle 1069">
            <a:extLst>
              <a:ext uri="{FF2B5EF4-FFF2-40B4-BE49-F238E27FC236}">
                <a16:creationId xmlns:a16="http://schemas.microsoft.com/office/drawing/2014/main" id="{E03939EF-4967-4BED-B723-932615DC4447}"/>
              </a:ext>
            </a:extLst>
          </p:cNvPr>
          <p:cNvSpPr>
            <a:spLocks noChangeArrowheads="1"/>
          </p:cNvSpPr>
          <p:nvPr/>
        </p:nvSpPr>
        <p:spPr bwMode="auto">
          <a:xfrm>
            <a:off x="6332538" y="423227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2</a:t>
            </a:r>
          </a:p>
        </p:txBody>
      </p:sp>
      <p:sp>
        <p:nvSpPr>
          <p:cNvPr id="14382" name="Rectangle 1070">
            <a:extLst>
              <a:ext uri="{FF2B5EF4-FFF2-40B4-BE49-F238E27FC236}">
                <a16:creationId xmlns:a16="http://schemas.microsoft.com/office/drawing/2014/main" id="{3EDDEEB7-F21E-4042-BEC8-4E135677CD25}"/>
              </a:ext>
            </a:extLst>
          </p:cNvPr>
          <p:cNvSpPr>
            <a:spLocks noChangeArrowheads="1"/>
          </p:cNvSpPr>
          <p:nvPr/>
        </p:nvSpPr>
        <p:spPr bwMode="auto">
          <a:xfrm>
            <a:off x="6643688" y="4119563"/>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3</a:t>
            </a:r>
          </a:p>
        </p:txBody>
      </p:sp>
      <p:sp>
        <p:nvSpPr>
          <p:cNvPr id="14383" name="Rectangle 1071">
            <a:extLst>
              <a:ext uri="{FF2B5EF4-FFF2-40B4-BE49-F238E27FC236}">
                <a16:creationId xmlns:a16="http://schemas.microsoft.com/office/drawing/2014/main" id="{5F64AC04-ED8E-4696-A937-CC21AC79CFC1}"/>
              </a:ext>
            </a:extLst>
          </p:cNvPr>
          <p:cNvSpPr>
            <a:spLocks noChangeArrowheads="1"/>
          </p:cNvSpPr>
          <p:nvPr/>
        </p:nvSpPr>
        <p:spPr bwMode="auto">
          <a:xfrm>
            <a:off x="7002463" y="394017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4</a:t>
            </a:r>
          </a:p>
        </p:txBody>
      </p:sp>
      <p:sp>
        <p:nvSpPr>
          <p:cNvPr id="14384" name="Rectangle 1072">
            <a:extLst>
              <a:ext uri="{FF2B5EF4-FFF2-40B4-BE49-F238E27FC236}">
                <a16:creationId xmlns:a16="http://schemas.microsoft.com/office/drawing/2014/main" id="{4B597713-16E8-4EAC-9347-609419EB67CB}"/>
              </a:ext>
            </a:extLst>
          </p:cNvPr>
          <p:cNvSpPr>
            <a:spLocks noChangeArrowheads="1"/>
          </p:cNvSpPr>
          <p:nvPr/>
        </p:nvSpPr>
        <p:spPr bwMode="auto">
          <a:xfrm>
            <a:off x="7353300" y="37560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5</a:t>
            </a:r>
          </a:p>
        </p:txBody>
      </p:sp>
      <p:sp>
        <p:nvSpPr>
          <p:cNvPr id="14385" name="Rectangle 1073">
            <a:extLst>
              <a:ext uri="{FF2B5EF4-FFF2-40B4-BE49-F238E27FC236}">
                <a16:creationId xmlns:a16="http://schemas.microsoft.com/office/drawing/2014/main" id="{796808D5-3A24-46EC-8EE9-98BA3766F2BE}"/>
              </a:ext>
            </a:extLst>
          </p:cNvPr>
          <p:cNvSpPr>
            <a:spLocks noChangeArrowheads="1"/>
          </p:cNvSpPr>
          <p:nvPr/>
        </p:nvSpPr>
        <p:spPr bwMode="auto">
          <a:xfrm>
            <a:off x="7697788" y="3603625"/>
            <a:ext cx="2794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6</a:t>
            </a:r>
          </a:p>
        </p:txBody>
      </p:sp>
      <p:sp>
        <p:nvSpPr>
          <p:cNvPr id="14386" name="Rectangle 1074">
            <a:extLst>
              <a:ext uri="{FF2B5EF4-FFF2-40B4-BE49-F238E27FC236}">
                <a16:creationId xmlns:a16="http://schemas.microsoft.com/office/drawing/2014/main" id="{5494054F-81A8-420D-94C6-B5CC9C2EA9C7}"/>
              </a:ext>
            </a:extLst>
          </p:cNvPr>
          <p:cNvSpPr>
            <a:spLocks noChangeArrowheads="1"/>
          </p:cNvSpPr>
          <p:nvPr/>
        </p:nvSpPr>
        <p:spPr bwMode="auto">
          <a:xfrm>
            <a:off x="6977063" y="4178300"/>
            <a:ext cx="93027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Colonnes</a:t>
            </a:r>
          </a:p>
        </p:txBody>
      </p:sp>
      <p:sp>
        <p:nvSpPr>
          <p:cNvPr id="14387" name="Rectangle 1075">
            <a:extLst>
              <a:ext uri="{FF2B5EF4-FFF2-40B4-BE49-F238E27FC236}">
                <a16:creationId xmlns:a16="http://schemas.microsoft.com/office/drawing/2014/main" id="{3402723E-B0CA-4EA8-90D9-4C2C93D9E29E}"/>
              </a:ext>
            </a:extLst>
          </p:cNvPr>
          <p:cNvSpPr>
            <a:spLocks noChangeArrowheads="1"/>
          </p:cNvSpPr>
          <p:nvPr/>
        </p:nvSpPr>
        <p:spPr bwMode="auto">
          <a:xfrm>
            <a:off x="4167188" y="4025900"/>
            <a:ext cx="8223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00000"/>
              </a:lnSpc>
            </a:pPr>
            <a:r>
              <a:rPr lang="fr-FR" altLang="fr-FR" sz="1400" b="0">
                <a:solidFill>
                  <a:srgbClr val="000000"/>
                </a:solidFill>
                <a:latin typeface="Arial" panose="020B0604020202020204" pitchFamily="34" charset="0"/>
              </a:rPr>
              <a:t>Niveaux</a:t>
            </a:r>
          </a:p>
        </p:txBody>
      </p:sp>
      <p:grpSp>
        <p:nvGrpSpPr>
          <p:cNvPr id="14415" name="Group 1103">
            <a:extLst>
              <a:ext uri="{FF2B5EF4-FFF2-40B4-BE49-F238E27FC236}">
                <a16:creationId xmlns:a16="http://schemas.microsoft.com/office/drawing/2014/main" id="{E9D20A02-E080-4DBF-879E-E24C3DD40E11}"/>
              </a:ext>
            </a:extLst>
          </p:cNvPr>
          <p:cNvGrpSpPr>
            <a:grpSpLocks/>
          </p:cNvGrpSpPr>
          <p:nvPr/>
        </p:nvGrpSpPr>
        <p:grpSpPr bwMode="auto">
          <a:xfrm>
            <a:off x="1822450" y="2041525"/>
            <a:ext cx="2916238" cy="2540000"/>
            <a:chOff x="1148" y="1286"/>
            <a:chExt cx="1837" cy="1600"/>
          </a:xfrm>
        </p:grpSpPr>
        <p:sp>
          <p:nvSpPr>
            <p:cNvPr id="14388" name="Rectangle 1076">
              <a:extLst>
                <a:ext uri="{FF2B5EF4-FFF2-40B4-BE49-F238E27FC236}">
                  <a16:creationId xmlns:a16="http://schemas.microsoft.com/office/drawing/2014/main" id="{49E1A17B-C694-4245-AC0B-064594817045}"/>
                </a:ext>
              </a:extLst>
            </p:cNvPr>
            <p:cNvSpPr>
              <a:spLocks noChangeArrowheads="1"/>
            </p:cNvSpPr>
            <p:nvPr/>
          </p:nvSpPr>
          <p:spPr bwMode="auto">
            <a:xfrm>
              <a:off x="1156" y="1748"/>
              <a:ext cx="439" cy="111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89" name="Line 1077">
              <a:extLst>
                <a:ext uri="{FF2B5EF4-FFF2-40B4-BE49-F238E27FC236}">
                  <a16:creationId xmlns:a16="http://schemas.microsoft.com/office/drawing/2014/main" id="{E301032D-498D-491E-B163-C7C777B4D6D5}"/>
                </a:ext>
              </a:extLst>
            </p:cNvPr>
            <p:cNvSpPr>
              <a:spLocks noChangeShapeType="1"/>
            </p:cNvSpPr>
            <p:nvPr/>
          </p:nvSpPr>
          <p:spPr bwMode="auto">
            <a:xfrm flipV="1">
              <a:off x="1600" y="2220"/>
              <a:ext cx="1375" cy="6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0" name="Line 1078">
              <a:extLst>
                <a:ext uri="{FF2B5EF4-FFF2-40B4-BE49-F238E27FC236}">
                  <a16:creationId xmlns:a16="http://schemas.microsoft.com/office/drawing/2014/main" id="{83A0672F-C7BE-454B-BF31-AEB82986F2E9}"/>
                </a:ext>
              </a:extLst>
            </p:cNvPr>
            <p:cNvSpPr>
              <a:spLocks noChangeShapeType="1"/>
            </p:cNvSpPr>
            <p:nvPr/>
          </p:nvSpPr>
          <p:spPr bwMode="auto">
            <a:xfrm flipV="1">
              <a:off x="1609" y="1286"/>
              <a:ext cx="1353" cy="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1" name="Line 1079">
              <a:extLst>
                <a:ext uri="{FF2B5EF4-FFF2-40B4-BE49-F238E27FC236}">
                  <a16:creationId xmlns:a16="http://schemas.microsoft.com/office/drawing/2014/main" id="{AFDC5188-31DC-441A-AB11-560196CE240F}"/>
                </a:ext>
              </a:extLst>
            </p:cNvPr>
            <p:cNvSpPr>
              <a:spLocks noChangeShapeType="1"/>
            </p:cNvSpPr>
            <p:nvPr/>
          </p:nvSpPr>
          <p:spPr bwMode="auto">
            <a:xfrm flipV="1">
              <a:off x="1156" y="1286"/>
              <a:ext cx="1352" cy="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2" name="Line 1080">
              <a:extLst>
                <a:ext uri="{FF2B5EF4-FFF2-40B4-BE49-F238E27FC236}">
                  <a16:creationId xmlns:a16="http://schemas.microsoft.com/office/drawing/2014/main" id="{B7452209-D594-4502-8C7F-20F1F426C772}"/>
                </a:ext>
              </a:extLst>
            </p:cNvPr>
            <p:cNvSpPr>
              <a:spLocks noChangeShapeType="1"/>
            </p:cNvSpPr>
            <p:nvPr/>
          </p:nvSpPr>
          <p:spPr bwMode="auto">
            <a:xfrm>
              <a:off x="1379" y="1748"/>
              <a:ext cx="0" cy="11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3" name="Line 1081">
              <a:extLst>
                <a:ext uri="{FF2B5EF4-FFF2-40B4-BE49-F238E27FC236}">
                  <a16:creationId xmlns:a16="http://schemas.microsoft.com/office/drawing/2014/main" id="{5182116A-E044-409B-B37C-EB52E92F6EBC}"/>
                </a:ext>
              </a:extLst>
            </p:cNvPr>
            <p:cNvSpPr>
              <a:spLocks noChangeShapeType="1"/>
            </p:cNvSpPr>
            <p:nvPr/>
          </p:nvSpPr>
          <p:spPr bwMode="auto">
            <a:xfrm>
              <a:off x="2966" y="1294"/>
              <a:ext cx="0" cy="94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4" name="Line 1082">
              <a:extLst>
                <a:ext uri="{FF2B5EF4-FFF2-40B4-BE49-F238E27FC236}">
                  <a16:creationId xmlns:a16="http://schemas.microsoft.com/office/drawing/2014/main" id="{2621EEA3-71B0-4643-A155-84E75C9AA739}"/>
                </a:ext>
              </a:extLst>
            </p:cNvPr>
            <p:cNvSpPr>
              <a:spLocks noChangeShapeType="1"/>
            </p:cNvSpPr>
            <p:nvPr/>
          </p:nvSpPr>
          <p:spPr bwMode="auto">
            <a:xfrm>
              <a:off x="2512" y="1290"/>
              <a:ext cx="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5" name="Line 1083">
              <a:extLst>
                <a:ext uri="{FF2B5EF4-FFF2-40B4-BE49-F238E27FC236}">
                  <a16:creationId xmlns:a16="http://schemas.microsoft.com/office/drawing/2014/main" id="{42D686BF-2D16-4357-B773-6E94127C8EE6}"/>
                </a:ext>
              </a:extLst>
            </p:cNvPr>
            <p:cNvSpPr>
              <a:spLocks noChangeShapeType="1"/>
            </p:cNvSpPr>
            <p:nvPr/>
          </p:nvSpPr>
          <p:spPr bwMode="auto">
            <a:xfrm>
              <a:off x="2516" y="1290"/>
              <a:ext cx="46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6" name="Line 1084">
              <a:extLst>
                <a:ext uri="{FF2B5EF4-FFF2-40B4-BE49-F238E27FC236}">
                  <a16:creationId xmlns:a16="http://schemas.microsoft.com/office/drawing/2014/main" id="{1F5B89A3-3B48-471E-B296-82F48B93933B}"/>
                </a:ext>
              </a:extLst>
            </p:cNvPr>
            <p:cNvSpPr>
              <a:spLocks noChangeShapeType="1"/>
            </p:cNvSpPr>
            <p:nvPr/>
          </p:nvSpPr>
          <p:spPr bwMode="auto">
            <a:xfrm>
              <a:off x="1381" y="1675"/>
              <a:ext cx="4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7" name="Line 1085">
              <a:extLst>
                <a:ext uri="{FF2B5EF4-FFF2-40B4-BE49-F238E27FC236}">
                  <a16:creationId xmlns:a16="http://schemas.microsoft.com/office/drawing/2014/main" id="{456D47A0-B616-477C-A3A3-F8F7B73D67B6}"/>
                </a:ext>
              </a:extLst>
            </p:cNvPr>
            <p:cNvSpPr>
              <a:spLocks noChangeShapeType="1"/>
            </p:cNvSpPr>
            <p:nvPr/>
          </p:nvSpPr>
          <p:spPr bwMode="auto">
            <a:xfrm flipV="1">
              <a:off x="1383" y="1286"/>
              <a:ext cx="1352" cy="46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8" name="Line 1086">
              <a:extLst>
                <a:ext uri="{FF2B5EF4-FFF2-40B4-BE49-F238E27FC236}">
                  <a16:creationId xmlns:a16="http://schemas.microsoft.com/office/drawing/2014/main" id="{3681C696-BBB2-42A5-9561-71C7A668FF67}"/>
                </a:ext>
              </a:extLst>
            </p:cNvPr>
            <p:cNvSpPr>
              <a:spLocks noChangeShapeType="1"/>
            </p:cNvSpPr>
            <p:nvPr/>
          </p:nvSpPr>
          <p:spPr bwMode="auto">
            <a:xfrm flipH="1">
              <a:off x="1828" y="1517"/>
              <a:ext cx="4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99" name="Line 1087">
              <a:extLst>
                <a:ext uri="{FF2B5EF4-FFF2-40B4-BE49-F238E27FC236}">
                  <a16:creationId xmlns:a16="http://schemas.microsoft.com/office/drawing/2014/main" id="{3F4A3BF6-91B8-443E-AF14-EC3E0777E945}"/>
                </a:ext>
              </a:extLst>
            </p:cNvPr>
            <p:cNvSpPr>
              <a:spLocks noChangeShapeType="1"/>
            </p:cNvSpPr>
            <p:nvPr/>
          </p:nvSpPr>
          <p:spPr bwMode="auto">
            <a:xfrm>
              <a:off x="1832" y="1679"/>
              <a:ext cx="0" cy="10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0" name="Line 1088">
              <a:extLst>
                <a:ext uri="{FF2B5EF4-FFF2-40B4-BE49-F238E27FC236}">
                  <a16:creationId xmlns:a16="http://schemas.microsoft.com/office/drawing/2014/main" id="{CBE6B65D-AB03-4AAE-8D23-F42D9A01D0C0}"/>
                </a:ext>
              </a:extLst>
            </p:cNvPr>
            <p:cNvSpPr>
              <a:spLocks noChangeShapeType="1"/>
            </p:cNvSpPr>
            <p:nvPr/>
          </p:nvSpPr>
          <p:spPr bwMode="auto">
            <a:xfrm>
              <a:off x="2059" y="1589"/>
              <a:ext cx="0" cy="10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1" name="Line 1089">
              <a:extLst>
                <a:ext uri="{FF2B5EF4-FFF2-40B4-BE49-F238E27FC236}">
                  <a16:creationId xmlns:a16="http://schemas.microsoft.com/office/drawing/2014/main" id="{0286ACCF-2BEB-44AC-B389-3DDEF4141E89}"/>
                </a:ext>
              </a:extLst>
            </p:cNvPr>
            <p:cNvSpPr>
              <a:spLocks noChangeShapeType="1"/>
            </p:cNvSpPr>
            <p:nvPr/>
          </p:nvSpPr>
          <p:spPr bwMode="auto">
            <a:xfrm>
              <a:off x="2286" y="1521"/>
              <a:ext cx="0" cy="10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2" name="Line 1090">
              <a:extLst>
                <a:ext uri="{FF2B5EF4-FFF2-40B4-BE49-F238E27FC236}">
                  <a16:creationId xmlns:a16="http://schemas.microsoft.com/office/drawing/2014/main" id="{782EC45C-7120-4C5D-847F-C8800832E590}"/>
                </a:ext>
              </a:extLst>
            </p:cNvPr>
            <p:cNvSpPr>
              <a:spLocks noChangeShapeType="1"/>
            </p:cNvSpPr>
            <p:nvPr/>
          </p:nvSpPr>
          <p:spPr bwMode="auto">
            <a:xfrm>
              <a:off x="2512" y="1452"/>
              <a:ext cx="0" cy="99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3" name="Line 1091">
              <a:extLst>
                <a:ext uri="{FF2B5EF4-FFF2-40B4-BE49-F238E27FC236}">
                  <a16:creationId xmlns:a16="http://schemas.microsoft.com/office/drawing/2014/main" id="{C2E1FE34-033F-4064-912E-98571CDB5F7B}"/>
                </a:ext>
              </a:extLst>
            </p:cNvPr>
            <p:cNvSpPr>
              <a:spLocks noChangeShapeType="1"/>
            </p:cNvSpPr>
            <p:nvPr/>
          </p:nvSpPr>
          <p:spPr bwMode="auto">
            <a:xfrm>
              <a:off x="2739" y="1362"/>
              <a:ext cx="0" cy="96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4" name="Line 1092">
              <a:extLst>
                <a:ext uri="{FF2B5EF4-FFF2-40B4-BE49-F238E27FC236}">
                  <a16:creationId xmlns:a16="http://schemas.microsoft.com/office/drawing/2014/main" id="{CC8B2DE6-C926-4D68-BF6D-9504792BCC90}"/>
                </a:ext>
              </a:extLst>
            </p:cNvPr>
            <p:cNvSpPr>
              <a:spLocks noChangeShapeType="1"/>
            </p:cNvSpPr>
            <p:nvPr/>
          </p:nvSpPr>
          <p:spPr bwMode="auto">
            <a:xfrm>
              <a:off x="1608" y="1585"/>
              <a:ext cx="4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5" name="Line 1093">
              <a:extLst>
                <a:ext uri="{FF2B5EF4-FFF2-40B4-BE49-F238E27FC236}">
                  <a16:creationId xmlns:a16="http://schemas.microsoft.com/office/drawing/2014/main" id="{A82D3EB8-3E3F-4DEB-B897-9938B50881B6}"/>
                </a:ext>
              </a:extLst>
            </p:cNvPr>
            <p:cNvSpPr>
              <a:spLocks noChangeShapeType="1"/>
            </p:cNvSpPr>
            <p:nvPr/>
          </p:nvSpPr>
          <p:spPr bwMode="auto">
            <a:xfrm flipH="1">
              <a:off x="2032" y="1448"/>
              <a:ext cx="48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6" name="Line 1094">
              <a:extLst>
                <a:ext uri="{FF2B5EF4-FFF2-40B4-BE49-F238E27FC236}">
                  <a16:creationId xmlns:a16="http://schemas.microsoft.com/office/drawing/2014/main" id="{21F67E38-AFFF-41EF-8F79-A98E470B5C88}"/>
                </a:ext>
              </a:extLst>
            </p:cNvPr>
            <p:cNvSpPr>
              <a:spLocks noChangeShapeType="1"/>
            </p:cNvSpPr>
            <p:nvPr/>
          </p:nvSpPr>
          <p:spPr bwMode="auto">
            <a:xfrm flipH="1">
              <a:off x="2304" y="1358"/>
              <a:ext cx="43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7" name="Line 1095">
              <a:extLst>
                <a:ext uri="{FF2B5EF4-FFF2-40B4-BE49-F238E27FC236}">
                  <a16:creationId xmlns:a16="http://schemas.microsoft.com/office/drawing/2014/main" id="{C67C5F47-8484-4CDC-8814-3DC7D7BBB50C}"/>
                </a:ext>
              </a:extLst>
            </p:cNvPr>
            <p:cNvSpPr>
              <a:spLocks noChangeShapeType="1"/>
            </p:cNvSpPr>
            <p:nvPr/>
          </p:nvSpPr>
          <p:spPr bwMode="auto">
            <a:xfrm flipV="1">
              <a:off x="1609" y="2035"/>
              <a:ext cx="1353" cy="6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8" name="Line 1096">
              <a:extLst>
                <a:ext uri="{FF2B5EF4-FFF2-40B4-BE49-F238E27FC236}">
                  <a16:creationId xmlns:a16="http://schemas.microsoft.com/office/drawing/2014/main" id="{7014078F-4498-460A-9468-522690C85AA3}"/>
                </a:ext>
              </a:extLst>
            </p:cNvPr>
            <p:cNvSpPr>
              <a:spLocks noChangeShapeType="1"/>
            </p:cNvSpPr>
            <p:nvPr/>
          </p:nvSpPr>
          <p:spPr bwMode="auto">
            <a:xfrm flipV="1">
              <a:off x="1609" y="1852"/>
              <a:ext cx="1353" cy="57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09" name="Line 1097">
              <a:extLst>
                <a:ext uri="{FF2B5EF4-FFF2-40B4-BE49-F238E27FC236}">
                  <a16:creationId xmlns:a16="http://schemas.microsoft.com/office/drawing/2014/main" id="{E2EBC730-1D43-4068-9A56-3A1C15340B09}"/>
                </a:ext>
              </a:extLst>
            </p:cNvPr>
            <p:cNvSpPr>
              <a:spLocks noChangeShapeType="1"/>
            </p:cNvSpPr>
            <p:nvPr/>
          </p:nvSpPr>
          <p:spPr bwMode="auto">
            <a:xfrm flipV="1">
              <a:off x="1609" y="1648"/>
              <a:ext cx="1353" cy="5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10" name="Line 1098">
              <a:extLst>
                <a:ext uri="{FF2B5EF4-FFF2-40B4-BE49-F238E27FC236}">
                  <a16:creationId xmlns:a16="http://schemas.microsoft.com/office/drawing/2014/main" id="{F400D435-B9FE-4099-8169-6AAD71EC2EC6}"/>
                </a:ext>
              </a:extLst>
            </p:cNvPr>
            <p:cNvSpPr>
              <a:spLocks noChangeShapeType="1"/>
            </p:cNvSpPr>
            <p:nvPr/>
          </p:nvSpPr>
          <p:spPr bwMode="auto">
            <a:xfrm flipV="1">
              <a:off x="1609" y="1444"/>
              <a:ext cx="1353" cy="53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11" name="Line 1099">
              <a:extLst>
                <a:ext uri="{FF2B5EF4-FFF2-40B4-BE49-F238E27FC236}">
                  <a16:creationId xmlns:a16="http://schemas.microsoft.com/office/drawing/2014/main" id="{996BAEE6-4388-4ED5-9EFF-BCF9128971B8}"/>
                </a:ext>
              </a:extLst>
            </p:cNvPr>
            <p:cNvSpPr>
              <a:spLocks noChangeShapeType="1"/>
            </p:cNvSpPr>
            <p:nvPr/>
          </p:nvSpPr>
          <p:spPr bwMode="auto">
            <a:xfrm flipH="1">
              <a:off x="1148" y="2650"/>
              <a:ext cx="46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12" name="Line 1100">
              <a:extLst>
                <a:ext uri="{FF2B5EF4-FFF2-40B4-BE49-F238E27FC236}">
                  <a16:creationId xmlns:a16="http://schemas.microsoft.com/office/drawing/2014/main" id="{064FA07D-8021-4DD0-B720-614890E8DA3B}"/>
                </a:ext>
              </a:extLst>
            </p:cNvPr>
            <p:cNvSpPr>
              <a:spLocks noChangeShapeType="1"/>
            </p:cNvSpPr>
            <p:nvPr/>
          </p:nvSpPr>
          <p:spPr bwMode="auto">
            <a:xfrm flipH="1">
              <a:off x="1148" y="2424"/>
              <a:ext cx="46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13" name="Line 1101">
              <a:extLst>
                <a:ext uri="{FF2B5EF4-FFF2-40B4-BE49-F238E27FC236}">
                  <a16:creationId xmlns:a16="http://schemas.microsoft.com/office/drawing/2014/main" id="{F8A9585E-7B62-49CD-9944-FD9939D18333}"/>
                </a:ext>
              </a:extLst>
            </p:cNvPr>
            <p:cNvSpPr>
              <a:spLocks noChangeShapeType="1"/>
            </p:cNvSpPr>
            <p:nvPr/>
          </p:nvSpPr>
          <p:spPr bwMode="auto">
            <a:xfrm flipH="1">
              <a:off x="1148" y="2197"/>
              <a:ext cx="46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414" name="Line 1102">
              <a:extLst>
                <a:ext uri="{FF2B5EF4-FFF2-40B4-BE49-F238E27FC236}">
                  <a16:creationId xmlns:a16="http://schemas.microsoft.com/office/drawing/2014/main" id="{6C2084FA-C010-4A84-A6D0-D5101706F460}"/>
                </a:ext>
              </a:extLst>
            </p:cNvPr>
            <p:cNvSpPr>
              <a:spLocks noChangeShapeType="1"/>
            </p:cNvSpPr>
            <p:nvPr/>
          </p:nvSpPr>
          <p:spPr bwMode="auto">
            <a:xfrm flipH="1">
              <a:off x="1148" y="1970"/>
              <a:ext cx="46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4416" name="Line 1104">
            <a:extLst>
              <a:ext uri="{FF2B5EF4-FFF2-40B4-BE49-F238E27FC236}">
                <a16:creationId xmlns:a16="http://schemas.microsoft.com/office/drawing/2014/main" id="{73412EF9-B8AB-4674-BD07-38E3200B0525}"/>
              </a:ext>
            </a:extLst>
          </p:cNvPr>
          <p:cNvSpPr>
            <a:spLocks noChangeShapeType="1"/>
          </p:cNvSpPr>
          <p:nvPr/>
        </p:nvSpPr>
        <p:spPr bwMode="auto">
          <a:xfrm flipV="1">
            <a:off x="3435350" y="3803650"/>
            <a:ext cx="1282700" cy="698500"/>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5">
            <a:extLst>
              <a:ext uri="{FF2B5EF4-FFF2-40B4-BE49-F238E27FC236}">
                <a16:creationId xmlns:a16="http://schemas.microsoft.com/office/drawing/2014/main" id="{1EE8D5A7-353B-4047-A198-8439A007EA90}"/>
              </a:ext>
            </a:extLst>
          </p:cNvPr>
          <p:cNvSpPr>
            <a:spLocks noChangeAspect="1" noChangeArrowheads="1" noTextEdit="1"/>
          </p:cNvSpPr>
          <p:nvPr/>
        </p:nvSpPr>
        <p:spPr bwMode="auto">
          <a:xfrm>
            <a:off x="1042988" y="1844675"/>
            <a:ext cx="47529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5123" name="Rectangle 7">
            <a:extLst>
              <a:ext uri="{FF2B5EF4-FFF2-40B4-BE49-F238E27FC236}">
                <a16:creationId xmlns:a16="http://schemas.microsoft.com/office/drawing/2014/main" id="{2928712C-0608-45D6-87CB-F0C7EAF8AC11}"/>
              </a:ext>
            </a:extLst>
          </p:cNvPr>
          <p:cNvSpPr>
            <a:spLocks noChangeArrowheads="1"/>
          </p:cNvSpPr>
          <p:nvPr/>
        </p:nvSpPr>
        <p:spPr bwMode="auto">
          <a:xfrm>
            <a:off x="1042988" y="1835150"/>
            <a:ext cx="7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r>
              <a:rPr lang="fr-FR" altLang="fr-FR">
                <a:solidFill>
                  <a:srgbClr val="000000"/>
                </a:solidFill>
                <a:latin typeface="Times New Roman" panose="02020603050405020304" pitchFamily="18" charset="0"/>
              </a:rPr>
              <a:t> </a:t>
            </a:r>
            <a:endParaRPr lang="fr-FR" altLang="fr-FR"/>
          </a:p>
        </p:txBody>
      </p:sp>
      <p:sp>
        <p:nvSpPr>
          <p:cNvPr id="5124" name="Rectangle 8">
            <a:extLst>
              <a:ext uri="{FF2B5EF4-FFF2-40B4-BE49-F238E27FC236}">
                <a16:creationId xmlns:a16="http://schemas.microsoft.com/office/drawing/2014/main" id="{7062093B-74C4-4C58-B2AC-797381B5453D}"/>
              </a:ext>
            </a:extLst>
          </p:cNvPr>
          <p:cNvSpPr>
            <a:spLocks noChangeArrowheads="1"/>
          </p:cNvSpPr>
          <p:nvPr/>
        </p:nvSpPr>
        <p:spPr bwMode="auto">
          <a:xfrm>
            <a:off x="1157288" y="1857375"/>
            <a:ext cx="4629150" cy="33559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nvGrpSpPr>
          <p:cNvPr id="5125" name="Group 132">
            <a:extLst>
              <a:ext uri="{FF2B5EF4-FFF2-40B4-BE49-F238E27FC236}">
                <a16:creationId xmlns:a16="http://schemas.microsoft.com/office/drawing/2014/main" id="{D7701487-C0D2-4A01-9079-259EFEA607EA}"/>
              </a:ext>
            </a:extLst>
          </p:cNvPr>
          <p:cNvGrpSpPr>
            <a:grpSpLocks/>
          </p:cNvGrpSpPr>
          <p:nvPr/>
        </p:nvGrpSpPr>
        <p:grpSpPr bwMode="auto">
          <a:xfrm>
            <a:off x="1365250" y="1866900"/>
            <a:ext cx="2160588" cy="3333750"/>
            <a:chOff x="860" y="1176"/>
            <a:chExt cx="1361" cy="2100"/>
          </a:xfrm>
        </p:grpSpPr>
        <p:grpSp>
          <p:nvGrpSpPr>
            <p:cNvPr id="5351" name="Group 39">
              <a:extLst>
                <a:ext uri="{FF2B5EF4-FFF2-40B4-BE49-F238E27FC236}">
                  <a16:creationId xmlns:a16="http://schemas.microsoft.com/office/drawing/2014/main" id="{B535AA1B-A1EC-446A-A25A-5327C1955592}"/>
                </a:ext>
              </a:extLst>
            </p:cNvPr>
            <p:cNvGrpSpPr>
              <a:grpSpLocks/>
            </p:cNvGrpSpPr>
            <p:nvPr/>
          </p:nvGrpSpPr>
          <p:grpSpPr bwMode="auto">
            <a:xfrm>
              <a:off x="860" y="1176"/>
              <a:ext cx="680" cy="931"/>
              <a:chOff x="860" y="1176"/>
              <a:chExt cx="680" cy="931"/>
            </a:xfrm>
          </p:grpSpPr>
          <p:sp>
            <p:nvSpPr>
              <p:cNvPr id="5444" name="Rectangle 9">
                <a:extLst>
                  <a:ext uri="{FF2B5EF4-FFF2-40B4-BE49-F238E27FC236}">
                    <a16:creationId xmlns:a16="http://schemas.microsoft.com/office/drawing/2014/main" id="{A3A4F04C-5AA1-4E8B-BA61-AB53D3A65DE0}"/>
                  </a:ext>
                </a:extLst>
              </p:cNvPr>
              <p:cNvSpPr>
                <a:spLocks noChangeArrowheads="1"/>
              </p:cNvSpPr>
              <p:nvPr/>
            </p:nvSpPr>
            <p:spPr bwMode="auto">
              <a:xfrm>
                <a:off x="860" y="1176"/>
                <a:ext cx="680" cy="106"/>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45" name="Line 10">
                <a:extLst>
                  <a:ext uri="{FF2B5EF4-FFF2-40B4-BE49-F238E27FC236}">
                    <a16:creationId xmlns:a16="http://schemas.microsoft.com/office/drawing/2014/main" id="{0C43BF8D-40BA-478B-9733-BE3933EAC723}"/>
                  </a:ext>
                </a:extLst>
              </p:cNvPr>
              <p:cNvSpPr>
                <a:spLocks noChangeShapeType="1"/>
              </p:cNvSpPr>
              <p:nvPr/>
            </p:nvSpPr>
            <p:spPr bwMode="auto">
              <a:xfrm>
                <a:off x="1463" y="1176"/>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6" name="Line 11">
                <a:extLst>
                  <a:ext uri="{FF2B5EF4-FFF2-40B4-BE49-F238E27FC236}">
                    <a16:creationId xmlns:a16="http://schemas.microsoft.com/office/drawing/2014/main" id="{EE6ABF45-B4D3-4F4C-B1A3-CDE3A5350A1E}"/>
                  </a:ext>
                </a:extLst>
              </p:cNvPr>
              <p:cNvSpPr>
                <a:spLocks noChangeShapeType="1"/>
              </p:cNvSpPr>
              <p:nvPr/>
            </p:nvSpPr>
            <p:spPr bwMode="auto">
              <a:xfrm>
                <a:off x="1370" y="1176"/>
                <a:ext cx="1" cy="19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7" name="Line 12">
                <a:extLst>
                  <a:ext uri="{FF2B5EF4-FFF2-40B4-BE49-F238E27FC236}">
                    <a16:creationId xmlns:a16="http://schemas.microsoft.com/office/drawing/2014/main" id="{BE52B2BA-E721-4CAA-BD8C-A63DD952B45E}"/>
                  </a:ext>
                </a:extLst>
              </p:cNvPr>
              <p:cNvSpPr>
                <a:spLocks noChangeShapeType="1"/>
              </p:cNvSpPr>
              <p:nvPr/>
            </p:nvSpPr>
            <p:spPr bwMode="auto">
              <a:xfrm>
                <a:off x="1262"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8" name="Line 13">
                <a:extLst>
                  <a:ext uri="{FF2B5EF4-FFF2-40B4-BE49-F238E27FC236}">
                    <a16:creationId xmlns:a16="http://schemas.microsoft.com/office/drawing/2014/main" id="{57E01AFC-328F-4035-9100-627029F4A0DC}"/>
                  </a:ext>
                </a:extLst>
              </p:cNvPr>
              <p:cNvSpPr>
                <a:spLocks noChangeShapeType="1"/>
              </p:cNvSpPr>
              <p:nvPr/>
            </p:nvSpPr>
            <p:spPr bwMode="auto">
              <a:xfrm>
                <a:off x="1154"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9" name="Line 14">
                <a:extLst>
                  <a:ext uri="{FF2B5EF4-FFF2-40B4-BE49-F238E27FC236}">
                    <a16:creationId xmlns:a16="http://schemas.microsoft.com/office/drawing/2014/main" id="{87116FD6-0236-4D15-83B1-132CF700F619}"/>
                  </a:ext>
                </a:extLst>
              </p:cNvPr>
              <p:cNvSpPr>
                <a:spLocks noChangeShapeType="1"/>
              </p:cNvSpPr>
              <p:nvPr/>
            </p:nvSpPr>
            <p:spPr bwMode="auto">
              <a:xfrm>
                <a:off x="1046"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0" name="Line 15">
                <a:extLst>
                  <a:ext uri="{FF2B5EF4-FFF2-40B4-BE49-F238E27FC236}">
                    <a16:creationId xmlns:a16="http://schemas.microsoft.com/office/drawing/2014/main" id="{D62F6022-1CC6-4222-B4AD-4DA3CAF740C2}"/>
                  </a:ext>
                </a:extLst>
              </p:cNvPr>
              <p:cNvSpPr>
                <a:spLocks noChangeShapeType="1"/>
              </p:cNvSpPr>
              <p:nvPr/>
            </p:nvSpPr>
            <p:spPr bwMode="auto">
              <a:xfrm>
                <a:off x="953"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1" name="Rectangle 16">
                <a:extLst>
                  <a:ext uri="{FF2B5EF4-FFF2-40B4-BE49-F238E27FC236}">
                    <a16:creationId xmlns:a16="http://schemas.microsoft.com/office/drawing/2014/main" id="{4F3A9F3F-0EDB-4D8D-8CE1-583F2232309A}"/>
                  </a:ext>
                </a:extLst>
              </p:cNvPr>
              <p:cNvSpPr>
                <a:spLocks noChangeArrowheads="1"/>
              </p:cNvSpPr>
              <p:nvPr/>
            </p:nvSpPr>
            <p:spPr bwMode="auto">
              <a:xfrm>
                <a:off x="860" y="1284"/>
                <a:ext cx="680"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52" name="Line 17">
                <a:extLst>
                  <a:ext uri="{FF2B5EF4-FFF2-40B4-BE49-F238E27FC236}">
                    <a16:creationId xmlns:a16="http://schemas.microsoft.com/office/drawing/2014/main" id="{43D9B6F2-9772-4746-AA6E-9954A1D60B7E}"/>
                  </a:ext>
                </a:extLst>
              </p:cNvPr>
              <p:cNvSpPr>
                <a:spLocks noChangeShapeType="1"/>
              </p:cNvSpPr>
              <p:nvPr/>
            </p:nvSpPr>
            <p:spPr bwMode="auto">
              <a:xfrm>
                <a:off x="1463"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3" name="Line 18">
                <a:extLst>
                  <a:ext uri="{FF2B5EF4-FFF2-40B4-BE49-F238E27FC236}">
                    <a16:creationId xmlns:a16="http://schemas.microsoft.com/office/drawing/2014/main" id="{B25C071B-B163-4A45-A967-1BE7203CD8BC}"/>
                  </a:ext>
                </a:extLst>
              </p:cNvPr>
              <p:cNvSpPr>
                <a:spLocks noChangeShapeType="1"/>
              </p:cNvSpPr>
              <p:nvPr/>
            </p:nvSpPr>
            <p:spPr bwMode="auto">
              <a:xfrm>
                <a:off x="1370"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4" name="Line 19">
                <a:extLst>
                  <a:ext uri="{FF2B5EF4-FFF2-40B4-BE49-F238E27FC236}">
                    <a16:creationId xmlns:a16="http://schemas.microsoft.com/office/drawing/2014/main" id="{904B9283-C3FC-4C21-A95D-7ED4CB7E0C87}"/>
                  </a:ext>
                </a:extLst>
              </p:cNvPr>
              <p:cNvSpPr>
                <a:spLocks noChangeShapeType="1"/>
              </p:cNvSpPr>
              <p:nvPr/>
            </p:nvSpPr>
            <p:spPr bwMode="auto">
              <a:xfrm>
                <a:off x="1262"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5" name="Line 20">
                <a:extLst>
                  <a:ext uri="{FF2B5EF4-FFF2-40B4-BE49-F238E27FC236}">
                    <a16:creationId xmlns:a16="http://schemas.microsoft.com/office/drawing/2014/main" id="{959A6994-149A-41B4-BACB-F1E6750ECF13}"/>
                  </a:ext>
                </a:extLst>
              </p:cNvPr>
              <p:cNvSpPr>
                <a:spLocks noChangeShapeType="1"/>
              </p:cNvSpPr>
              <p:nvPr/>
            </p:nvSpPr>
            <p:spPr bwMode="auto">
              <a:xfrm>
                <a:off x="1154"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6" name="Line 21">
                <a:extLst>
                  <a:ext uri="{FF2B5EF4-FFF2-40B4-BE49-F238E27FC236}">
                    <a16:creationId xmlns:a16="http://schemas.microsoft.com/office/drawing/2014/main" id="{83E747D5-5529-4F60-A20B-AC808C0FFA8F}"/>
                  </a:ext>
                </a:extLst>
              </p:cNvPr>
              <p:cNvSpPr>
                <a:spLocks noChangeShapeType="1"/>
              </p:cNvSpPr>
              <p:nvPr/>
            </p:nvSpPr>
            <p:spPr bwMode="auto">
              <a:xfrm>
                <a:off x="1046"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7" name="Line 22">
                <a:extLst>
                  <a:ext uri="{FF2B5EF4-FFF2-40B4-BE49-F238E27FC236}">
                    <a16:creationId xmlns:a16="http://schemas.microsoft.com/office/drawing/2014/main" id="{DB28963C-BF7B-447A-8284-A1D0758859E1}"/>
                  </a:ext>
                </a:extLst>
              </p:cNvPr>
              <p:cNvSpPr>
                <a:spLocks noChangeShapeType="1"/>
              </p:cNvSpPr>
              <p:nvPr/>
            </p:nvSpPr>
            <p:spPr bwMode="auto">
              <a:xfrm>
                <a:off x="953"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58" name="Rectangle 23">
                <a:extLst>
                  <a:ext uri="{FF2B5EF4-FFF2-40B4-BE49-F238E27FC236}">
                    <a16:creationId xmlns:a16="http://schemas.microsoft.com/office/drawing/2014/main" id="{F8143ABE-2C68-4BF9-8811-1BFA9C12D6E8}"/>
                  </a:ext>
                </a:extLst>
              </p:cNvPr>
              <p:cNvSpPr>
                <a:spLocks noChangeArrowheads="1"/>
              </p:cNvSpPr>
              <p:nvPr/>
            </p:nvSpPr>
            <p:spPr bwMode="auto">
              <a:xfrm>
                <a:off x="860" y="1533"/>
                <a:ext cx="680" cy="108"/>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59" name="Rectangle 24">
                <a:extLst>
                  <a:ext uri="{FF2B5EF4-FFF2-40B4-BE49-F238E27FC236}">
                    <a16:creationId xmlns:a16="http://schemas.microsoft.com/office/drawing/2014/main" id="{809FABD1-BD49-4287-9098-FFE679D204A6}"/>
                  </a:ext>
                </a:extLst>
              </p:cNvPr>
              <p:cNvSpPr>
                <a:spLocks noChangeArrowheads="1"/>
              </p:cNvSpPr>
              <p:nvPr/>
            </p:nvSpPr>
            <p:spPr bwMode="auto">
              <a:xfrm>
                <a:off x="860" y="1641"/>
                <a:ext cx="680"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60" name="Rectangle 25">
                <a:extLst>
                  <a:ext uri="{FF2B5EF4-FFF2-40B4-BE49-F238E27FC236}">
                    <a16:creationId xmlns:a16="http://schemas.microsoft.com/office/drawing/2014/main" id="{DE549AD3-C83E-4B20-84DE-05B8BCFBC23E}"/>
                  </a:ext>
                </a:extLst>
              </p:cNvPr>
              <p:cNvSpPr>
                <a:spLocks noChangeArrowheads="1"/>
              </p:cNvSpPr>
              <p:nvPr/>
            </p:nvSpPr>
            <p:spPr bwMode="auto">
              <a:xfrm>
                <a:off x="860" y="2000"/>
                <a:ext cx="680"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61" name="Rectangle 26">
                <a:extLst>
                  <a:ext uri="{FF2B5EF4-FFF2-40B4-BE49-F238E27FC236}">
                    <a16:creationId xmlns:a16="http://schemas.microsoft.com/office/drawing/2014/main" id="{3B67E291-8342-4DAC-8146-F4A3FF36B723}"/>
                  </a:ext>
                </a:extLst>
              </p:cNvPr>
              <p:cNvSpPr>
                <a:spLocks noChangeArrowheads="1"/>
              </p:cNvSpPr>
              <p:nvPr/>
            </p:nvSpPr>
            <p:spPr bwMode="auto">
              <a:xfrm>
                <a:off x="860" y="1889"/>
                <a:ext cx="680"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62" name="Line 27">
                <a:extLst>
                  <a:ext uri="{FF2B5EF4-FFF2-40B4-BE49-F238E27FC236}">
                    <a16:creationId xmlns:a16="http://schemas.microsoft.com/office/drawing/2014/main" id="{FA45A2B6-1D0B-4DD5-85A7-700A45C35BFA}"/>
                  </a:ext>
                </a:extLst>
              </p:cNvPr>
              <p:cNvSpPr>
                <a:spLocks noChangeShapeType="1"/>
              </p:cNvSpPr>
              <p:nvPr/>
            </p:nvSpPr>
            <p:spPr bwMode="auto">
              <a:xfrm>
                <a:off x="1463"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3" name="Line 28">
                <a:extLst>
                  <a:ext uri="{FF2B5EF4-FFF2-40B4-BE49-F238E27FC236}">
                    <a16:creationId xmlns:a16="http://schemas.microsoft.com/office/drawing/2014/main" id="{2E8A2FFC-B393-4680-93E5-7C92DF4E8E03}"/>
                  </a:ext>
                </a:extLst>
              </p:cNvPr>
              <p:cNvSpPr>
                <a:spLocks noChangeShapeType="1"/>
              </p:cNvSpPr>
              <p:nvPr/>
            </p:nvSpPr>
            <p:spPr bwMode="auto">
              <a:xfrm>
                <a:off x="1370"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4" name="Line 29">
                <a:extLst>
                  <a:ext uri="{FF2B5EF4-FFF2-40B4-BE49-F238E27FC236}">
                    <a16:creationId xmlns:a16="http://schemas.microsoft.com/office/drawing/2014/main" id="{ADC9D184-EEB6-4B30-A848-2B68ECE257F0}"/>
                  </a:ext>
                </a:extLst>
              </p:cNvPr>
              <p:cNvSpPr>
                <a:spLocks noChangeShapeType="1"/>
              </p:cNvSpPr>
              <p:nvPr/>
            </p:nvSpPr>
            <p:spPr bwMode="auto">
              <a:xfrm>
                <a:off x="1262"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5" name="Line 30">
                <a:extLst>
                  <a:ext uri="{FF2B5EF4-FFF2-40B4-BE49-F238E27FC236}">
                    <a16:creationId xmlns:a16="http://schemas.microsoft.com/office/drawing/2014/main" id="{D9994CE7-2E1C-4678-A528-0A896541F7A2}"/>
                  </a:ext>
                </a:extLst>
              </p:cNvPr>
              <p:cNvSpPr>
                <a:spLocks noChangeShapeType="1"/>
              </p:cNvSpPr>
              <p:nvPr/>
            </p:nvSpPr>
            <p:spPr bwMode="auto">
              <a:xfrm>
                <a:off x="1154"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6" name="Line 31">
                <a:extLst>
                  <a:ext uri="{FF2B5EF4-FFF2-40B4-BE49-F238E27FC236}">
                    <a16:creationId xmlns:a16="http://schemas.microsoft.com/office/drawing/2014/main" id="{6136D4F3-EC6F-4F56-A970-61495D8A6013}"/>
                  </a:ext>
                </a:extLst>
              </p:cNvPr>
              <p:cNvSpPr>
                <a:spLocks noChangeShapeType="1"/>
              </p:cNvSpPr>
              <p:nvPr/>
            </p:nvSpPr>
            <p:spPr bwMode="auto">
              <a:xfrm>
                <a:off x="1046"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7" name="Line 32">
                <a:extLst>
                  <a:ext uri="{FF2B5EF4-FFF2-40B4-BE49-F238E27FC236}">
                    <a16:creationId xmlns:a16="http://schemas.microsoft.com/office/drawing/2014/main" id="{3EFF9B00-FFC0-4A1C-B209-9099B19F957B}"/>
                  </a:ext>
                </a:extLst>
              </p:cNvPr>
              <p:cNvSpPr>
                <a:spLocks noChangeShapeType="1"/>
              </p:cNvSpPr>
              <p:nvPr/>
            </p:nvSpPr>
            <p:spPr bwMode="auto">
              <a:xfrm>
                <a:off x="953"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8" name="Line 33">
                <a:extLst>
                  <a:ext uri="{FF2B5EF4-FFF2-40B4-BE49-F238E27FC236}">
                    <a16:creationId xmlns:a16="http://schemas.microsoft.com/office/drawing/2014/main" id="{3A8B30EA-9FEB-4E22-90F8-62CE4D8D3EDB}"/>
                  </a:ext>
                </a:extLst>
              </p:cNvPr>
              <p:cNvSpPr>
                <a:spLocks noChangeShapeType="1"/>
              </p:cNvSpPr>
              <p:nvPr/>
            </p:nvSpPr>
            <p:spPr bwMode="auto">
              <a:xfrm>
                <a:off x="1355"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69" name="Line 34">
                <a:extLst>
                  <a:ext uri="{FF2B5EF4-FFF2-40B4-BE49-F238E27FC236}">
                    <a16:creationId xmlns:a16="http://schemas.microsoft.com/office/drawing/2014/main" id="{6EC48D5A-8DE8-4D38-9D42-62969E416CA0}"/>
                  </a:ext>
                </a:extLst>
              </p:cNvPr>
              <p:cNvSpPr>
                <a:spLocks noChangeShapeType="1"/>
              </p:cNvSpPr>
              <p:nvPr/>
            </p:nvSpPr>
            <p:spPr bwMode="auto">
              <a:xfrm>
                <a:off x="1262"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70" name="Line 35">
                <a:extLst>
                  <a:ext uri="{FF2B5EF4-FFF2-40B4-BE49-F238E27FC236}">
                    <a16:creationId xmlns:a16="http://schemas.microsoft.com/office/drawing/2014/main" id="{E4D9A856-9463-4131-91E6-D316E4F09A41}"/>
                  </a:ext>
                </a:extLst>
              </p:cNvPr>
              <p:cNvSpPr>
                <a:spLocks noChangeShapeType="1"/>
              </p:cNvSpPr>
              <p:nvPr/>
            </p:nvSpPr>
            <p:spPr bwMode="auto">
              <a:xfrm>
                <a:off x="1154"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71" name="Line 36">
                <a:extLst>
                  <a:ext uri="{FF2B5EF4-FFF2-40B4-BE49-F238E27FC236}">
                    <a16:creationId xmlns:a16="http://schemas.microsoft.com/office/drawing/2014/main" id="{25BB27E2-CFF3-43D3-BDB9-0F6DCFA667D6}"/>
                  </a:ext>
                </a:extLst>
              </p:cNvPr>
              <p:cNvSpPr>
                <a:spLocks noChangeShapeType="1"/>
              </p:cNvSpPr>
              <p:nvPr/>
            </p:nvSpPr>
            <p:spPr bwMode="auto">
              <a:xfrm>
                <a:off x="1046"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72" name="Line 37">
                <a:extLst>
                  <a:ext uri="{FF2B5EF4-FFF2-40B4-BE49-F238E27FC236}">
                    <a16:creationId xmlns:a16="http://schemas.microsoft.com/office/drawing/2014/main" id="{13FB72A4-9E17-40C8-9DD5-071F003BF60D}"/>
                  </a:ext>
                </a:extLst>
              </p:cNvPr>
              <p:cNvSpPr>
                <a:spLocks noChangeShapeType="1"/>
              </p:cNvSpPr>
              <p:nvPr/>
            </p:nvSpPr>
            <p:spPr bwMode="auto">
              <a:xfrm>
                <a:off x="953"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73" name="Line 38">
                <a:extLst>
                  <a:ext uri="{FF2B5EF4-FFF2-40B4-BE49-F238E27FC236}">
                    <a16:creationId xmlns:a16="http://schemas.microsoft.com/office/drawing/2014/main" id="{FA251F3A-2BB2-4B12-BC28-AB2B3ADC4EF0}"/>
                  </a:ext>
                </a:extLst>
              </p:cNvPr>
              <p:cNvSpPr>
                <a:spLocks noChangeShapeType="1"/>
              </p:cNvSpPr>
              <p:nvPr/>
            </p:nvSpPr>
            <p:spPr bwMode="auto">
              <a:xfrm>
                <a:off x="1448"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352" name="Rectangle 40">
              <a:extLst>
                <a:ext uri="{FF2B5EF4-FFF2-40B4-BE49-F238E27FC236}">
                  <a16:creationId xmlns:a16="http://schemas.microsoft.com/office/drawing/2014/main" id="{6FF69786-59FD-4C44-B3EE-4F00A4571307}"/>
                </a:ext>
              </a:extLst>
            </p:cNvPr>
            <p:cNvSpPr>
              <a:spLocks noChangeArrowheads="1"/>
            </p:cNvSpPr>
            <p:nvPr/>
          </p:nvSpPr>
          <p:spPr bwMode="auto">
            <a:xfrm>
              <a:off x="860" y="2345"/>
              <a:ext cx="680"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53" name="Line 41">
              <a:extLst>
                <a:ext uri="{FF2B5EF4-FFF2-40B4-BE49-F238E27FC236}">
                  <a16:creationId xmlns:a16="http://schemas.microsoft.com/office/drawing/2014/main" id="{DFFF2288-9AAB-4F8C-80FC-13DA662B4B59}"/>
                </a:ext>
              </a:extLst>
            </p:cNvPr>
            <p:cNvSpPr>
              <a:spLocks noChangeShapeType="1"/>
            </p:cNvSpPr>
            <p:nvPr/>
          </p:nvSpPr>
          <p:spPr bwMode="auto">
            <a:xfrm>
              <a:off x="1463" y="2345"/>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4" name="Line 42">
              <a:extLst>
                <a:ext uri="{FF2B5EF4-FFF2-40B4-BE49-F238E27FC236}">
                  <a16:creationId xmlns:a16="http://schemas.microsoft.com/office/drawing/2014/main" id="{F7B5767B-64B2-405B-B1A8-EB5B3290E394}"/>
                </a:ext>
              </a:extLst>
            </p:cNvPr>
            <p:cNvSpPr>
              <a:spLocks noChangeShapeType="1"/>
            </p:cNvSpPr>
            <p:nvPr/>
          </p:nvSpPr>
          <p:spPr bwMode="auto">
            <a:xfrm>
              <a:off x="1372" y="2345"/>
              <a:ext cx="1" cy="2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5" name="Line 43">
              <a:extLst>
                <a:ext uri="{FF2B5EF4-FFF2-40B4-BE49-F238E27FC236}">
                  <a16:creationId xmlns:a16="http://schemas.microsoft.com/office/drawing/2014/main" id="{B143DF4E-6F40-434F-B02D-7A0A5C20FFE8}"/>
                </a:ext>
              </a:extLst>
            </p:cNvPr>
            <p:cNvSpPr>
              <a:spLocks noChangeShapeType="1"/>
            </p:cNvSpPr>
            <p:nvPr/>
          </p:nvSpPr>
          <p:spPr bwMode="auto">
            <a:xfrm>
              <a:off x="1262"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6" name="Line 44">
              <a:extLst>
                <a:ext uri="{FF2B5EF4-FFF2-40B4-BE49-F238E27FC236}">
                  <a16:creationId xmlns:a16="http://schemas.microsoft.com/office/drawing/2014/main" id="{1D43B47E-7F6C-43C3-BE42-71C5048B3FD0}"/>
                </a:ext>
              </a:extLst>
            </p:cNvPr>
            <p:cNvSpPr>
              <a:spLocks noChangeShapeType="1"/>
            </p:cNvSpPr>
            <p:nvPr/>
          </p:nvSpPr>
          <p:spPr bwMode="auto">
            <a:xfrm>
              <a:off x="1154"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7" name="Line 45">
              <a:extLst>
                <a:ext uri="{FF2B5EF4-FFF2-40B4-BE49-F238E27FC236}">
                  <a16:creationId xmlns:a16="http://schemas.microsoft.com/office/drawing/2014/main" id="{A753F0AB-70F8-4A17-B3C0-953987E000AD}"/>
                </a:ext>
              </a:extLst>
            </p:cNvPr>
            <p:cNvSpPr>
              <a:spLocks noChangeShapeType="1"/>
            </p:cNvSpPr>
            <p:nvPr/>
          </p:nvSpPr>
          <p:spPr bwMode="auto">
            <a:xfrm>
              <a:off x="1046"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8" name="Line 46">
              <a:extLst>
                <a:ext uri="{FF2B5EF4-FFF2-40B4-BE49-F238E27FC236}">
                  <a16:creationId xmlns:a16="http://schemas.microsoft.com/office/drawing/2014/main" id="{9E43AB7C-6DAB-4E25-A720-3AD782BBC261}"/>
                </a:ext>
              </a:extLst>
            </p:cNvPr>
            <p:cNvSpPr>
              <a:spLocks noChangeShapeType="1"/>
            </p:cNvSpPr>
            <p:nvPr/>
          </p:nvSpPr>
          <p:spPr bwMode="auto">
            <a:xfrm>
              <a:off x="953"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59" name="Rectangle 47">
              <a:extLst>
                <a:ext uri="{FF2B5EF4-FFF2-40B4-BE49-F238E27FC236}">
                  <a16:creationId xmlns:a16="http://schemas.microsoft.com/office/drawing/2014/main" id="{2E06ED45-2CDA-4A19-B2AC-0202542ED672}"/>
                </a:ext>
              </a:extLst>
            </p:cNvPr>
            <p:cNvSpPr>
              <a:spLocks noChangeArrowheads="1"/>
            </p:cNvSpPr>
            <p:nvPr/>
          </p:nvSpPr>
          <p:spPr bwMode="auto">
            <a:xfrm>
              <a:off x="860" y="2454"/>
              <a:ext cx="680"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60" name="Line 48">
              <a:extLst>
                <a:ext uri="{FF2B5EF4-FFF2-40B4-BE49-F238E27FC236}">
                  <a16:creationId xmlns:a16="http://schemas.microsoft.com/office/drawing/2014/main" id="{920AD313-CB76-4F95-8A87-71567995AAC4}"/>
                </a:ext>
              </a:extLst>
            </p:cNvPr>
            <p:cNvSpPr>
              <a:spLocks noChangeShapeType="1"/>
            </p:cNvSpPr>
            <p:nvPr/>
          </p:nvSpPr>
          <p:spPr bwMode="auto">
            <a:xfrm>
              <a:off x="1463"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1" name="Line 49">
              <a:extLst>
                <a:ext uri="{FF2B5EF4-FFF2-40B4-BE49-F238E27FC236}">
                  <a16:creationId xmlns:a16="http://schemas.microsoft.com/office/drawing/2014/main" id="{0FC55CDA-0105-4B80-9805-10F9DC899C3D}"/>
                </a:ext>
              </a:extLst>
            </p:cNvPr>
            <p:cNvSpPr>
              <a:spLocks noChangeShapeType="1"/>
            </p:cNvSpPr>
            <p:nvPr/>
          </p:nvSpPr>
          <p:spPr bwMode="auto">
            <a:xfrm>
              <a:off x="1372"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2" name="Line 50">
              <a:extLst>
                <a:ext uri="{FF2B5EF4-FFF2-40B4-BE49-F238E27FC236}">
                  <a16:creationId xmlns:a16="http://schemas.microsoft.com/office/drawing/2014/main" id="{46D68E6F-3EF7-42BB-B9B2-A20E35957DAA}"/>
                </a:ext>
              </a:extLst>
            </p:cNvPr>
            <p:cNvSpPr>
              <a:spLocks noChangeShapeType="1"/>
            </p:cNvSpPr>
            <p:nvPr/>
          </p:nvSpPr>
          <p:spPr bwMode="auto">
            <a:xfrm>
              <a:off x="1262"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3" name="Line 51">
              <a:extLst>
                <a:ext uri="{FF2B5EF4-FFF2-40B4-BE49-F238E27FC236}">
                  <a16:creationId xmlns:a16="http://schemas.microsoft.com/office/drawing/2014/main" id="{D1287370-1A92-4CBE-89C9-C44FE4378C64}"/>
                </a:ext>
              </a:extLst>
            </p:cNvPr>
            <p:cNvSpPr>
              <a:spLocks noChangeShapeType="1"/>
            </p:cNvSpPr>
            <p:nvPr/>
          </p:nvSpPr>
          <p:spPr bwMode="auto">
            <a:xfrm>
              <a:off x="1154"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4" name="Line 52">
              <a:extLst>
                <a:ext uri="{FF2B5EF4-FFF2-40B4-BE49-F238E27FC236}">
                  <a16:creationId xmlns:a16="http://schemas.microsoft.com/office/drawing/2014/main" id="{3BB1B707-6F01-40B5-9542-00429AB6BD54}"/>
                </a:ext>
              </a:extLst>
            </p:cNvPr>
            <p:cNvSpPr>
              <a:spLocks noChangeShapeType="1"/>
            </p:cNvSpPr>
            <p:nvPr/>
          </p:nvSpPr>
          <p:spPr bwMode="auto">
            <a:xfrm>
              <a:off x="1046"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5" name="Line 53">
              <a:extLst>
                <a:ext uri="{FF2B5EF4-FFF2-40B4-BE49-F238E27FC236}">
                  <a16:creationId xmlns:a16="http://schemas.microsoft.com/office/drawing/2014/main" id="{D1BCBD30-5AF1-4051-B536-649241843A76}"/>
                </a:ext>
              </a:extLst>
            </p:cNvPr>
            <p:cNvSpPr>
              <a:spLocks noChangeShapeType="1"/>
            </p:cNvSpPr>
            <p:nvPr/>
          </p:nvSpPr>
          <p:spPr bwMode="auto">
            <a:xfrm>
              <a:off x="953"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66" name="Rectangle 54">
              <a:extLst>
                <a:ext uri="{FF2B5EF4-FFF2-40B4-BE49-F238E27FC236}">
                  <a16:creationId xmlns:a16="http://schemas.microsoft.com/office/drawing/2014/main" id="{B6514DCC-8144-4159-93F6-CE706C97D788}"/>
                </a:ext>
              </a:extLst>
            </p:cNvPr>
            <p:cNvSpPr>
              <a:spLocks noChangeArrowheads="1"/>
            </p:cNvSpPr>
            <p:nvPr/>
          </p:nvSpPr>
          <p:spPr bwMode="auto">
            <a:xfrm>
              <a:off x="860" y="2702"/>
              <a:ext cx="680"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67" name="Rectangle 55">
              <a:extLst>
                <a:ext uri="{FF2B5EF4-FFF2-40B4-BE49-F238E27FC236}">
                  <a16:creationId xmlns:a16="http://schemas.microsoft.com/office/drawing/2014/main" id="{6B12BD88-0DA5-4A63-8FB4-208A38CFFC4E}"/>
                </a:ext>
              </a:extLst>
            </p:cNvPr>
            <p:cNvSpPr>
              <a:spLocks noChangeArrowheads="1"/>
            </p:cNvSpPr>
            <p:nvPr/>
          </p:nvSpPr>
          <p:spPr bwMode="auto">
            <a:xfrm>
              <a:off x="860" y="2811"/>
              <a:ext cx="680" cy="108"/>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68" name="Rectangle 56">
              <a:extLst>
                <a:ext uri="{FF2B5EF4-FFF2-40B4-BE49-F238E27FC236}">
                  <a16:creationId xmlns:a16="http://schemas.microsoft.com/office/drawing/2014/main" id="{9D028E91-3C80-4A68-8E9A-23A9269E749B}"/>
                </a:ext>
              </a:extLst>
            </p:cNvPr>
            <p:cNvSpPr>
              <a:spLocks noChangeArrowheads="1"/>
            </p:cNvSpPr>
            <p:nvPr/>
          </p:nvSpPr>
          <p:spPr bwMode="auto">
            <a:xfrm>
              <a:off x="860" y="3170"/>
              <a:ext cx="680" cy="106"/>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69" name="Rectangle 57">
              <a:extLst>
                <a:ext uri="{FF2B5EF4-FFF2-40B4-BE49-F238E27FC236}">
                  <a16:creationId xmlns:a16="http://schemas.microsoft.com/office/drawing/2014/main" id="{5681D48C-9645-4D8C-8BC9-462E81FA0F8E}"/>
                </a:ext>
              </a:extLst>
            </p:cNvPr>
            <p:cNvSpPr>
              <a:spLocks noChangeArrowheads="1"/>
            </p:cNvSpPr>
            <p:nvPr/>
          </p:nvSpPr>
          <p:spPr bwMode="auto">
            <a:xfrm>
              <a:off x="860" y="3061"/>
              <a:ext cx="680"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70" name="Line 58">
              <a:extLst>
                <a:ext uri="{FF2B5EF4-FFF2-40B4-BE49-F238E27FC236}">
                  <a16:creationId xmlns:a16="http://schemas.microsoft.com/office/drawing/2014/main" id="{B4D5E923-BD02-4F0A-8466-DFCD29B4E532}"/>
                </a:ext>
              </a:extLst>
            </p:cNvPr>
            <p:cNvSpPr>
              <a:spLocks noChangeShapeType="1"/>
            </p:cNvSpPr>
            <p:nvPr/>
          </p:nvSpPr>
          <p:spPr bwMode="auto">
            <a:xfrm>
              <a:off x="1463"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1" name="Line 59">
              <a:extLst>
                <a:ext uri="{FF2B5EF4-FFF2-40B4-BE49-F238E27FC236}">
                  <a16:creationId xmlns:a16="http://schemas.microsoft.com/office/drawing/2014/main" id="{60A0D9AB-2778-4B8C-A9B8-901C384E997C}"/>
                </a:ext>
              </a:extLst>
            </p:cNvPr>
            <p:cNvSpPr>
              <a:spLocks noChangeShapeType="1"/>
            </p:cNvSpPr>
            <p:nvPr/>
          </p:nvSpPr>
          <p:spPr bwMode="auto">
            <a:xfrm>
              <a:off x="1372"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2" name="Line 60">
              <a:extLst>
                <a:ext uri="{FF2B5EF4-FFF2-40B4-BE49-F238E27FC236}">
                  <a16:creationId xmlns:a16="http://schemas.microsoft.com/office/drawing/2014/main" id="{5ABD8F63-E281-484C-9FEF-BFEFB2CBC543}"/>
                </a:ext>
              </a:extLst>
            </p:cNvPr>
            <p:cNvSpPr>
              <a:spLocks noChangeShapeType="1"/>
            </p:cNvSpPr>
            <p:nvPr/>
          </p:nvSpPr>
          <p:spPr bwMode="auto">
            <a:xfrm>
              <a:off x="1262"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3" name="Line 61">
              <a:extLst>
                <a:ext uri="{FF2B5EF4-FFF2-40B4-BE49-F238E27FC236}">
                  <a16:creationId xmlns:a16="http://schemas.microsoft.com/office/drawing/2014/main" id="{7D89F74C-2F8A-40E7-891A-6ED28A4151DC}"/>
                </a:ext>
              </a:extLst>
            </p:cNvPr>
            <p:cNvSpPr>
              <a:spLocks noChangeShapeType="1"/>
            </p:cNvSpPr>
            <p:nvPr/>
          </p:nvSpPr>
          <p:spPr bwMode="auto">
            <a:xfrm>
              <a:off x="1154"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4" name="Line 62">
              <a:extLst>
                <a:ext uri="{FF2B5EF4-FFF2-40B4-BE49-F238E27FC236}">
                  <a16:creationId xmlns:a16="http://schemas.microsoft.com/office/drawing/2014/main" id="{7685D0ED-727D-44E8-B079-ECE2CD8D2290}"/>
                </a:ext>
              </a:extLst>
            </p:cNvPr>
            <p:cNvSpPr>
              <a:spLocks noChangeShapeType="1"/>
            </p:cNvSpPr>
            <p:nvPr/>
          </p:nvSpPr>
          <p:spPr bwMode="auto">
            <a:xfrm>
              <a:off x="1046"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5" name="Line 63">
              <a:extLst>
                <a:ext uri="{FF2B5EF4-FFF2-40B4-BE49-F238E27FC236}">
                  <a16:creationId xmlns:a16="http://schemas.microsoft.com/office/drawing/2014/main" id="{F74F9EB5-6053-44D3-9B32-A7C07ED4FE5D}"/>
                </a:ext>
              </a:extLst>
            </p:cNvPr>
            <p:cNvSpPr>
              <a:spLocks noChangeShapeType="1"/>
            </p:cNvSpPr>
            <p:nvPr/>
          </p:nvSpPr>
          <p:spPr bwMode="auto">
            <a:xfrm>
              <a:off x="953"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6" name="Line 64">
              <a:extLst>
                <a:ext uri="{FF2B5EF4-FFF2-40B4-BE49-F238E27FC236}">
                  <a16:creationId xmlns:a16="http://schemas.microsoft.com/office/drawing/2014/main" id="{0ADDA67B-E0EE-41BB-BA29-E1E693A54B75}"/>
                </a:ext>
              </a:extLst>
            </p:cNvPr>
            <p:cNvSpPr>
              <a:spLocks noChangeShapeType="1"/>
            </p:cNvSpPr>
            <p:nvPr/>
          </p:nvSpPr>
          <p:spPr bwMode="auto">
            <a:xfrm>
              <a:off x="1355"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7" name="Line 65">
              <a:extLst>
                <a:ext uri="{FF2B5EF4-FFF2-40B4-BE49-F238E27FC236}">
                  <a16:creationId xmlns:a16="http://schemas.microsoft.com/office/drawing/2014/main" id="{98D92A93-0DA0-441D-A59C-5B0388F88F6C}"/>
                </a:ext>
              </a:extLst>
            </p:cNvPr>
            <p:cNvSpPr>
              <a:spLocks noChangeShapeType="1"/>
            </p:cNvSpPr>
            <p:nvPr/>
          </p:nvSpPr>
          <p:spPr bwMode="auto">
            <a:xfrm>
              <a:off x="1262"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8" name="Line 66">
              <a:extLst>
                <a:ext uri="{FF2B5EF4-FFF2-40B4-BE49-F238E27FC236}">
                  <a16:creationId xmlns:a16="http://schemas.microsoft.com/office/drawing/2014/main" id="{C3FF1F6B-AD98-4DD4-9F8B-3D905414646C}"/>
                </a:ext>
              </a:extLst>
            </p:cNvPr>
            <p:cNvSpPr>
              <a:spLocks noChangeShapeType="1"/>
            </p:cNvSpPr>
            <p:nvPr/>
          </p:nvSpPr>
          <p:spPr bwMode="auto">
            <a:xfrm>
              <a:off x="1154"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79" name="Line 67">
              <a:extLst>
                <a:ext uri="{FF2B5EF4-FFF2-40B4-BE49-F238E27FC236}">
                  <a16:creationId xmlns:a16="http://schemas.microsoft.com/office/drawing/2014/main" id="{466C1D59-1539-4D98-9840-F05B2E1B82B4}"/>
                </a:ext>
              </a:extLst>
            </p:cNvPr>
            <p:cNvSpPr>
              <a:spLocks noChangeShapeType="1"/>
            </p:cNvSpPr>
            <p:nvPr/>
          </p:nvSpPr>
          <p:spPr bwMode="auto">
            <a:xfrm>
              <a:off x="1046"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0" name="Line 68">
              <a:extLst>
                <a:ext uri="{FF2B5EF4-FFF2-40B4-BE49-F238E27FC236}">
                  <a16:creationId xmlns:a16="http://schemas.microsoft.com/office/drawing/2014/main" id="{569365D4-DE2E-4707-A47C-ABA0227F3776}"/>
                </a:ext>
              </a:extLst>
            </p:cNvPr>
            <p:cNvSpPr>
              <a:spLocks noChangeShapeType="1"/>
            </p:cNvSpPr>
            <p:nvPr/>
          </p:nvSpPr>
          <p:spPr bwMode="auto">
            <a:xfrm>
              <a:off x="953"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1" name="Line 69">
              <a:extLst>
                <a:ext uri="{FF2B5EF4-FFF2-40B4-BE49-F238E27FC236}">
                  <a16:creationId xmlns:a16="http://schemas.microsoft.com/office/drawing/2014/main" id="{A66684BB-CEC1-4833-9566-3D1F26716683}"/>
                </a:ext>
              </a:extLst>
            </p:cNvPr>
            <p:cNvSpPr>
              <a:spLocks noChangeShapeType="1"/>
            </p:cNvSpPr>
            <p:nvPr/>
          </p:nvSpPr>
          <p:spPr bwMode="auto">
            <a:xfrm>
              <a:off x="1448"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382" name="Group 100">
              <a:extLst>
                <a:ext uri="{FF2B5EF4-FFF2-40B4-BE49-F238E27FC236}">
                  <a16:creationId xmlns:a16="http://schemas.microsoft.com/office/drawing/2014/main" id="{4136A525-162F-4572-84F3-6BE8965C223F}"/>
                </a:ext>
              </a:extLst>
            </p:cNvPr>
            <p:cNvGrpSpPr>
              <a:grpSpLocks/>
            </p:cNvGrpSpPr>
            <p:nvPr/>
          </p:nvGrpSpPr>
          <p:grpSpPr bwMode="auto">
            <a:xfrm>
              <a:off x="1540" y="1176"/>
              <a:ext cx="681" cy="931"/>
              <a:chOff x="1540" y="1176"/>
              <a:chExt cx="681" cy="931"/>
            </a:xfrm>
          </p:grpSpPr>
          <p:sp>
            <p:nvSpPr>
              <p:cNvPr id="5414" name="Rectangle 70">
                <a:extLst>
                  <a:ext uri="{FF2B5EF4-FFF2-40B4-BE49-F238E27FC236}">
                    <a16:creationId xmlns:a16="http://schemas.microsoft.com/office/drawing/2014/main" id="{886C4987-F421-41F7-97CB-DE4022235504}"/>
                  </a:ext>
                </a:extLst>
              </p:cNvPr>
              <p:cNvSpPr>
                <a:spLocks noChangeArrowheads="1"/>
              </p:cNvSpPr>
              <p:nvPr/>
            </p:nvSpPr>
            <p:spPr bwMode="auto">
              <a:xfrm>
                <a:off x="1540" y="1176"/>
                <a:ext cx="681" cy="106"/>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15" name="Line 71">
                <a:extLst>
                  <a:ext uri="{FF2B5EF4-FFF2-40B4-BE49-F238E27FC236}">
                    <a16:creationId xmlns:a16="http://schemas.microsoft.com/office/drawing/2014/main" id="{7E4C7052-ACDD-4BD2-A25C-E70CAA956EA7}"/>
                  </a:ext>
                </a:extLst>
              </p:cNvPr>
              <p:cNvSpPr>
                <a:spLocks noChangeShapeType="1"/>
              </p:cNvSpPr>
              <p:nvPr/>
            </p:nvSpPr>
            <p:spPr bwMode="auto">
              <a:xfrm>
                <a:off x="2143" y="1176"/>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6" name="Line 72">
                <a:extLst>
                  <a:ext uri="{FF2B5EF4-FFF2-40B4-BE49-F238E27FC236}">
                    <a16:creationId xmlns:a16="http://schemas.microsoft.com/office/drawing/2014/main" id="{2A340C19-930E-46FB-ADAD-CF1DF2B1FB24}"/>
                  </a:ext>
                </a:extLst>
              </p:cNvPr>
              <p:cNvSpPr>
                <a:spLocks noChangeShapeType="1"/>
              </p:cNvSpPr>
              <p:nvPr/>
            </p:nvSpPr>
            <p:spPr bwMode="auto">
              <a:xfrm>
                <a:off x="2051" y="1176"/>
                <a:ext cx="1" cy="19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7" name="Line 73">
                <a:extLst>
                  <a:ext uri="{FF2B5EF4-FFF2-40B4-BE49-F238E27FC236}">
                    <a16:creationId xmlns:a16="http://schemas.microsoft.com/office/drawing/2014/main" id="{996127DC-BBDB-421C-ACD3-3CB6D30109B4}"/>
                  </a:ext>
                </a:extLst>
              </p:cNvPr>
              <p:cNvSpPr>
                <a:spLocks noChangeShapeType="1"/>
              </p:cNvSpPr>
              <p:nvPr/>
            </p:nvSpPr>
            <p:spPr bwMode="auto">
              <a:xfrm>
                <a:off x="1942"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8" name="Line 74">
                <a:extLst>
                  <a:ext uri="{FF2B5EF4-FFF2-40B4-BE49-F238E27FC236}">
                    <a16:creationId xmlns:a16="http://schemas.microsoft.com/office/drawing/2014/main" id="{FF491B08-8FE8-407B-BD99-4885EE910CEC}"/>
                  </a:ext>
                </a:extLst>
              </p:cNvPr>
              <p:cNvSpPr>
                <a:spLocks noChangeShapeType="1"/>
              </p:cNvSpPr>
              <p:nvPr/>
            </p:nvSpPr>
            <p:spPr bwMode="auto">
              <a:xfrm>
                <a:off x="1834"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9" name="Line 75">
                <a:extLst>
                  <a:ext uri="{FF2B5EF4-FFF2-40B4-BE49-F238E27FC236}">
                    <a16:creationId xmlns:a16="http://schemas.microsoft.com/office/drawing/2014/main" id="{E86BD1DB-6237-41E9-9E65-C56354CA7419}"/>
                  </a:ext>
                </a:extLst>
              </p:cNvPr>
              <p:cNvSpPr>
                <a:spLocks noChangeShapeType="1"/>
              </p:cNvSpPr>
              <p:nvPr/>
            </p:nvSpPr>
            <p:spPr bwMode="auto">
              <a:xfrm>
                <a:off x="1726"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0" name="Line 76">
                <a:extLst>
                  <a:ext uri="{FF2B5EF4-FFF2-40B4-BE49-F238E27FC236}">
                    <a16:creationId xmlns:a16="http://schemas.microsoft.com/office/drawing/2014/main" id="{33C73E12-0902-4E52-9AFA-6E5F6D195AF8}"/>
                  </a:ext>
                </a:extLst>
              </p:cNvPr>
              <p:cNvSpPr>
                <a:spLocks noChangeShapeType="1"/>
              </p:cNvSpPr>
              <p:nvPr/>
            </p:nvSpPr>
            <p:spPr bwMode="auto">
              <a:xfrm>
                <a:off x="1633" y="1176"/>
                <a:ext cx="1" cy="104"/>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1" name="Rectangle 77">
                <a:extLst>
                  <a:ext uri="{FF2B5EF4-FFF2-40B4-BE49-F238E27FC236}">
                    <a16:creationId xmlns:a16="http://schemas.microsoft.com/office/drawing/2014/main" id="{01324865-6E40-4FE7-8E7F-FF8E9A6F2191}"/>
                  </a:ext>
                </a:extLst>
              </p:cNvPr>
              <p:cNvSpPr>
                <a:spLocks noChangeArrowheads="1"/>
              </p:cNvSpPr>
              <p:nvPr/>
            </p:nvSpPr>
            <p:spPr bwMode="auto">
              <a:xfrm>
                <a:off x="1540" y="1284"/>
                <a:ext cx="681"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22" name="Line 78">
                <a:extLst>
                  <a:ext uri="{FF2B5EF4-FFF2-40B4-BE49-F238E27FC236}">
                    <a16:creationId xmlns:a16="http://schemas.microsoft.com/office/drawing/2014/main" id="{03BD3D04-0CFE-4FFF-877D-6E376168BDBC}"/>
                  </a:ext>
                </a:extLst>
              </p:cNvPr>
              <p:cNvSpPr>
                <a:spLocks noChangeShapeType="1"/>
              </p:cNvSpPr>
              <p:nvPr/>
            </p:nvSpPr>
            <p:spPr bwMode="auto">
              <a:xfrm>
                <a:off x="2143"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3" name="Line 79">
                <a:extLst>
                  <a:ext uri="{FF2B5EF4-FFF2-40B4-BE49-F238E27FC236}">
                    <a16:creationId xmlns:a16="http://schemas.microsoft.com/office/drawing/2014/main" id="{63B8DC3B-BCE2-4BF1-AF0C-021315C91DC8}"/>
                  </a:ext>
                </a:extLst>
              </p:cNvPr>
              <p:cNvSpPr>
                <a:spLocks noChangeShapeType="1"/>
              </p:cNvSpPr>
              <p:nvPr/>
            </p:nvSpPr>
            <p:spPr bwMode="auto">
              <a:xfrm>
                <a:off x="2051"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4" name="Line 80">
                <a:extLst>
                  <a:ext uri="{FF2B5EF4-FFF2-40B4-BE49-F238E27FC236}">
                    <a16:creationId xmlns:a16="http://schemas.microsoft.com/office/drawing/2014/main" id="{DBC8F286-D042-435F-B9B3-183E64655F70}"/>
                  </a:ext>
                </a:extLst>
              </p:cNvPr>
              <p:cNvSpPr>
                <a:spLocks noChangeShapeType="1"/>
              </p:cNvSpPr>
              <p:nvPr/>
            </p:nvSpPr>
            <p:spPr bwMode="auto">
              <a:xfrm>
                <a:off x="1942"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5" name="Line 81">
                <a:extLst>
                  <a:ext uri="{FF2B5EF4-FFF2-40B4-BE49-F238E27FC236}">
                    <a16:creationId xmlns:a16="http://schemas.microsoft.com/office/drawing/2014/main" id="{271733A1-FD8B-4B45-9F9C-F0B7BA14C8B4}"/>
                  </a:ext>
                </a:extLst>
              </p:cNvPr>
              <p:cNvSpPr>
                <a:spLocks noChangeShapeType="1"/>
              </p:cNvSpPr>
              <p:nvPr/>
            </p:nvSpPr>
            <p:spPr bwMode="auto">
              <a:xfrm>
                <a:off x="1834"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6" name="Line 82">
                <a:extLst>
                  <a:ext uri="{FF2B5EF4-FFF2-40B4-BE49-F238E27FC236}">
                    <a16:creationId xmlns:a16="http://schemas.microsoft.com/office/drawing/2014/main" id="{528E4492-99B0-455E-93B6-86C94A0D6A8F}"/>
                  </a:ext>
                </a:extLst>
              </p:cNvPr>
              <p:cNvSpPr>
                <a:spLocks noChangeShapeType="1"/>
              </p:cNvSpPr>
              <p:nvPr/>
            </p:nvSpPr>
            <p:spPr bwMode="auto">
              <a:xfrm>
                <a:off x="1726"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7" name="Line 83">
                <a:extLst>
                  <a:ext uri="{FF2B5EF4-FFF2-40B4-BE49-F238E27FC236}">
                    <a16:creationId xmlns:a16="http://schemas.microsoft.com/office/drawing/2014/main" id="{732D1B76-B708-4D1B-8914-5638AAB501C1}"/>
                  </a:ext>
                </a:extLst>
              </p:cNvPr>
              <p:cNvSpPr>
                <a:spLocks noChangeShapeType="1"/>
              </p:cNvSpPr>
              <p:nvPr/>
            </p:nvSpPr>
            <p:spPr bwMode="auto">
              <a:xfrm>
                <a:off x="1633" y="1284"/>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28" name="Rectangle 84">
                <a:extLst>
                  <a:ext uri="{FF2B5EF4-FFF2-40B4-BE49-F238E27FC236}">
                    <a16:creationId xmlns:a16="http://schemas.microsoft.com/office/drawing/2014/main" id="{F9D3219D-D548-4E88-84AF-AA38186EFAB9}"/>
                  </a:ext>
                </a:extLst>
              </p:cNvPr>
              <p:cNvSpPr>
                <a:spLocks noChangeArrowheads="1"/>
              </p:cNvSpPr>
              <p:nvPr/>
            </p:nvSpPr>
            <p:spPr bwMode="auto">
              <a:xfrm>
                <a:off x="1540" y="1533"/>
                <a:ext cx="681" cy="108"/>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29" name="Rectangle 85">
                <a:extLst>
                  <a:ext uri="{FF2B5EF4-FFF2-40B4-BE49-F238E27FC236}">
                    <a16:creationId xmlns:a16="http://schemas.microsoft.com/office/drawing/2014/main" id="{6C90CB2F-AE52-476D-9825-E6BD530A9DE4}"/>
                  </a:ext>
                </a:extLst>
              </p:cNvPr>
              <p:cNvSpPr>
                <a:spLocks noChangeArrowheads="1"/>
              </p:cNvSpPr>
              <p:nvPr/>
            </p:nvSpPr>
            <p:spPr bwMode="auto">
              <a:xfrm>
                <a:off x="1540" y="1641"/>
                <a:ext cx="681"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30" name="Rectangle 86">
                <a:extLst>
                  <a:ext uri="{FF2B5EF4-FFF2-40B4-BE49-F238E27FC236}">
                    <a16:creationId xmlns:a16="http://schemas.microsoft.com/office/drawing/2014/main" id="{2D8F3BFF-C2DA-44A4-B1F8-573B610D620D}"/>
                  </a:ext>
                </a:extLst>
              </p:cNvPr>
              <p:cNvSpPr>
                <a:spLocks noChangeArrowheads="1"/>
              </p:cNvSpPr>
              <p:nvPr/>
            </p:nvSpPr>
            <p:spPr bwMode="auto">
              <a:xfrm>
                <a:off x="1540" y="2000"/>
                <a:ext cx="681"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31" name="Rectangle 87">
                <a:extLst>
                  <a:ext uri="{FF2B5EF4-FFF2-40B4-BE49-F238E27FC236}">
                    <a16:creationId xmlns:a16="http://schemas.microsoft.com/office/drawing/2014/main" id="{397DB8C9-D59E-46E5-9552-54219742B760}"/>
                  </a:ext>
                </a:extLst>
              </p:cNvPr>
              <p:cNvSpPr>
                <a:spLocks noChangeArrowheads="1"/>
              </p:cNvSpPr>
              <p:nvPr/>
            </p:nvSpPr>
            <p:spPr bwMode="auto">
              <a:xfrm>
                <a:off x="1540" y="1889"/>
                <a:ext cx="681"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32" name="Line 88">
                <a:extLst>
                  <a:ext uri="{FF2B5EF4-FFF2-40B4-BE49-F238E27FC236}">
                    <a16:creationId xmlns:a16="http://schemas.microsoft.com/office/drawing/2014/main" id="{7BE18E64-1780-44B1-BAAD-E13D4C5D36CF}"/>
                  </a:ext>
                </a:extLst>
              </p:cNvPr>
              <p:cNvSpPr>
                <a:spLocks noChangeShapeType="1"/>
              </p:cNvSpPr>
              <p:nvPr/>
            </p:nvSpPr>
            <p:spPr bwMode="auto">
              <a:xfrm>
                <a:off x="2143"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3" name="Line 89">
                <a:extLst>
                  <a:ext uri="{FF2B5EF4-FFF2-40B4-BE49-F238E27FC236}">
                    <a16:creationId xmlns:a16="http://schemas.microsoft.com/office/drawing/2014/main" id="{CEBE70BE-A4CE-4499-8B0A-85B6751B0BDF}"/>
                  </a:ext>
                </a:extLst>
              </p:cNvPr>
              <p:cNvSpPr>
                <a:spLocks noChangeShapeType="1"/>
              </p:cNvSpPr>
              <p:nvPr/>
            </p:nvSpPr>
            <p:spPr bwMode="auto">
              <a:xfrm>
                <a:off x="2051"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4" name="Line 90">
                <a:extLst>
                  <a:ext uri="{FF2B5EF4-FFF2-40B4-BE49-F238E27FC236}">
                    <a16:creationId xmlns:a16="http://schemas.microsoft.com/office/drawing/2014/main" id="{466D00C0-3208-4827-8BB1-F86C15C1B73A}"/>
                  </a:ext>
                </a:extLst>
              </p:cNvPr>
              <p:cNvSpPr>
                <a:spLocks noChangeShapeType="1"/>
              </p:cNvSpPr>
              <p:nvPr/>
            </p:nvSpPr>
            <p:spPr bwMode="auto">
              <a:xfrm>
                <a:off x="1942"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5" name="Line 91">
                <a:extLst>
                  <a:ext uri="{FF2B5EF4-FFF2-40B4-BE49-F238E27FC236}">
                    <a16:creationId xmlns:a16="http://schemas.microsoft.com/office/drawing/2014/main" id="{4266F42E-1F28-489E-84F8-A9A0F1BB422E}"/>
                  </a:ext>
                </a:extLst>
              </p:cNvPr>
              <p:cNvSpPr>
                <a:spLocks noChangeShapeType="1"/>
              </p:cNvSpPr>
              <p:nvPr/>
            </p:nvSpPr>
            <p:spPr bwMode="auto">
              <a:xfrm>
                <a:off x="1834"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6" name="Line 92">
                <a:extLst>
                  <a:ext uri="{FF2B5EF4-FFF2-40B4-BE49-F238E27FC236}">
                    <a16:creationId xmlns:a16="http://schemas.microsoft.com/office/drawing/2014/main" id="{80980EAA-4CFD-426C-89FB-820C9B722967}"/>
                  </a:ext>
                </a:extLst>
              </p:cNvPr>
              <p:cNvSpPr>
                <a:spLocks noChangeShapeType="1"/>
              </p:cNvSpPr>
              <p:nvPr/>
            </p:nvSpPr>
            <p:spPr bwMode="auto">
              <a:xfrm>
                <a:off x="1726"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7" name="Line 93">
                <a:extLst>
                  <a:ext uri="{FF2B5EF4-FFF2-40B4-BE49-F238E27FC236}">
                    <a16:creationId xmlns:a16="http://schemas.microsoft.com/office/drawing/2014/main" id="{5201C750-2323-4E5D-969B-2B7392EFF4DC}"/>
                  </a:ext>
                </a:extLst>
              </p:cNvPr>
              <p:cNvSpPr>
                <a:spLocks noChangeShapeType="1"/>
              </p:cNvSpPr>
              <p:nvPr/>
            </p:nvSpPr>
            <p:spPr bwMode="auto">
              <a:xfrm>
                <a:off x="1633" y="1533"/>
                <a:ext cx="1" cy="21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8" name="Line 94">
                <a:extLst>
                  <a:ext uri="{FF2B5EF4-FFF2-40B4-BE49-F238E27FC236}">
                    <a16:creationId xmlns:a16="http://schemas.microsoft.com/office/drawing/2014/main" id="{1AC8158A-5A72-4282-AC33-34EF7D5090CD}"/>
                  </a:ext>
                </a:extLst>
              </p:cNvPr>
              <p:cNvSpPr>
                <a:spLocks noChangeShapeType="1"/>
              </p:cNvSpPr>
              <p:nvPr/>
            </p:nvSpPr>
            <p:spPr bwMode="auto">
              <a:xfrm>
                <a:off x="2035"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39" name="Line 95">
                <a:extLst>
                  <a:ext uri="{FF2B5EF4-FFF2-40B4-BE49-F238E27FC236}">
                    <a16:creationId xmlns:a16="http://schemas.microsoft.com/office/drawing/2014/main" id="{6634B9CE-908C-4705-A92A-AFA705FB8227}"/>
                  </a:ext>
                </a:extLst>
              </p:cNvPr>
              <p:cNvSpPr>
                <a:spLocks noChangeShapeType="1"/>
              </p:cNvSpPr>
              <p:nvPr/>
            </p:nvSpPr>
            <p:spPr bwMode="auto">
              <a:xfrm>
                <a:off x="1942"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0" name="Line 96">
                <a:extLst>
                  <a:ext uri="{FF2B5EF4-FFF2-40B4-BE49-F238E27FC236}">
                    <a16:creationId xmlns:a16="http://schemas.microsoft.com/office/drawing/2014/main" id="{1350AFBD-EACB-450B-993D-49EC9F5877E7}"/>
                  </a:ext>
                </a:extLst>
              </p:cNvPr>
              <p:cNvSpPr>
                <a:spLocks noChangeShapeType="1"/>
              </p:cNvSpPr>
              <p:nvPr/>
            </p:nvSpPr>
            <p:spPr bwMode="auto">
              <a:xfrm>
                <a:off x="1834"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1" name="Line 97">
                <a:extLst>
                  <a:ext uri="{FF2B5EF4-FFF2-40B4-BE49-F238E27FC236}">
                    <a16:creationId xmlns:a16="http://schemas.microsoft.com/office/drawing/2014/main" id="{DD02DE3F-BC85-4080-99FF-D9ABA0D8FA0F}"/>
                  </a:ext>
                </a:extLst>
              </p:cNvPr>
              <p:cNvSpPr>
                <a:spLocks noChangeShapeType="1"/>
              </p:cNvSpPr>
              <p:nvPr/>
            </p:nvSpPr>
            <p:spPr bwMode="auto">
              <a:xfrm>
                <a:off x="1726"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2" name="Line 98">
                <a:extLst>
                  <a:ext uri="{FF2B5EF4-FFF2-40B4-BE49-F238E27FC236}">
                    <a16:creationId xmlns:a16="http://schemas.microsoft.com/office/drawing/2014/main" id="{10389C1C-FFC7-4BB9-9B00-37C4131F1C08}"/>
                  </a:ext>
                </a:extLst>
              </p:cNvPr>
              <p:cNvSpPr>
                <a:spLocks noChangeShapeType="1"/>
              </p:cNvSpPr>
              <p:nvPr/>
            </p:nvSpPr>
            <p:spPr bwMode="auto">
              <a:xfrm>
                <a:off x="1633"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43" name="Line 99">
                <a:extLst>
                  <a:ext uri="{FF2B5EF4-FFF2-40B4-BE49-F238E27FC236}">
                    <a16:creationId xmlns:a16="http://schemas.microsoft.com/office/drawing/2014/main" id="{E731C639-3918-4315-A18C-7F3051996047}"/>
                  </a:ext>
                </a:extLst>
              </p:cNvPr>
              <p:cNvSpPr>
                <a:spLocks noChangeShapeType="1"/>
              </p:cNvSpPr>
              <p:nvPr/>
            </p:nvSpPr>
            <p:spPr bwMode="auto">
              <a:xfrm>
                <a:off x="2128" y="1889"/>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5383" name="Group 131">
              <a:extLst>
                <a:ext uri="{FF2B5EF4-FFF2-40B4-BE49-F238E27FC236}">
                  <a16:creationId xmlns:a16="http://schemas.microsoft.com/office/drawing/2014/main" id="{6B913822-751B-42E0-BCB0-1746F0716BAD}"/>
                </a:ext>
              </a:extLst>
            </p:cNvPr>
            <p:cNvGrpSpPr>
              <a:grpSpLocks/>
            </p:cNvGrpSpPr>
            <p:nvPr/>
          </p:nvGrpSpPr>
          <p:grpSpPr bwMode="auto">
            <a:xfrm>
              <a:off x="1540" y="2345"/>
              <a:ext cx="681" cy="931"/>
              <a:chOff x="1540" y="2345"/>
              <a:chExt cx="681" cy="931"/>
            </a:xfrm>
          </p:grpSpPr>
          <p:sp>
            <p:nvSpPr>
              <p:cNvPr id="5384" name="Rectangle 101">
                <a:extLst>
                  <a:ext uri="{FF2B5EF4-FFF2-40B4-BE49-F238E27FC236}">
                    <a16:creationId xmlns:a16="http://schemas.microsoft.com/office/drawing/2014/main" id="{36E3C566-F521-4708-9AF5-FA96BC467F6D}"/>
                  </a:ext>
                </a:extLst>
              </p:cNvPr>
              <p:cNvSpPr>
                <a:spLocks noChangeArrowheads="1"/>
              </p:cNvSpPr>
              <p:nvPr/>
            </p:nvSpPr>
            <p:spPr bwMode="auto">
              <a:xfrm>
                <a:off x="1540" y="2345"/>
                <a:ext cx="681"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85" name="Line 102">
                <a:extLst>
                  <a:ext uri="{FF2B5EF4-FFF2-40B4-BE49-F238E27FC236}">
                    <a16:creationId xmlns:a16="http://schemas.microsoft.com/office/drawing/2014/main" id="{8FB70F9C-3A3E-4CF5-9B80-AAEEC2FD226B}"/>
                  </a:ext>
                </a:extLst>
              </p:cNvPr>
              <p:cNvSpPr>
                <a:spLocks noChangeShapeType="1"/>
              </p:cNvSpPr>
              <p:nvPr/>
            </p:nvSpPr>
            <p:spPr bwMode="auto">
              <a:xfrm>
                <a:off x="2143" y="2345"/>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6" name="Line 103">
                <a:extLst>
                  <a:ext uri="{FF2B5EF4-FFF2-40B4-BE49-F238E27FC236}">
                    <a16:creationId xmlns:a16="http://schemas.microsoft.com/office/drawing/2014/main" id="{92154BBD-3FF8-4E35-8E72-934FAAFF405B}"/>
                  </a:ext>
                </a:extLst>
              </p:cNvPr>
              <p:cNvSpPr>
                <a:spLocks noChangeShapeType="1"/>
              </p:cNvSpPr>
              <p:nvPr/>
            </p:nvSpPr>
            <p:spPr bwMode="auto">
              <a:xfrm>
                <a:off x="2051" y="2345"/>
                <a:ext cx="1" cy="2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7" name="Line 104">
                <a:extLst>
                  <a:ext uri="{FF2B5EF4-FFF2-40B4-BE49-F238E27FC236}">
                    <a16:creationId xmlns:a16="http://schemas.microsoft.com/office/drawing/2014/main" id="{1AEA3CD2-965A-432F-BA7A-6B098F79F0B9}"/>
                  </a:ext>
                </a:extLst>
              </p:cNvPr>
              <p:cNvSpPr>
                <a:spLocks noChangeShapeType="1"/>
              </p:cNvSpPr>
              <p:nvPr/>
            </p:nvSpPr>
            <p:spPr bwMode="auto">
              <a:xfrm>
                <a:off x="1942"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8" name="Line 105">
                <a:extLst>
                  <a:ext uri="{FF2B5EF4-FFF2-40B4-BE49-F238E27FC236}">
                    <a16:creationId xmlns:a16="http://schemas.microsoft.com/office/drawing/2014/main" id="{E7B32B60-B4EE-4999-ABF6-0AD3DA2E2F97}"/>
                  </a:ext>
                </a:extLst>
              </p:cNvPr>
              <p:cNvSpPr>
                <a:spLocks noChangeShapeType="1"/>
              </p:cNvSpPr>
              <p:nvPr/>
            </p:nvSpPr>
            <p:spPr bwMode="auto">
              <a:xfrm>
                <a:off x="1834"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89" name="Line 106">
                <a:extLst>
                  <a:ext uri="{FF2B5EF4-FFF2-40B4-BE49-F238E27FC236}">
                    <a16:creationId xmlns:a16="http://schemas.microsoft.com/office/drawing/2014/main" id="{7293F7CB-15EF-4970-A573-1C33DEF7D8B4}"/>
                  </a:ext>
                </a:extLst>
              </p:cNvPr>
              <p:cNvSpPr>
                <a:spLocks noChangeShapeType="1"/>
              </p:cNvSpPr>
              <p:nvPr/>
            </p:nvSpPr>
            <p:spPr bwMode="auto">
              <a:xfrm>
                <a:off x="1726"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0" name="Line 107">
                <a:extLst>
                  <a:ext uri="{FF2B5EF4-FFF2-40B4-BE49-F238E27FC236}">
                    <a16:creationId xmlns:a16="http://schemas.microsoft.com/office/drawing/2014/main" id="{B86919AA-2DFE-4564-9CB6-6EFD2EC74BC4}"/>
                  </a:ext>
                </a:extLst>
              </p:cNvPr>
              <p:cNvSpPr>
                <a:spLocks noChangeShapeType="1"/>
              </p:cNvSpPr>
              <p:nvPr/>
            </p:nvSpPr>
            <p:spPr bwMode="auto">
              <a:xfrm>
                <a:off x="1633" y="2345"/>
                <a:ext cx="1" cy="10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1" name="Rectangle 108">
                <a:extLst>
                  <a:ext uri="{FF2B5EF4-FFF2-40B4-BE49-F238E27FC236}">
                    <a16:creationId xmlns:a16="http://schemas.microsoft.com/office/drawing/2014/main" id="{A3B39B8C-2960-4D0A-88DD-861D3D5FF4B0}"/>
                  </a:ext>
                </a:extLst>
              </p:cNvPr>
              <p:cNvSpPr>
                <a:spLocks noChangeArrowheads="1"/>
              </p:cNvSpPr>
              <p:nvPr/>
            </p:nvSpPr>
            <p:spPr bwMode="auto">
              <a:xfrm>
                <a:off x="1540" y="2454"/>
                <a:ext cx="681"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92" name="Line 109">
                <a:extLst>
                  <a:ext uri="{FF2B5EF4-FFF2-40B4-BE49-F238E27FC236}">
                    <a16:creationId xmlns:a16="http://schemas.microsoft.com/office/drawing/2014/main" id="{6E1368C0-43B6-4D83-A4C8-2E58A4995A19}"/>
                  </a:ext>
                </a:extLst>
              </p:cNvPr>
              <p:cNvSpPr>
                <a:spLocks noChangeShapeType="1"/>
              </p:cNvSpPr>
              <p:nvPr/>
            </p:nvSpPr>
            <p:spPr bwMode="auto">
              <a:xfrm>
                <a:off x="2143"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3" name="Line 110">
                <a:extLst>
                  <a:ext uri="{FF2B5EF4-FFF2-40B4-BE49-F238E27FC236}">
                    <a16:creationId xmlns:a16="http://schemas.microsoft.com/office/drawing/2014/main" id="{29CCD1FF-D557-487C-8F84-539BB5CA1327}"/>
                  </a:ext>
                </a:extLst>
              </p:cNvPr>
              <p:cNvSpPr>
                <a:spLocks noChangeShapeType="1"/>
              </p:cNvSpPr>
              <p:nvPr/>
            </p:nvSpPr>
            <p:spPr bwMode="auto">
              <a:xfrm>
                <a:off x="2051"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4" name="Line 111">
                <a:extLst>
                  <a:ext uri="{FF2B5EF4-FFF2-40B4-BE49-F238E27FC236}">
                    <a16:creationId xmlns:a16="http://schemas.microsoft.com/office/drawing/2014/main" id="{83793BA8-0BD5-493F-8749-12042A4D4A0A}"/>
                  </a:ext>
                </a:extLst>
              </p:cNvPr>
              <p:cNvSpPr>
                <a:spLocks noChangeShapeType="1"/>
              </p:cNvSpPr>
              <p:nvPr/>
            </p:nvSpPr>
            <p:spPr bwMode="auto">
              <a:xfrm>
                <a:off x="1942"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5" name="Line 112">
                <a:extLst>
                  <a:ext uri="{FF2B5EF4-FFF2-40B4-BE49-F238E27FC236}">
                    <a16:creationId xmlns:a16="http://schemas.microsoft.com/office/drawing/2014/main" id="{D3B44EEC-578D-4A66-854D-C0272D7FB24D}"/>
                  </a:ext>
                </a:extLst>
              </p:cNvPr>
              <p:cNvSpPr>
                <a:spLocks noChangeShapeType="1"/>
              </p:cNvSpPr>
              <p:nvPr/>
            </p:nvSpPr>
            <p:spPr bwMode="auto">
              <a:xfrm>
                <a:off x="1834"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6" name="Line 113">
                <a:extLst>
                  <a:ext uri="{FF2B5EF4-FFF2-40B4-BE49-F238E27FC236}">
                    <a16:creationId xmlns:a16="http://schemas.microsoft.com/office/drawing/2014/main" id="{34DC6981-28EE-469A-B1A7-CFD182B9AB6E}"/>
                  </a:ext>
                </a:extLst>
              </p:cNvPr>
              <p:cNvSpPr>
                <a:spLocks noChangeShapeType="1"/>
              </p:cNvSpPr>
              <p:nvPr/>
            </p:nvSpPr>
            <p:spPr bwMode="auto">
              <a:xfrm>
                <a:off x="1726"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7" name="Line 114">
                <a:extLst>
                  <a:ext uri="{FF2B5EF4-FFF2-40B4-BE49-F238E27FC236}">
                    <a16:creationId xmlns:a16="http://schemas.microsoft.com/office/drawing/2014/main" id="{1179576C-6F5C-4D47-8FE2-DC00F5ACFAE4}"/>
                  </a:ext>
                </a:extLst>
              </p:cNvPr>
              <p:cNvSpPr>
                <a:spLocks noChangeShapeType="1"/>
              </p:cNvSpPr>
              <p:nvPr/>
            </p:nvSpPr>
            <p:spPr bwMode="auto">
              <a:xfrm>
                <a:off x="1633" y="2454"/>
                <a:ext cx="1" cy="10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398" name="Rectangle 115">
                <a:extLst>
                  <a:ext uri="{FF2B5EF4-FFF2-40B4-BE49-F238E27FC236}">
                    <a16:creationId xmlns:a16="http://schemas.microsoft.com/office/drawing/2014/main" id="{54C9E525-8DA5-4CD7-92CF-D6E01EEDFC12}"/>
                  </a:ext>
                </a:extLst>
              </p:cNvPr>
              <p:cNvSpPr>
                <a:spLocks noChangeArrowheads="1"/>
              </p:cNvSpPr>
              <p:nvPr/>
            </p:nvSpPr>
            <p:spPr bwMode="auto">
              <a:xfrm>
                <a:off x="1540" y="2702"/>
                <a:ext cx="681" cy="109"/>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99" name="Rectangle 116">
                <a:extLst>
                  <a:ext uri="{FF2B5EF4-FFF2-40B4-BE49-F238E27FC236}">
                    <a16:creationId xmlns:a16="http://schemas.microsoft.com/office/drawing/2014/main" id="{DF6C5721-94C2-45A4-8648-25D0D2F1E587}"/>
                  </a:ext>
                </a:extLst>
              </p:cNvPr>
              <p:cNvSpPr>
                <a:spLocks noChangeArrowheads="1"/>
              </p:cNvSpPr>
              <p:nvPr/>
            </p:nvSpPr>
            <p:spPr bwMode="auto">
              <a:xfrm>
                <a:off x="1540" y="2811"/>
                <a:ext cx="681" cy="108"/>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00" name="Rectangle 117">
                <a:extLst>
                  <a:ext uri="{FF2B5EF4-FFF2-40B4-BE49-F238E27FC236}">
                    <a16:creationId xmlns:a16="http://schemas.microsoft.com/office/drawing/2014/main" id="{312E3D70-4AB1-4645-8C36-76D1DD29C230}"/>
                  </a:ext>
                </a:extLst>
              </p:cNvPr>
              <p:cNvSpPr>
                <a:spLocks noChangeArrowheads="1"/>
              </p:cNvSpPr>
              <p:nvPr/>
            </p:nvSpPr>
            <p:spPr bwMode="auto">
              <a:xfrm>
                <a:off x="1540" y="3170"/>
                <a:ext cx="681" cy="106"/>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01" name="Rectangle 118">
                <a:extLst>
                  <a:ext uri="{FF2B5EF4-FFF2-40B4-BE49-F238E27FC236}">
                    <a16:creationId xmlns:a16="http://schemas.microsoft.com/office/drawing/2014/main" id="{D98D73A6-B59B-4211-B984-5CE6EF941ED3}"/>
                  </a:ext>
                </a:extLst>
              </p:cNvPr>
              <p:cNvSpPr>
                <a:spLocks noChangeArrowheads="1"/>
              </p:cNvSpPr>
              <p:nvPr/>
            </p:nvSpPr>
            <p:spPr bwMode="auto">
              <a:xfrm>
                <a:off x="1540" y="3061"/>
                <a:ext cx="681" cy="107"/>
              </a:xfrm>
              <a:prstGeom prst="rect">
                <a:avLst/>
              </a:prstGeom>
              <a:solidFill>
                <a:srgbClr val="FFFFFF"/>
              </a:solidFill>
              <a:ln w="23813">
                <a:solidFill>
                  <a:srgbClr val="000000"/>
                </a:solidFill>
                <a:miter lim="800000"/>
                <a:headEnd/>
                <a:tailEnd/>
              </a:ln>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402" name="Line 119">
                <a:extLst>
                  <a:ext uri="{FF2B5EF4-FFF2-40B4-BE49-F238E27FC236}">
                    <a16:creationId xmlns:a16="http://schemas.microsoft.com/office/drawing/2014/main" id="{4F7F520A-0F4A-4601-B107-04B0ECE35BB8}"/>
                  </a:ext>
                </a:extLst>
              </p:cNvPr>
              <p:cNvSpPr>
                <a:spLocks noChangeShapeType="1"/>
              </p:cNvSpPr>
              <p:nvPr/>
            </p:nvSpPr>
            <p:spPr bwMode="auto">
              <a:xfrm>
                <a:off x="2143"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3" name="Line 120">
                <a:extLst>
                  <a:ext uri="{FF2B5EF4-FFF2-40B4-BE49-F238E27FC236}">
                    <a16:creationId xmlns:a16="http://schemas.microsoft.com/office/drawing/2014/main" id="{B71909D6-45BA-4E38-953B-5050199614B7}"/>
                  </a:ext>
                </a:extLst>
              </p:cNvPr>
              <p:cNvSpPr>
                <a:spLocks noChangeShapeType="1"/>
              </p:cNvSpPr>
              <p:nvPr/>
            </p:nvSpPr>
            <p:spPr bwMode="auto">
              <a:xfrm>
                <a:off x="2051"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4" name="Line 121">
                <a:extLst>
                  <a:ext uri="{FF2B5EF4-FFF2-40B4-BE49-F238E27FC236}">
                    <a16:creationId xmlns:a16="http://schemas.microsoft.com/office/drawing/2014/main" id="{174F661A-5970-47B3-BA91-DD980BA391C8}"/>
                  </a:ext>
                </a:extLst>
              </p:cNvPr>
              <p:cNvSpPr>
                <a:spLocks noChangeShapeType="1"/>
              </p:cNvSpPr>
              <p:nvPr/>
            </p:nvSpPr>
            <p:spPr bwMode="auto">
              <a:xfrm>
                <a:off x="1942"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5" name="Line 122">
                <a:extLst>
                  <a:ext uri="{FF2B5EF4-FFF2-40B4-BE49-F238E27FC236}">
                    <a16:creationId xmlns:a16="http://schemas.microsoft.com/office/drawing/2014/main" id="{79A7D7E4-B78F-4800-97C3-F3B2C29B6B87}"/>
                  </a:ext>
                </a:extLst>
              </p:cNvPr>
              <p:cNvSpPr>
                <a:spLocks noChangeShapeType="1"/>
              </p:cNvSpPr>
              <p:nvPr/>
            </p:nvSpPr>
            <p:spPr bwMode="auto">
              <a:xfrm>
                <a:off x="1834"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6" name="Line 123">
                <a:extLst>
                  <a:ext uri="{FF2B5EF4-FFF2-40B4-BE49-F238E27FC236}">
                    <a16:creationId xmlns:a16="http://schemas.microsoft.com/office/drawing/2014/main" id="{26286A1A-42D0-4B00-91EE-65FB5CAE9894}"/>
                  </a:ext>
                </a:extLst>
              </p:cNvPr>
              <p:cNvSpPr>
                <a:spLocks noChangeShapeType="1"/>
              </p:cNvSpPr>
              <p:nvPr/>
            </p:nvSpPr>
            <p:spPr bwMode="auto">
              <a:xfrm>
                <a:off x="1726"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7" name="Line 124">
                <a:extLst>
                  <a:ext uri="{FF2B5EF4-FFF2-40B4-BE49-F238E27FC236}">
                    <a16:creationId xmlns:a16="http://schemas.microsoft.com/office/drawing/2014/main" id="{D7EF62EE-877F-4A53-BEF1-F097415258C5}"/>
                  </a:ext>
                </a:extLst>
              </p:cNvPr>
              <p:cNvSpPr>
                <a:spLocks noChangeShapeType="1"/>
              </p:cNvSpPr>
              <p:nvPr/>
            </p:nvSpPr>
            <p:spPr bwMode="auto">
              <a:xfrm>
                <a:off x="1633" y="2702"/>
                <a:ext cx="1" cy="216"/>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8" name="Line 125">
                <a:extLst>
                  <a:ext uri="{FF2B5EF4-FFF2-40B4-BE49-F238E27FC236}">
                    <a16:creationId xmlns:a16="http://schemas.microsoft.com/office/drawing/2014/main" id="{FB775F73-6DC0-4E54-9858-18EFE6AB405A}"/>
                  </a:ext>
                </a:extLst>
              </p:cNvPr>
              <p:cNvSpPr>
                <a:spLocks noChangeShapeType="1"/>
              </p:cNvSpPr>
              <p:nvPr/>
            </p:nvSpPr>
            <p:spPr bwMode="auto">
              <a:xfrm>
                <a:off x="2035"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09" name="Line 126">
                <a:extLst>
                  <a:ext uri="{FF2B5EF4-FFF2-40B4-BE49-F238E27FC236}">
                    <a16:creationId xmlns:a16="http://schemas.microsoft.com/office/drawing/2014/main" id="{E7C59BE0-4EF5-4FBC-AF67-4FD83F322574}"/>
                  </a:ext>
                </a:extLst>
              </p:cNvPr>
              <p:cNvSpPr>
                <a:spLocks noChangeShapeType="1"/>
              </p:cNvSpPr>
              <p:nvPr/>
            </p:nvSpPr>
            <p:spPr bwMode="auto">
              <a:xfrm>
                <a:off x="1942"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0" name="Line 127">
                <a:extLst>
                  <a:ext uri="{FF2B5EF4-FFF2-40B4-BE49-F238E27FC236}">
                    <a16:creationId xmlns:a16="http://schemas.microsoft.com/office/drawing/2014/main" id="{7CF09421-A540-454A-9E70-9E9EE9EDC9E7}"/>
                  </a:ext>
                </a:extLst>
              </p:cNvPr>
              <p:cNvSpPr>
                <a:spLocks noChangeShapeType="1"/>
              </p:cNvSpPr>
              <p:nvPr/>
            </p:nvSpPr>
            <p:spPr bwMode="auto">
              <a:xfrm>
                <a:off x="1834"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1" name="Line 128">
                <a:extLst>
                  <a:ext uri="{FF2B5EF4-FFF2-40B4-BE49-F238E27FC236}">
                    <a16:creationId xmlns:a16="http://schemas.microsoft.com/office/drawing/2014/main" id="{A7C17244-A7E7-4A43-9DDD-2A248A19DBFD}"/>
                  </a:ext>
                </a:extLst>
              </p:cNvPr>
              <p:cNvSpPr>
                <a:spLocks noChangeShapeType="1"/>
              </p:cNvSpPr>
              <p:nvPr/>
            </p:nvSpPr>
            <p:spPr bwMode="auto">
              <a:xfrm>
                <a:off x="1726"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2" name="Line 129">
                <a:extLst>
                  <a:ext uri="{FF2B5EF4-FFF2-40B4-BE49-F238E27FC236}">
                    <a16:creationId xmlns:a16="http://schemas.microsoft.com/office/drawing/2014/main" id="{B20CF2D6-E6B2-4D29-9BD7-3571BF624BD6}"/>
                  </a:ext>
                </a:extLst>
              </p:cNvPr>
              <p:cNvSpPr>
                <a:spLocks noChangeShapeType="1"/>
              </p:cNvSpPr>
              <p:nvPr/>
            </p:nvSpPr>
            <p:spPr bwMode="auto">
              <a:xfrm>
                <a:off x="1633"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413" name="Line 130">
                <a:extLst>
                  <a:ext uri="{FF2B5EF4-FFF2-40B4-BE49-F238E27FC236}">
                    <a16:creationId xmlns:a16="http://schemas.microsoft.com/office/drawing/2014/main" id="{6B0234C9-029A-4D16-89E6-648A8168B3B8}"/>
                  </a:ext>
                </a:extLst>
              </p:cNvPr>
              <p:cNvSpPr>
                <a:spLocks noChangeShapeType="1"/>
              </p:cNvSpPr>
              <p:nvPr/>
            </p:nvSpPr>
            <p:spPr bwMode="auto">
              <a:xfrm>
                <a:off x="2128" y="3061"/>
                <a:ext cx="1" cy="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nvGrpSpPr>
          <p:cNvPr id="5126" name="Group 253">
            <a:extLst>
              <a:ext uri="{FF2B5EF4-FFF2-40B4-BE49-F238E27FC236}">
                <a16:creationId xmlns:a16="http://schemas.microsoft.com/office/drawing/2014/main" id="{451ED1EA-FE9E-44A5-AF77-26E50F39305A}"/>
              </a:ext>
            </a:extLst>
          </p:cNvPr>
          <p:cNvGrpSpPr>
            <a:grpSpLocks/>
          </p:cNvGrpSpPr>
          <p:nvPr/>
        </p:nvGrpSpPr>
        <p:grpSpPr bwMode="auto">
          <a:xfrm>
            <a:off x="4535488" y="2589213"/>
            <a:ext cx="1250950" cy="1712912"/>
            <a:chOff x="2857" y="1631"/>
            <a:chExt cx="788" cy="1079"/>
          </a:xfrm>
        </p:grpSpPr>
        <p:sp>
          <p:nvSpPr>
            <p:cNvPr id="5231" name="Rectangle 133">
              <a:extLst>
                <a:ext uri="{FF2B5EF4-FFF2-40B4-BE49-F238E27FC236}">
                  <a16:creationId xmlns:a16="http://schemas.microsoft.com/office/drawing/2014/main" id="{261D6F54-65F8-4B8B-9CF2-76582A905717}"/>
                </a:ext>
              </a:extLst>
            </p:cNvPr>
            <p:cNvSpPr>
              <a:spLocks noChangeArrowheads="1"/>
            </p:cNvSpPr>
            <p:nvPr/>
          </p:nvSpPr>
          <p:spPr bwMode="auto">
            <a:xfrm>
              <a:off x="2864" y="1639"/>
              <a:ext cx="773" cy="1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2" name="Rectangle 134">
              <a:extLst>
                <a:ext uri="{FF2B5EF4-FFF2-40B4-BE49-F238E27FC236}">
                  <a16:creationId xmlns:a16="http://schemas.microsoft.com/office/drawing/2014/main" id="{54F6F971-59D3-4671-9568-0E00B705E150}"/>
                </a:ext>
              </a:extLst>
            </p:cNvPr>
            <p:cNvSpPr>
              <a:spLocks noChangeArrowheads="1"/>
            </p:cNvSpPr>
            <p:nvPr/>
          </p:nvSpPr>
          <p:spPr bwMode="auto">
            <a:xfrm>
              <a:off x="2857" y="1639"/>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3" name="Rectangle 135">
              <a:extLst>
                <a:ext uri="{FF2B5EF4-FFF2-40B4-BE49-F238E27FC236}">
                  <a16:creationId xmlns:a16="http://schemas.microsoft.com/office/drawing/2014/main" id="{1BA2D4EC-198D-4EDE-B780-DD6D3296BB16}"/>
                </a:ext>
              </a:extLst>
            </p:cNvPr>
            <p:cNvSpPr>
              <a:spLocks noChangeArrowheads="1"/>
            </p:cNvSpPr>
            <p:nvPr/>
          </p:nvSpPr>
          <p:spPr bwMode="auto">
            <a:xfrm>
              <a:off x="2857" y="1670"/>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4" name="Rectangle 136">
              <a:extLst>
                <a:ext uri="{FF2B5EF4-FFF2-40B4-BE49-F238E27FC236}">
                  <a16:creationId xmlns:a16="http://schemas.microsoft.com/office/drawing/2014/main" id="{EF051DFF-7774-4383-B381-BA7FAE2AAC50}"/>
                </a:ext>
              </a:extLst>
            </p:cNvPr>
            <p:cNvSpPr>
              <a:spLocks noChangeArrowheads="1"/>
            </p:cNvSpPr>
            <p:nvPr/>
          </p:nvSpPr>
          <p:spPr bwMode="auto">
            <a:xfrm>
              <a:off x="2857" y="170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5" name="Rectangle 137">
              <a:extLst>
                <a:ext uri="{FF2B5EF4-FFF2-40B4-BE49-F238E27FC236}">
                  <a16:creationId xmlns:a16="http://schemas.microsoft.com/office/drawing/2014/main" id="{73D623FB-2BA6-4E8E-98DA-2355A3484D1A}"/>
                </a:ext>
              </a:extLst>
            </p:cNvPr>
            <p:cNvSpPr>
              <a:spLocks noChangeArrowheads="1"/>
            </p:cNvSpPr>
            <p:nvPr/>
          </p:nvSpPr>
          <p:spPr bwMode="auto">
            <a:xfrm>
              <a:off x="2857" y="173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6" name="Rectangle 138">
              <a:extLst>
                <a:ext uri="{FF2B5EF4-FFF2-40B4-BE49-F238E27FC236}">
                  <a16:creationId xmlns:a16="http://schemas.microsoft.com/office/drawing/2014/main" id="{2D636E30-382F-4090-BA91-A7A437A3AE6B}"/>
                </a:ext>
              </a:extLst>
            </p:cNvPr>
            <p:cNvSpPr>
              <a:spLocks noChangeArrowheads="1"/>
            </p:cNvSpPr>
            <p:nvPr/>
          </p:nvSpPr>
          <p:spPr bwMode="auto">
            <a:xfrm>
              <a:off x="2857" y="176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7" name="Rectangle 139">
              <a:extLst>
                <a:ext uri="{FF2B5EF4-FFF2-40B4-BE49-F238E27FC236}">
                  <a16:creationId xmlns:a16="http://schemas.microsoft.com/office/drawing/2014/main" id="{56029D77-E55C-4B3A-9D37-B7509797AEA4}"/>
                </a:ext>
              </a:extLst>
            </p:cNvPr>
            <p:cNvSpPr>
              <a:spLocks noChangeArrowheads="1"/>
            </p:cNvSpPr>
            <p:nvPr/>
          </p:nvSpPr>
          <p:spPr bwMode="auto">
            <a:xfrm>
              <a:off x="2857" y="17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8" name="Rectangle 140">
              <a:extLst>
                <a:ext uri="{FF2B5EF4-FFF2-40B4-BE49-F238E27FC236}">
                  <a16:creationId xmlns:a16="http://schemas.microsoft.com/office/drawing/2014/main" id="{CC7C67E9-8613-425C-82BF-186E0EDDFBE9}"/>
                </a:ext>
              </a:extLst>
            </p:cNvPr>
            <p:cNvSpPr>
              <a:spLocks noChangeArrowheads="1"/>
            </p:cNvSpPr>
            <p:nvPr/>
          </p:nvSpPr>
          <p:spPr bwMode="auto">
            <a:xfrm>
              <a:off x="2857" y="1825"/>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39" name="Rectangle 141">
              <a:extLst>
                <a:ext uri="{FF2B5EF4-FFF2-40B4-BE49-F238E27FC236}">
                  <a16:creationId xmlns:a16="http://schemas.microsoft.com/office/drawing/2014/main" id="{156DC81C-D7BD-48C2-8302-A60717F199A6}"/>
                </a:ext>
              </a:extLst>
            </p:cNvPr>
            <p:cNvSpPr>
              <a:spLocks noChangeArrowheads="1"/>
            </p:cNvSpPr>
            <p:nvPr/>
          </p:nvSpPr>
          <p:spPr bwMode="auto">
            <a:xfrm>
              <a:off x="2857" y="1856"/>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0" name="Rectangle 142">
              <a:extLst>
                <a:ext uri="{FF2B5EF4-FFF2-40B4-BE49-F238E27FC236}">
                  <a16:creationId xmlns:a16="http://schemas.microsoft.com/office/drawing/2014/main" id="{367BDD75-ECE4-4A38-A435-DF7A4F443F1A}"/>
                </a:ext>
              </a:extLst>
            </p:cNvPr>
            <p:cNvSpPr>
              <a:spLocks noChangeArrowheads="1"/>
            </p:cNvSpPr>
            <p:nvPr/>
          </p:nvSpPr>
          <p:spPr bwMode="auto">
            <a:xfrm>
              <a:off x="2857" y="1887"/>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1" name="Rectangle 143">
              <a:extLst>
                <a:ext uri="{FF2B5EF4-FFF2-40B4-BE49-F238E27FC236}">
                  <a16:creationId xmlns:a16="http://schemas.microsoft.com/office/drawing/2014/main" id="{EFBDB6AB-3D2B-4338-8733-13E1EAE566BD}"/>
                </a:ext>
              </a:extLst>
            </p:cNvPr>
            <p:cNvSpPr>
              <a:spLocks noChangeArrowheads="1"/>
            </p:cNvSpPr>
            <p:nvPr/>
          </p:nvSpPr>
          <p:spPr bwMode="auto">
            <a:xfrm>
              <a:off x="2857" y="1919"/>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2" name="Rectangle 144">
              <a:extLst>
                <a:ext uri="{FF2B5EF4-FFF2-40B4-BE49-F238E27FC236}">
                  <a16:creationId xmlns:a16="http://schemas.microsoft.com/office/drawing/2014/main" id="{D04D790C-058D-4DBE-915C-F69C3D11D9F1}"/>
                </a:ext>
              </a:extLst>
            </p:cNvPr>
            <p:cNvSpPr>
              <a:spLocks noChangeArrowheads="1"/>
            </p:cNvSpPr>
            <p:nvPr/>
          </p:nvSpPr>
          <p:spPr bwMode="auto">
            <a:xfrm>
              <a:off x="2857" y="195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3" name="Rectangle 145">
              <a:extLst>
                <a:ext uri="{FF2B5EF4-FFF2-40B4-BE49-F238E27FC236}">
                  <a16:creationId xmlns:a16="http://schemas.microsoft.com/office/drawing/2014/main" id="{E951C187-EF30-4A78-84B2-8138BCEF220F}"/>
                </a:ext>
              </a:extLst>
            </p:cNvPr>
            <p:cNvSpPr>
              <a:spLocks noChangeArrowheads="1"/>
            </p:cNvSpPr>
            <p:nvPr/>
          </p:nvSpPr>
          <p:spPr bwMode="auto">
            <a:xfrm>
              <a:off x="2857" y="1981"/>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4" name="Rectangle 146">
              <a:extLst>
                <a:ext uri="{FF2B5EF4-FFF2-40B4-BE49-F238E27FC236}">
                  <a16:creationId xmlns:a16="http://schemas.microsoft.com/office/drawing/2014/main" id="{4E02B596-A379-40D1-9431-B910D0E1D730}"/>
                </a:ext>
              </a:extLst>
            </p:cNvPr>
            <p:cNvSpPr>
              <a:spLocks noChangeArrowheads="1"/>
            </p:cNvSpPr>
            <p:nvPr/>
          </p:nvSpPr>
          <p:spPr bwMode="auto">
            <a:xfrm>
              <a:off x="2857" y="2012"/>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5" name="Rectangle 147">
              <a:extLst>
                <a:ext uri="{FF2B5EF4-FFF2-40B4-BE49-F238E27FC236}">
                  <a16:creationId xmlns:a16="http://schemas.microsoft.com/office/drawing/2014/main" id="{998992AF-CDCF-439F-9193-917EB1938DC8}"/>
                </a:ext>
              </a:extLst>
            </p:cNvPr>
            <p:cNvSpPr>
              <a:spLocks noChangeArrowheads="1"/>
            </p:cNvSpPr>
            <p:nvPr/>
          </p:nvSpPr>
          <p:spPr bwMode="auto">
            <a:xfrm>
              <a:off x="2857" y="2043"/>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6" name="Rectangle 148">
              <a:extLst>
                <a:ext uri="{FF2B5EF4-FFF2-40B4-BE49-F238E27FC236}">
                  <a16:creationId xmlns:a16="http://schemas.microsoft.com/office/drawing/2014/main" id="{5559702B-F851-4B4C-AFB5-61EEEED18469}"/>
                </a:ext>
              </a:extLst>
            </p:cNvPr>
            <p:cNvSpPr>
              <a:spLocks noChangeArrowheads="1"/>
            </p:cNvSpPr>
            <p:nvPr/>
          </p:nvSpPr>
          <p:spPr bwMode="auto">
            <a:xfrm>
              <a:off x="2857" y="2074"/>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7" name="Rectangle 149">
              <a:extLst>
                <a:ext uri="{FF2B5EF4-FFF2-40B4-BE49-F238E27FC236}">
                  <a16:creationId xmlns:a16="http://schemas.microsoft.com/office/drawing/2014/main" id="{079249F2-6E9D-4A5D-8523-6A96FA9A033A}"/>
                </a:ext>
              </a:extLst>
            </p:cNvPr>
            <p:cNvSpPr>
              <a:spLocks noChangeArrowheads="1"/>
            </p:cNvSpPr>
            <p:nvPr/>
          </p:nvSpPr>
          <p:spPr bwMode="auto">
            <a:xfrm>
              <a:off x="2857" y="2105"/>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8" name="Rectangle 150">
              <a:extLst>
                <a:ext uri="{FF2B5EF4-FFF2-40B4-BE49-F238E27FC236}">
                  <a16:creationId xmlns:a16="http://schemas.microsoft.com/office/drawing/2014/main" id="{ABF16A84-D02C-4634-A40D-A62823F62CFA}"/>
                </a:ext>
              </a:extLst>
            </p:cNvPr>
            <p:cNvSpPr>
              <a:spLocks noChangeArrowheads="1"/>
            </p:cNvSpPr>
            <p:nvPr/>
          </p:nvSpPr>
          <p:spPr bwMode="auto">
            <a:xfrm>
              <a:off x="2857" y="213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49" name="Rectangle 151">
              <a:extLst>
                <a:ext uri="{FF2B5EF4-FFF2-40B4-BE49-F238E27FC236}">
                  <a16:creationId xmlns:a16="http://schemas.microsoft.com/office/drawing/2014/main" id="{81861240-1710-4D01-91E1-056C64B8B615}"/>
                </a:ext>
              </a:extLst>
            </p:cNvPr>
            <p:cNvSpPr>
              <a:spLocks noChangeArrowheads="1"/>
            </p:cNvSpPr>
            <p:nvPr/>
          </p:nvSpPr>
          <p:spPr bwMode="auto">
            <a:xfrm>
              <a:off x="2857" y="216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0" name="Rectangle 152">
              <a:extLst>
                <a:ext uri="{FF2B5EF4-FFF2-40B4-BE49-F238E27FC236}">
                  <a16:creationId xmlns:a16="http://schemas.microsoft.com/office/drawing/2014/main" id="{FBC33B5F-C2C2-489F-B4BC-6216DED34E86}"/>
                </a:ext>
              </a:extLst>
            </p:cNvPr>
            <p:cNvSpPr>
              <a:spLocks noChangeArrowheads="1"/>
            </p:cNvSpPr>
            <p:nvPr/>
          </p:nvSpPr>
          <p:spPr bwMode="auto">
            <a:xfrm>
              <a:off x="2857" y="2198"/>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1" name="Rectangle 153">
              <a:extLst>
                <a:ext uri="{FF2B5EF4-FFF2-40B4-BE49-F238E27FC236}">
                  <a16:creationId xmlns:a16="http://schemas.microsoft.com/office/drawing/2014/main" id="{00208B0F-0102-4FC1-9DA0-1ED4737A0B9B}"/>
                </a:ext>
              </a:extLst>
            </p:cNvPr>
            <p:cNvSpPr>
              <a:spLocks noChangeArrowheads="1"/>
            </p:cNvSpPr>
            <p:nvPr/>
          </p:nvSpPr>
          <p:spPr bwMode="auto">
            <a:xfrm>
              <a:off x="2857" y="2229"/>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2" name="Rectangle 154">
              <a:extLst>
                <a:ext uri="{FF2B5EF4-FFF2-40B4-BE49-F238E27FC236}">
                  <a16:creationId xmlns:a16="http://schemas.microsoft.com/office/drawing/2014/main" id="{1DDA3634-6363-4ABF-8786-4BBBDEF004DC}"/>
                </a:ext>
              </a:extLst>
            </p:cNvPr>
            <p:cNvSpPr>
              <a:spLocks noChangeArrowheads="1"/>
            </p:cNvSpPr>
            <p:nvPr/>
          </p:nvSpPr>
          <p:spPr bwMode="auto">
            <a:xfrm>
              <a:off x="2857" y="226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3" name="Rectangle 155">
              <a:extLst>
                <a:ext uri="{FF2B5EF4-FFF2-40B4-BE49-F238E27FC236}">
                  <a16:creationId xmlns:a16="http://schemas.microsoft.com/office/drawing/2014/main" id="{B980BA76-534D-4C01-9455-497F73620232}"/>
                </a:ext>
              </a:extLst>
            </p:cNvPr>
            <p:cNvSpPr>
              <a:spLocks noChangeArrowheads="1"/>
            </p:cNvSpPr>
            <p:nvPr/>
          </p:nvSpPr>
          <p:spPr bwMode="auto">
            <a:xfrm>
              <a:off x="2857" y="229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4" name="Rectangle 156">
              <a:extLst>
                <a:ext uri="{FF2B5EF4-FFF2-40B4-BE49-F238E27FC236}">
                  <a16:creationId xmlns:a16="http://schemas.microsoft.com/office/drawing/2014/main" id="{773B4AA4-5BDB-4977-BD01-90A4AB2EF0EE}"/>
                </a:ext>
              </a:extLst>
            </p:cNvPr>
            <p:cNvSpPr>
              <a:spLocks noChangeArrowheads="1"/>
            </p:cNvSpPr>
            <p:nvPr/>
          </p:nvSpPr>
          <p:spPr bwMode="auto">
            <a:xfrm>
              <a:off x="2857" y="232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5" name="Rectangle 157">
              <a:extLst>
                <a:ext uri="{FF2B5EF4-FFF2-40B4-BE49-F238E27FC236}">
                  <a16:creationId xmlns:a16="http://schemas.microsoft.com/office/drawing/2014/main" id="{467B2D33-9150-43A7-A848-126D708480F8}"/>
                </a:ext>
              </a:extLst>
            </p:cNvPr>
            <p:cNvSpPr>
              <a:spLocks noChangeArrowheads="1"/>
            </p:cNvSpPr>
            <p:nvPr/>
          </p:nvSpPr>
          <p:spPr bwMode="auto">
            <a:xfrm>
              <a:off x="2857" y="235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6" name="Rectangle 158">
              <a:extLst>
                <a:ext uri="{FF2B5EF4-FFF2-40B4-BE49-F238E27FC236}">
                  <a16:creationId xmlns:a16="http://schemas.microsoft.com/office/drawing/2014/main" id="{12BF0651-0677-4349-A15F-307C58046E93}"/>
                </a:ext>
              </a:extLst>
            </p:cNvPr>
            <p:cNvSpPr>
              <a:spLocks noChangeArrowheads="1"/>
            </p:cNvSpPr>
            <p:nvPr/>
          </p:nvSpPr>
          <p:spPr bwMode="auto">
            <a:xfrm>
              <a:off x="2857" y="238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7" name="Rectangle 159">
              <a:extLst>
                <a:ext uri="{FF2B5EF4-FFF2-40B4-BE49-F238E27FC236}">
                  <a16:creationId xmlns:a16="http://schemas.microsoft.com/office/drawing/2014/main" id="{83DEFB1E-F3A4-49ED-A081-5BB9B69CE01D}"/>
                </a:ext>
              </a:extLst>
            </p:cNvPr>
            <p:cNvSpPr>
              <a:spLocks noChangeArrowheads="1"/>
            </p:cNvSpPr>
            <p:nvPr/>
          </p:nvSpPr>
          <p:spPr bwMode="auto">
            <a:xfrm>
              <a:off x="2857" y="2415"/>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8" name="Rectangle 160">
              <a:extLst>
                <a:ext uri="{FF2B5EF4-FFF2-40B4-BE49-F238E27FC236}">
                  <a16:creationId xmlns:a16="http://schemas.microsoft.com/office/drawing/2014/main" id="{BA66CD72-A363-4EF2-937A-94DBE016DD8F}"/>
                </a:ext>
              </a:extLst>
            </p:cNvPr>
            <p:cNvSpPr>
              <a:spLocks noChangeArrowheads="1"/>
            </p:cNvSpPr>
            <p:nvPr/>
          </p:nvSpPr>
          <p:spPr bwMode="auto">
            <a:xfrm>
              <a:off x="2857" y="2446"/>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59" name="Rectangle 161">
              <a:extLst>
                <a:ext uri="{FF2B5EF4-FFF2-40B4-BE49-F238E27FC236}">
                  <a16:creationId xmlns:a16="http://schemas.microsoft.com/office/drawing/2014/main" id="{802F8FE0-C55D-490D-A5B3-2887601252E1}"/>
                </a:ext>
              </a:extLst>
            </p:cNvPr>
            <p:cNvSpPr>
              <a:spLocks noChangeArrowheads="1"/>
            </p:cNvSpPr>
            <p:nvPr/>
          </p:nvSpPr>
          <p:spPr bwMode="auto">
            <a:xfrm>
              <a:off x="2857" y="2477"/>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0" name="Rectangle 162">
              <a:extLst>
                <a:ext uri="{FF2B5EF4-FFF2-40B4-BE49-F238E27FC236}">
                  <a16:creationId xmlns:a16="http://schemas.microsoft.com/office/drawing/2014/main" id="{84E77F6B-F3DD-4917-AE25-395737C4FC8E}"/>
                </a:ext>
              </a:extLst>
            </p:cNvPr>
            <p:cNvSpPr>
              <a:spLocks noChangeArrowheads="1"/>
            </p:cNvSpPr>
            <p:nvPr/>
          </p:nvSpPr>
          <p:spPr bwMode="auto">
            <a:xfrm>
              <a:off x="2857" y="2508"/>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1" name="Rectangle 163">
              <a:extLst>
                <a:ext uri="{FF2B5EF4-FFF2-40B4-BE49-F238E27FC236}">
                  <a16:creationId xmlns:a16="http://schemas.microsoft.com/office/drawing/2014/main" id="{907E897F-3E8A-405D-A90C-3A7AF8186CFF}"/>
                </a:ext>
              </a:extLst>
            </p:cNvPr>
            <p:cNvSpPr>
              <a:spLocks noChangeArrowheads="1"/>
            </p:cNvSpPr>
            <p:nvPr/>
          </p:nvSpPr>
          <p:spPr bwMode="auto">
            <a:xfrm>
              <a:off x="2857" y="2539"/>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2" name="Rectangle 164">
              <a:extLst>
                <a:ext uri="{FF2B5EF4-FFF2-40B4-BE49-F238E27FC236}">
                  <a16:creationId xmlns:a16="http://schemas.microsoft.com/office/drawing/2014/main" id="{78DB7B2F-B02D-4853-BC72-4B315E2DE98C}"/>
                </a:ext>
              </a:extLst>
            </p:cNvPr>
            <p:cNvSpPr>
              <a:spLocks noChangeArrowheads="1"/>
            </p:cNvSpPr>
            <p:nvPr/>
          </p:nvSpPr>
          <p:spPr bwMode="auto">
            <a:xfrm>
              <a:off x="2857" y="2570"/>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3" name="Rectangle 165">
              <a:extLst>
                <a:ext uri="{FF2B5EF4-FFF2-40B4-BE49-F238E27FC236}">
                  <a16:creationId xmlns:a16="http://schemas.microsoft.com/office/drawing/2014/main" id="{A7499F48-61FB-4493-9A15-2ECB19EA538D}"/>
                </a:ext>
              </a:extLst>
            </p:cNvPr>
            <p:cNvSpPr>
              <a:spLocks noChangeArrowheads="1"/>
            </p:cNvSpPr>
            <p:nvPr/>
          </p:nvSpPr>
          <p:spPr bwMode="auto">
            <a:xfrm>
              <a:off x="2857" y="260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4" name="Rectangle 166">
              <a:extLst>
                <a:ext uri="{FF2B5EF4-FFF2-40B4-BE49-F238E27FC236}">
                  <a16:creationId xmlns:a16="http://schemas.microsoft.com/office/drawing/2014/main" id="{84BB5E25-1DFB-415A-9C74-DDFDF19357BE}"/>
                </a:ext>
              </a:extLst>
            </p:cNvPr>
            <p:cNvSpPr>
              <a:spLocks noChangeArrowheads="1"/>
            </p:cNvSpPr>
            <p:nvPr/>
          </p:nvSpPr>
          <p:spPr bwMode="auto">
            <a:xfrm>
              <a:off x="2857" y="263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5" name="Rectangle 167">
              <a:extLst>
                <a:ext uri="{FF2B5EF4-FFF2-40B4-BE49-F238E27FC236}">
                  <a16:creationId xmlns:a16="http://schemas.microsoft.com/office/drawing/2014/main" id="{EF052C90-B0B4-4385-931D-402EC87E6B94}"/>
                </a:ext>
              </a:extLst>
            </p:cNvPr>
            <p:cNvSpPr>
              <a:spLocks noChangeArrowheads="1"/>
            </p:cNvSpPr>
            <p:nvPr/>
          </p:nvSpPr>
          <p:spPr bwMode="auto">
            <a:xfrm>
              <a:off x="2857" y="266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6" name="Freeform 168">
              <a:extLst>
                <a:ext uri="{FF2B5EF4-FFF2-40B4-BE49-F238E27FC236}">
                  <a16:creationId xmlns:a16="http://schemas.microsoft.com/office/drawing/2014/main" id="{6E114779-2F98-4EB3-889A-84CA51B7E90B}"/>
                </a:ext>
              </a:extLst>
            </p:cNvPr>
            <p:cNvSpPr>
              <a:spLocks/>
            </p:cNvSpPr>
            <p:nvPr/>
          </p:nvSpPr>
          <p:spPr bwMode="auto">
            <a:xfrm>
              <a:off x="2857" y="2694"/>
              <a:ext cx="15" cy="16"/>
            </a:xfrm>
            <a:custGeom>
              <a:avLst/>
              <a:gdLst>
                <a:gd name="T0" fmla="*/ 15 w 15"/>
                <a:gd name="T1" fmla="*/ 0 h 16"/>
                <a:gd name="T2" fmla="*/ 0 w 15"/>
                <a:gd name="T3" fmla="*/ 0 h 16"/>
                <a:gd name="T4" fmla="*/ 0 w 15"/>
                <a:gd name="T5" fmla="*/ 8 h 16"/>
                <a:gd name="T6" fmla="*/ 0 w 15"/>
                <a:gd name="T7" fmla="*/ 16 h 16"/>
                <a:gd name="T8" fmla="*/ 7 w 15"/>
                <a:gd name="T9" fmla="*/ 16 h 16"/>
                <a:gd name="T10" fmla="*/ 15 w 15"/>
                <a:gd name="T11" fmla="*/ 16 h 16"/>
                <a:gd name="T12" fmla="*/ 15 w 15"/>
                <a:gd name="T13" fmla="*/ 0 h 16"/>
                <a:gd name="T14" fmla="*/ 7 w 15"/>
                <a:gd name="T15" fmla="*/ 0 h 16"/>
                <a:gd name="T16" fmla="*/ 7 w 15"/>
                <a:gd name="T17" fmla="*/ 8 h 16"/>
                <a:gd name="T18" fmla="*/ 15 w 15"/>
                <a:gd name="T19" fmla="*/ 8 h 16"/>
                <a:gd name="T20" fmla="*/ 15 w 1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15" y="0"/>
                  </a:moveTo>
                  <a:lnTo>
                    <a:pt x="0" y="0"/>
                  </a:lnTo>
                  <a:lnTo>
                    <a:pt x="0" y="8"/>
                  </a:lnTo>
                  <a:lnTo>
                    <a:pt x="0" y="16"/>
                  </a:lnTo>
                  <a:lnTo>
                    <a:pt x="7" y="16"/>
                  </a:lnTo>
                  <a:lnTo>
                    <a:pt x="15" y="16"/>
                  </a:lnTo>
                  <a:lnTo>
                    <a:pt x="15" y="0"/>
                  </a:lnTo>
                  <a:lnTo>
                    <a:pt x="7" y="0"/>
                  </a:lnTo>
                  <a:lnTo>
                    <a:pt x="7" y="8"/>
                  </a:lnTo>
                  <a:lnTo>
                    <a:pt x="15" y="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67" name="Rectangle 169">
              <a:extLst>
                <a:ext uri="{FF2B5EF4-FFF2-40B4-BE49-F238E27FC236}">
                  <a16:creationId xmlns:a16="http://schemas.microsoft.com/office/drawing/2014/main" id="{47A1E486-1638-4F48-981F-15670B1BF68E}"/>
                </a:ext>
              </a:extLst>
            </p:cNvPr>
            <p:cNvSpPr>
              <a:spLocks noChangeArrowheads="1"/>
            </p:cNvSpPr>
            <p:nvPr/>
          </p:nvSpPr>
          <p:spPr bwMode="auto">
            <a:xfrm>
              <a:off x="2888"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8" name="Rectangle 170">
              <a:extLst>
                <a:ext uri="{FF2B5EF4-FFF2-40B4-BE49-F238E27FC236}">
                  <a16:creationId xmlns:a16="http://schemas.microsoft.com/office/drawing/2014/main" id="{1557DE2D-1FB4-4FCA-9780-ECADE456330E}"/>
                </a:ext>
              </a:extLst>
            </p:cNvPr>
            <p:cNvSpPr>
              <a:spLocks noChangeArrowheads="1"/>
            </p:cNvSpPr>
            <p:nvPr/>
          </p:nvSpPr>
          <p:spPr bwMode="auto">
            <a:xfrm>
              <a:off x="2918"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69" name="Rectangle 171">
              <a:extLst>
                <a:ext uri="{FF2B5EF4-FFF2-40B4-BE49-F238E27FC236}">
                  <a16:creationId xmlns:a16="http://schemas.microsoft.com/office/drawing/2014/main" id="{83C04FD6-2F60-4588-80A9-2995E21962F3}"/>
                </a:ext>
              </a:extLst>
            </p:cNvPr>
            <p:cNvSpPr>
              <a:spLocks noChangeArrowheads="1"/>
            </p:cNvSpPr>
            <p:nvPr/>
          </p:nvSpPr>
          <p:spPr bwMode="auto">
            <a:xfrm>
              <a:off x="2949"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0" name="Rectangle 172">
              <a:extLst>
                <a:ext uri="{FF2B5EF4-FFF2-40B4-BE49-F238E27FC236}">
                  <a16:creationId xmlns:a16="http://schemas.microsoft.com/office/drawing/2014/main" id="{EBD954AD-9058-4808-9350-D55FF1DAEE93}"/>
                </a:ext>
              </a:extLst>
            </p:cNvPr>
            <p:cNvSpPr>
              <a:spLocks noChangeArrowheads="1"/>
            </p:cNvSpPr>
            <p:nvPr/>
          </p:nvSpPr>
          <p:spPr bwMode="auto">
            <a:xfrm>
              <a:off x="2980"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1" name="Rectangle 173">
              <a:extLst>
                <a:ext uri="{FF2B5EF4-FFF2-40B4-BE49-F238E27FC236}">
                  <a16:creationId xmlns:a16="http://schemas.microsoft.com/office/drawing/2014/main" id="{E2985D9C-C434-41FC-A49E-2C786EE839EB}"/>
                </a:ext>
              </a:extLst>
            </p:cNvPr>
            <p:cNvSpPr>
              <a:spLocks noChangeArrowheads="1"/>
            </p:cNvSpPr>
            <p:nvPr/>
          </p:nvSpPr>
          <p:spPr bwMode="auto">
            <a:xfrm>
              <a:off x="3011"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2" name="Rectangle 174">
              <a:extLst>
                <a:ext uri="{FF2B5EF4-FFF2-40B4-BE49-F238E27FC236}">
                  <a16:creationId xmlns:a16="http://schemas.microsoft.com/office/drawing/2014/main" id="{EB1D664B-F9CE-4821-BB27-05738B6C4DFE}"/>
                </a:ext>
              </a:extLst>
            </p:cNvPr>
            <p:cNvSpPr>
              <a:spLocks noChangeArrowheads="1"/>
            </p:cNvSpPr>
            <p:nvPr/>
          </p:nvSpPr>
          <p:spPr bwMode="auto">
            <a:xfrm>
              <a:off x="3042"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3" name="Rectangle 175">
              <a:extLst>
                <a:ext uri="{FF2B5EF4-FFF2-40B4-BE49-F238E27FC236}">
                  <a16:creationId xmlns:a16="http://schemas.microsoft.com/office/drawing/2014/main" id="{F6AA3DD2-EEFE-4BF3-9BD6-B06F70E2CCE1}"/>
                </a:ext>
              </a:extLst>
            </p:cNvPr>
            <p:cNvSpPr>
              <a:spLocks noChangeArrowheads="1"/>
            </p:cNvSpPr>
            <p:nvPr/>
          </p:nvSpPr>
          <p:spPr bwMode="auto">
            <a:xfrm>
              <a:off x="3073"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4" name="Rectangle 176">
              <a:extLst>
                <a:ext uri="{FF2B5EF4-FFF2-40B4-BE49-F238E27FC236}">
                  <a16:creationId xmlns:a16="http://schemas.microsoft.com/office/drawing/2014/main" id="{0024E6F2-25AA-4698-BD19-DC19FE542BF4}"/>
                </a:ext>
              </a:extLst>
            </p:cNvPr>
            <p:cNvSpPr>
              <a:spLocks noChangeArrowheads="1"/>
            </p:cNvSpPr>
            <p:nvPr/>
          </p:nvSpPr>
          <p:spPr bwMode="auto">
            <a:xfrm>
              <a:off x="3104"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5" name="Rectangle 177">
              <a:extLst>
                <a:ext uri="{FF2B5EF4-FFF2-40B4-BE49-F238E27FC236}">
                  <a16:creationId xmlns:a16="http://schemas.microsoft.com/office/drawing/2014/main" id="{40CFF2A5-A5F2-4CA5-B3E7-770D93514AFE}"/>
                </a:ext>
              </a:extLst>
            </p:cNvPr>
            <p:cNvSpPr>
              <a:spLocks noChangeArrowheads="1"/>
            </p:cNvSpPr>
            <p:nvPr/>
          </p:nvSpPr>
          <p:spPr bwMode="auto">
            <a:xfrm>
              <a:off x="3135"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6" name="Rectangle 178">
              <a:extLst>
                <a:ext uri="{FF2B5EF4-FFF2-40B4-BE49-F238E27FC236}">
                  <a16:creationId xmlns:a16="http://schemas.microsoft.com/office/drawing/2014/main" id="{34CEB9AC-B41B-4D49-9089-3EA868DBC6BE}"/>
                </a:ext>
              </a:extLst>
            </p:cNvPr>
            <p:cNvSpPr>
              <a:spLocks noChangeArrowheads="1"/>
            </p:cNvSpPr>
            <p:nvPr/>
          </p:nvSpPr>
          <p:spPr bwMode="auto">
            <a:xfrm>
              <a:off x="3166"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7" name="Rectangle 179">
              <a:extLst>
                <a:ext uri="{FF2B5EF4-FFF2-40B4-BE49-F238E27FC236}">
                  <a16:creationId xmlns:a16="http://schemas.microsoft.com/office/drawing/2014/main" id="{AC4B33CA-6C07-4434-99CA-7F73BE5A1247}"/>
                </a:ext>
              </a:extLst>
            </p:cNvPr>
            <p:cNvSpPr>
              <a:spLocks noChangeArrowheads="1"/>
            </p:cNvSpPr>
            <p:nvPr/>
          </p:nvSpPr>
          <p:spPr bwMode="auto">
            <a:xfrm>
              <a:off x="3197"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8" name="Rectangle 180">
              <a:extLst>
                <a:ext uri="{FF2B5EF4-FFF2-40B4-BE49-F238E27FC236}">
                  <a16:creationId xmlns:a16="http://schemas.microsoft.com/office/drawing/2014/main" id="{BE3122CA-73AC-4F1F-BA70-FE9E19503331}"/>
                </a:ext>
              </a:extLst>
            </p:cNvPr>
            <p:cNvSpPr>
              <a:spLocks noChangeArrowheads="1"/>
            </p:cNvSpPr>
            <p:nvPr/>
          </p:nvSpPr>
          <p:spPr bwMode="auto">
            <a:xfrm>
              <a:off x="3228"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79" name="Rectangle 181">
              <a:extLst>
                <a:ext uri="{FF2B5EF4-FFF2-40B4-BE49-F238E27FC236}">
                  <a16:creationId xmlns:a16="http://schemas.microsoft.com/office/drawing/2014/main" id="{FAF21A14-C389-40A9-B0EE-77F7DCBDB634}"/>
                </a:ext>
              </a:extLst>
            </p:cNvPr>
            <p:cNvSpPr>
              <a:spLocks noChangeArrowheads="1"/>
            </p:cNvSpPr>
            <p:nvPr/>
          </p:nvSpPr>
          <p:spPr bwMode="auto">
            <a:xfrm>
              <a:off x="3259"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0" name="Rectangle 182">
              <a:extLst>
                <a:ext uri="{FF2B5EF4-FFF2-40B4-BE49-F238E27FC236}">
                  <a16:creationId xmlns:a16="http://schemas.microsoft.com/office/drawing/2014/main" id="{18040C13-2285-472A-A93D-806F6F60F003}"/>
                </a:ext>
              </a:extLst>
            </p:cNvPr>
            <p:cNvSpPr>
              <a:spLocks noChangeArrowheads="1"/>
            </p:cNvSpPr>
            <p:nvPr/>
          </p:nvSpPr>
          <p:spPr bwMode="auto">
            <a:xfrm>
              <a:off x="3290"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1" name="Rectangle 183">
              <a:extLst>
                <a:ext uri="{FF2B5EF4-FFF2-40B4-BE49-F238E27FC236}">
                  <a16:creationId xmlns:a16="http://schemas.microsoft.com/office/drawing/2014/main" id="{70630CF4-62C7-4617-AB9E-3DAF790091F0}"/>
                </a:ext>
              </a:extLst>
            </p:cNvPr>
            <p:cNvSpPr>
              <a:spLocks noChangeArrowheads="1"/>
            </p:cNvSpPr>
            <p:nvPr/>
          </p:nvSpPr>
          <p:spPr bwMode="auto">
            <a:xfrm>
              <a:off x="3320"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2" name="Rectangle 184">
              <a:extLst>
                <a:ext uri="{FF2B5EF4-FFF2-40B4-BE49-F238E27FC236}">
                  <a16:creationId xmlns:a16="http://schemas.microsoft.com/office/drawing/2014/main" id="{210AFFC1-87AD-48EB-A9C2-B2ADB35A90D6}"/>
                </a:ext>
              </a:extLst>
            </p:cNvPr>
            <p:cNvSpPr>
              <a:spLocks noChangeArrowheads="1"/>
            </p:cNvSpPr>
            <p:nvPr/>
          </p:nvSpPr>
          <p:spPr bwMode="auto">
            <a:xfrm>
              <a:off x="3351"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3" name="Rectangle 185">
              <a:extLst>
                <a:ext uri="{FF2B5EF4-FFF2-40B4-BE49-F238E27FC236}">
                  <a16:creationId xmlns:a16="http://schemas.microsoft.com/office/drawing/2014/main" id="{ABC2AE96-C453-40F2-9F69-BF47D3F23ACD}"/>
                </a:ext>
              </a:extLst>
            </p:cNvPr>
            <p:cNvSpPr>
              <a:spLocks noChangeArrowheads="1"/>
            </p:cNvSpPr>
            <p:nvPr/>
          </p:nvSpPr>
          <p:spPr bwMode="auto">
            <a:xfrm>
              <a:off x="3382"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4" name="Rectangle 186">
              <a:extLst>
                <a:ext uri="{FF2B5EF4-FFF2-40B4-BE49-F238E27FC236}">
                  <a16:creationId xmlns:a16="http://schemas.microsoft.com/office/drawing/2014/main" id="{1769AA1C-FB68-46F8-97B1-F9BBE59A5223}"/>
                </a:ext>
              </a:extLst>
            </p:cNvPr>
            <p:cNvSpPr>
              <a:spLocks noChangeArrowheads="1"/>
            </p:cNvSpPr>
            <p:nvPr/>
          </p:nvSpPr>
          <p:spPr bwMode="auto">
            <a:xfrm>
              <a:off x="3413"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5" name="Rectangle 187">
              <a:extLst>
                <a:ext uri="{FF2B5EF4-FFF2-40B4-BE49-F238E27FC236}">
                  <a16:creationId xmlns:a16="http://schemas.microsoft.com/office/drawing/2014/main" id="{04BD3DD6-0417-45EF-8F94-F7684234575F}"/>
                </a:ext>
              </a:extLst>
            </p:cNvPr>
            <p:cNvSpPr>
              <a:spLocks noChangeArrowheads="1"/>
            </p:cNvSpPr>
            <p:nvPr/>
          </p:nvSpPr>
          <p:spPr bwMode="auto">
            <a:xfrm>
              <a:off x="3444"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6" name="Rectangle 188">
              <a:extLst>
                <a:ext uri="{FF2B5EF4-FFF2-40B4-BE49-F238E27FC236}">
                  <a16:creationId xmlns:a16="http://schemas.microsoft.com/office/drawing/2014/main" id="{9A15CFA5-8F72-4459-97C2-EB4F2E9F88A5}"/>
                </a:ext>
              </a:extLst>
            </p:cNvPr>
            <p:cNvSpPr>
              <a:spLocks noChangeArrowheads="1"/>
            </p:cNvSpPr>
            <p:nvPr/>
          </p:nvSpPr>
          <p:spPr bwMode="auto">
            <a:xfrm>
              <a:off x="3475" y="2694"/>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7" name="Rectangle 189">
              <a:extLst>
                <a:ext uri="{FF2B5EF4-FFF2-40B4-BE49-F238E27FC236}">
                  <a16:creationId xmlns:a16="http://schemas.microsoft.com/office/drawing/2014/main" id="{5AF61936-351C-4B08-AE9F-F673A3C6E62A}"/>
                </a:ext>
              </a:extLst>
            </p:cNvPr>
            <p:cNvSpPr>
              <a:spLocks noChangeArrowheads="1"/>
            </p:cNvSpPr>
            <p:nvPr/>
          </p:nvSpPr>
          <p:spPr bwMode="auto">
            <a:xfrm>
              <a:off x="3506"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8" name="Rectangle 190">
              <a:extLst>
                <a:ext uri="{FF2B5EF4-FFF2-40B4-BE49-F238E27FC236}">
                  <a16:creationId xmlns:a16="http://schemas.microsoft.com/office/drawing/2014/main" id="{F931C31C-7F25-4947-8F9D-BC2F8ECBEFC3}"/>
                </a:ext>
              </a:extLst>
            </p:cNvPr>
            <p:cNvSpPr>
              <a:spLocks noChangeArrowheads="1"/>
            </p:cNvSpPr>
            <p:nvPr/>
          </p:nvSpPr>
          <p:spPr bwMode="auto">
            <a:xfrm>
              <a:off x="3537"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89" name="Rectangle 191">
              <a:extLst>
                <a:ext uri="{FF2B5EF4-FFF2-40B4-BE49-F238E27FC236}">
                  <a16:creationId xmlns:a16="http://schemas.microsoft.com/office/drawing/2014/main" id="{7DEF2D45-7A1B-4F6C-99FE-7FBC4D716F17}"/>
                </a:ext>
              </a:extLst>
            </p:cNvPr>
            <p:cNvSpPr>
              <a:spLocks noChangeArrowheads="1"/>
            </p:cNvSpPr>
            <p:nvPr/>
          </p:nvSpPr>
          <p:spPr bwMode="auto">
            <a:xfrm>
              <a:off x="3568"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0" name="Rectangle 192">
              <a:extLst>
                <a:ext uri="{FF2B5EF4-FFF2-40B4-BE49-F238E27FC236}">
                  <a16:creationId xmlns:a16="http://schemas.microsoft.com/office/drawing/2014/main" id="{603528E7-A0F6-4B8D-A0CB-7139C352BBDA}"/>
                </a:ext>
              </a:extLst>
            </p:cNvPr>
            <p:cNvSpPr>
              <a:spLocks noChangeArrowheads="1"/>
            </p:cNvSpPr>
            <p:nvPr/>
          </p:nvSpPr>
          <p:spPr bwMode="auto">
            <a:xfrm>
              <a:off x="3599" y="26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1" name="Freeform 193">
              <a:extLst>
                <a:ext uri="{FF2B5EF4-FFF2-40B4-BE49-F238E27FC236}">
                  <a16:creationId xmlns:a16="http://schemas.microsoft.com/office/drawing/2014/main" id="{15448147-3B5C-4999-9B59-F50306C752EF}"/>
                </a:ext>
              </a:extLst>
            </p:cNvPr>
            <p:cNvSpPr>
              <a:spLocks/>
            </p:cNvSpPr>
            <p:nvPr/>
          </p:nvSpPr>
          <p:spPr bwMode="auto">
            <a:xfrm>
              <a:off x="3630" y="2694"/>
              <a:ext cx="15" cy="16"/>
            </a:xfrm>
            <a:custGeom>
              <a:avLst/>
              <a:gdLst>
                <a:gd name="T0" fmla="*/ 0 w 15"/>
                <a:gd name="T1" fmla="*/ 0 h 16"/>
                <a:gd name="T2" fmla="*/ 0 w 15"/>
                <a:gd name="T3" fmla="*/ 16 h 16"/>
                <a:gd name="T4" fmla="*/ 7 w 15"/>
                <a:gd name="T5" fmla="*/ 16 h 16"/>
                <a:gd name="T6" fmla="*/ 15 w 15"/>
                <a:gd name="T7" fmla="*/ 16 h 16"/>
                <a:gd name="T8" fmla="*/ 15 w 15"/>
                <a:gd name="T9" fmla="*/ 8 h 16"/>
                <a:gd name="T10" fmla="*/ 15 w 15"/>
                <a:gd name="T11" fmla="*/ 0 h 16"/>
                <a:gd name="T12" fmla="*/ 0 w 15"/>
                <a:gd name="T13" fmla="*/ 0 h 16"/>
                <a:gd name="T14" fmla="*/ 0 w 15"/>
                <a:gd name="T15" fmla="*/ 8 h 16"/>
                <a:gd name="T16" fmla="*/ 7 w 15"/>
                <a:gd name="T17" fmla="*/ 8 h 16"/>
                <a:gd name="T18" fmla="*/ 7 w 15"/>
                <a:gd name="T19" fmla="*/ 0 h 16"/>
                <a:gd name="T20" fmla="*/ 0 w 1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6"/>
                <a:gd name="T35" fmla="*/ 15 w 1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6">
                  <a:moveTo>
                    <a:pt x="0" y="0"/>
                  </a:moveTo>
                  <a:lnTo>
                    <a:pt x="0" y="16"/>
                  </a:lnTo>
                  <a:lnTo>
                    <a:pt x="7" y="16"/>
                  </a:lnTo>
                  <a:lnTo>
                    <a:pt x="15" y="16"/>
                  </a:lnTo>
                  <a:lnTo>
                    <a:pt x="15" y="8"/>
                  </a:lnTo>
                  <a:lnTo>
                    <a:pt x="15" y="0"/>
                  </a:lnTo>
                  <a:lnTo>
                    <a:pt x="0" y="0"/>
                  </a:lnTo>
                  <a:lnTo>
                    <a:pt x="0" y="8"/>
                  </a:lnTo>
                  <a:lnTo>
                    <a:pt x="7" y="8"/>
                  </a:lnTo>
                  <a:lnTo>
                    <a:pt x="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92" name="Rectangle 194">
              <a:extLst>
                <a:ext uri="{FF2B5EF4-FFF2-40B4-BE49-F238E27FC236}">
                  <a16:creationId xmlns:a16="http://schemas.microsoft.com/office/drawing/2014/main" id="{BEA174F9-6629-4071-A9BF-63213D688ED5}"/>
                </a:ext>
              </a:extLst>
            </p:cNvPr>
            <p:cNvSpPr>
              <a:spLocks noChangeArrowheads="1"/>
            </p:cNvSpPr>
            <p:nvPr/>
          </p:nvSpPr>
          <p:spPr bwMode="auto">
            <a:xfrm>
              <a:off x="3630" y="266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3" name="Rectangle 195">
              <a:extLst>
                <a:ext uri="{FF2B5EF4-FFF2-40B4-BE49-F238E27FC236}">
                  <a16:creationId xmlns:a16="http://schemas.microsoft.com/office/drawing/2014/main" id="{123CF56E-2898-438F-8063-87FD5732FB24}"/>
                </a:ext>
              </a:extLst>
            </p:cNvPr>
            <p:cNvSpPr>
              <a:spLocks noChangeArrowheads="1"/>
            </p:cNvSpPr>
            <p:nvPr/>
          </p:nvSpPr>
          <p:spPr bwMode="auto">
            <a:xfrm>
              <a:off x="3630" y="263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4" name="Rectangle 196">
              <a:extLst>
                <a:ext uri="{FF2B5EF4-FFF2-40B4-BE49-F238E27FC236}">
                  <a16:creationId xmlns:a16="http://schemas.microsoft.com/office/drawing/2014/main" id="{9579FC73-D4A7-4383-9A23-DAF76B29CD57}"/>
                </a:ext>
              </a:extLst>
            </p:cNvPr>
            <p:cNvSpPr>
              <a:spLocks noChangeArrowheads="1"/>
            </p:cNvSpPr>
            <p:nvPr/>
          </p:nvSpPr>
          <p:spPr bwMode="auto">
            <a:xfrm>
              <a:off x="3630" y="260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5" name="Rectangle 197">
              <a:extLst>
                <a:ext uri="{FF2B5EF4-FFF2-40B4-BE49-F238E27FC236}">
                  <a16:creationId xmlns:a16="http://schemas.microsoft.com/office/drawing/2014/main" id="{D5C491EF-345D-4CF4-BCFA-DBE52B48059A}"/>
                </a:ext>
              </a:extLst>
            </p:cNvPr>
            <p:cNvSpPr>
              <a:spLocks noChangeArrowheads="1"/>
            </p:cNvSpPr>
            <p:nvPr/>
          </p:nvSpPr>
          <p:spPr bwMode="auto">
            <a:xfrm>
              <a:off x="3630" y="2570"/>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6" name="Rectangle 198">
              <a:extLst>
                <a:ext uri="{FF2B5EF4-FFF2-40B4-BE49-F238E27FC236}">
                  <a16:creationId xmlns:a16="http://schemas.microsoft.com/office/drawing/2014/main" id="{2651C826-2ABD-4AF6-A0E1-6F8A73A3F811}"/>
                </a:ext>
              </a:extLst>
            </p:cNvPr>
            <p:cNvSpPr>
              <a:spLocks noChangeArrowheads="1"/>
            </p:cNvSpPr>
            <p:nvPr/>
          </p:nvSpPr>
          <p:spPr bwMode="auto">
            <a:xfrm>
              <a:off x="3630" y="2539"/>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7" name="Rectangle 199">
              <a:extLst>
                <a:ext uri="{FF2B5EF4-FFF2-40B4-BE49-F238E27FC236}">
                  <a16:creationId xmlns:a16="http://schemas.microsoft.com/office/drawing/2014/main" id="{C17392B1-ED0A-4839-BA79-5B7C8E05735F}"/>
                </a:ext>
              </a:extLst>
            </p:cNvPr>
            <p:cNvSpPr>
              <a:spLocks noChangeArrowheads="1"/>
            </p:cNvSpPr>
            <p:nvPr/>
          </p:nvSpPr>
          <p:spPr bwMode="auto">
            <a:xfrm>
              <a:off x="3630" y="2508"/>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8" name="Rectangle 200">
              <a:extLst>
                <a:ext uri="{FF2B5EF4-FFF2-40B4-BE49-F238E27FC236}">
                  <a16:creationId xmlns:a16="http://schemas.microsoft.com/office/drawing/2014/main" id="{D0AEF2D4-37DB-4E34-ABF7-3B66B382217D}"/>
                </a:ext>
              </a:extLst>
            </p:cNvPr>
            <p:cNvSpPr>
              <a:spLocks noChangeArrowheads="1"/>
            </p:cNvSpPr>
            <p:nvPr/>
          </p:nvSpPr>
          <p:spPr bwMode="auto">
            <a:xfrm>
              <a:off x="3630" y="2477"/>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299" name="Rectangle 201">
              <a:extLst>
                <a:ext uri="{FF2B5EF4-FFF2-40B4-BE49-F238E27FC236}">
                  <a16:creationId xmlns:a16="http://schemas.microsoft.com/office/drawing/2014/main" id="{580E434E-5798-45BA-BD31-5560B277FF22}"/>
                </a:ext>
              </a:extLst>
            </p:cNvPr>
            <p:cNvSpPr>
              <a:spLocks noChangeArrowheads="1"/>
            </p:cNvSpPr>
            <p:nvPr/>
          </p:nvSpPr>
          <p:spPr bwMode="auto">
            <a:xfrm>
              <a:off x="3630" y="2446"/>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0" name="Rectangle 202">
              <a:extLst>
                <a:ext uri="{FF2B5EF4-FFF2-40B4-BE49-F238E27FC236}">
                  <a16:creationId xmlns:a16="http://schemas.microsoft.com/office/drawing/2014/main" id="{04794B0C-7A00-404D-BAAA-A73036F1ABBF}"/>
                </a:ext>
              </a:extLst>
            </p:cNvPr>
            <p:cNvSpPr>
              <a:spLocks noChangeArrowheads="1"/>
            </p:cNvSpPr>
            <p:nvPr/>
          </p:nvSpPr>
          <p:spPr bwMode="auto">
            <a:xfrm>
              <a:off x="3630" y="2415"/>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1" name="Rectangle 203">
              <a:extLst>
                <a:ext uri="{FF2B5EF4-FFF2-40B4-BE49-F238E27FC236}">
                  <a16:creationId xmlns:a16="http://schemas.microsoft.com/office/drawing/2014/main" id="{7DCD0646-1D57-49CA-8318-FB045B549191}"/>
                </a:ext>
              </a:extLst>
            </p:cNvPr>
            <p:cNvSpPr>
              <a:spLocks noChangeArrowheads="1"/>
            </p:cNvSpPr>
            <p:nvPr/>
          </p:nvSpPr>
          <p:spPr bwMode="auto">
            <a:xfrm>
              <a:off x="3630" y="238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2" name="Rectangle 204">
              <a:extLst>
                <a:ext uri="{FF2B5EF4-FFF2-40B4-BE49-F238E27FC236}">
                  <a16:creationId xmlns:a16="http://schemas.microsoft.com/office/drawing/2014/main" id="{5A4F5BCF-2578-4F35-BD0E-E30C7D2A8545}"/>
                </a:ext>
              </a:extLst>
            </p:cNvPr>
            <p:cNvSpPr>
              <a:spLocks noChangeArrowheads="1"/>
            </p:cNvSpPr>
            <p:nvPr/>
          </p:nvSpPr>
          <p:spPr bwMode="auto">
            <a:xfrm>
              <a:off x="3630" y="235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3" name="Rectangle 205">
              <a:extLst>
                <a:ext uri="{FF2B5EF4-FFF2-40B4-BE49-F238E27FC236}">
                  <a16:creationId xmlns:a16="http://schemas.microsoft.com/office/drawing/2014/main" id="{EF03E163-28C7-4C4C-AED9-134CE70BDA54}"/>
                </a:ext>
              </a:extLst>
            </p:cNvPr>
            <p:cNvSpPr>
              <a:spLocks noChangeArrowheads="1"/>
            </p:cNvSpPr>
            <p:nvPr/>
          </p:nvSpPr>
          <p:spPr bwMode="auto">
            <a:xfrm>
              <a:off x="3630" y="232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4" name="Rectangle 206">
              <a:extLst>
                <a:ext uri="{FF2B5EF4-FFF2-40B4-BE49-F238E27FC236}">
                  <a16:creationId xmlns:a16="http://schemas.microsoft.com/office/drawing/2014/main" id="{0DB08812-5B19-4321-8491-965B1B90CC29}"/>
                </a:ext>
              </a:extLst>
            </p:cNvPr>
            <p:cNvSpPr>
              <a:spLocks noChangeArrowheads="1"/>
            </p:cNvSpPr>
            <p:nvPr/>
          </p:nvSpPr>
          <p:spPr bwMode="auto">
            <a:xfrm>
              <a:off x="3630" y="229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5" name="Rectangle 207">
              <a:extLst>
                <a:ext uri="{FF2B5EF4-FFF2-40B4-BE49-F238E27FC236}">
                  <a16:creationId xmlns:a16="http://schemas.microsoft.com/office/drawing/2014/main" id="{A40D462C-DAC8-45C8-AAC2-F00F0DCD92C7}"/>
                </a:ext>
              </a:extLst>
            </p:cNvPr>
            <p:cNvSpPr>
              <a:spLocks noChangeArrowheads="1"/>
            </p:cNvSpPr>
            <p:nvPr/>
          </p:nvSpPr>
          <p:spPr bwMode="auto">
            <a:xfrm>
              <a:off x="3630" y="226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6" name="Rectangle 208">
              <a:extLst>
                <a:ext uri="{FF2B5EF4-FFF2-40B4-BE49-F238E27FC236}">
                  <a16:creationId xmlns:a16="http://schemas.microsoft.com/office/drawing/2014/main" id="{4B9A7C98-8265-4D7F-8D72-71A3D5D152B9}"/>
                </a:ext>
              </a:extLst>
            </p:cNvPr>
            <p:cNvSpPr>
              <a:spLocks noChangeArrowheads="1"/>
            </p:cNvSpPr>
            <p:nvPr/>
          </p:nvSpPr>
          <p:spPr bwMode="auto">
            <a:xfrm>
              <a:off x="3630" y="2229"/>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7" name="Rectangle 209">
              <a:extLst>
                <a:ext uri="{FF2B5EF4-FFF2-40B4-BE49-F238E27FC236}">
                  <a16:creationId xmlns:a16="http://schemas.microsoft.com/office/drawing/2014/main" id="{C1231088-AEE9-4E36-BF7F-7978133BD10B}"/>
                </a:ext>
              </a:extLst>
            </p:cNvPr>
            <p:cNvSpPr>
              <a:spLocks noChangeArrowheads="1"/>
            </p:cNvSpPr>
            <p:nvPr/>
          </p:nvSpPr>
          <p:spPr bwMode="auto">
            <a:xfrm>
              <a:off x="3630" y="2198"/>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8" name="Rectangle 210">
              <a:extLst>
                <a:ext uri="{FF2B5EF4-FFF2-40B4-BE49-F238E27FC236}">
                  <a16:creationId xmlns:a16="http://schemas.microsoft.com/office/drawing/2014/main" id="{7558B41D-DA13-4AA5-A165-416827A72C65}"/>
                </a:ext>
              </a:extLst>
            </p:cNvPr>
            <p:cNvSpPr>
              <a:spLocks noChangeArrowheads="1"/>
            </p:cNvSpPr>
            <p:nvPr/>
          </p:nvSpPr>
          <p:spPr bwMode="auto">
            <a:xfrm>
              <a:off x="3630" y="2167"/>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09" name="Rectangle 211">
              <a:extLst>
                <a:ext uri="{FF2B5EF4-FFF2-40B4-BE49-F238E27FC236}">
                  <a16:creationId xmlns:a16="http://schemas.microsoft.com/office/drawing/2014/main" id="{F41FC79E-6930-4319-8009-080B765CE3C1}"/>
                </a:ext>
              </a:extLst>
            </p:cNvPr>
            <p:cNvSpPr>
              <a:spLocks noChangeArrowheads="1"/>
            </p:cNvSpPr>
            <p:nvPr/>
          </p:nvSpPr>
          <p:spPr bwMode="auto">
            <a:xfrm>
              <a:off x="3630" y="2136"/>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0" name="Rectangle 212">
              <a:extLst>
                <a:ext uri="{FF2B5EF4-FFF2-40B4-BE49-F238E27FC236}">
                  <a16:creationId xmlns:a16="http://schemas.microsoft.com/office/drawing/2014/main" id="{7E65AEB6-55A7-408A-B891-898446B4E471}"/>
                </a:ext>
              </a:extLst>
            </p:cNvPr>
            <p:cNvSpPr>
              <a:spLocks noChangeArrowheads="1"/>
            </p:cNvSpPr>
            <p:nvPr/>
          </p:nvSpPr>
          <p:spPr bwMode="auto">
            <a:xfrm>
              <a:off x="3630" y="2105"/>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1" name="Rectangle 213">
              <a:extLst>
                <a:ext uri="{FF2B5EF4-FFF2-40B4-BE49-F238E27FC236}">
                  <a16:creationId xmlns:a16="http://schemas.microsoft.com/office/drawing/2014/main" id="{DEDBA60B-F174-4BF8-B4C9-0266D34D81E5}"/>
                </a:ext>
              </a:extLst>
            </p:cNvPr>
            <p:cNvSpPr>
              <a:spLocks noChangeArrowheads="1"/>
            </p:cNvSpPr>
            <p:nvPr/>
          </p:nvSpPr>
          <p:spPr bwMode="auto">
            <a:xfrm>
              <a:off x="3630" y="2074"/>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2" name="Rectangle 214">
              <a:extLst>
                <a:ext uri="{FF2B5EF4-FFF2-40B4-BE49-F238E27FC236}">
                  <a16:creationId xmlns:a16="http://schemas.microsoft.com/office/drawing/2014/main" id="{AFFFB6E1-C0F9-429F-823F-7BC5F1061386}"/>
                </a:ext>
              </a:extLst>
            </p:cNvPr>
            <p:cNvSpPr>
              <a:spLocks noChangeArrowheads="1"/>
            </p:cNvSpPr>
            <p:nvPr/>
          </p:nvSpPr>
          <p:spPr bwMode="auto">
            <a:xfrm>
              <a:off x="3630" y="2043"/>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3" name="Rectangle 215">
              <a:extLst>
                <a:ext uri="{FF2B5EF4-FFF2-40B4-BE49-F238E27FC236}">
                  <a16:creationId xmlns:a16="http://schemas.microsoft.com/office/drawing/2014/main" id="{2DCE89FB-4072-4D05-9E36-9E629E3B0262}"/>
                </a:ext>
              </a:extLst>
            </p:cNvPr>
            <p:cNvSpPr>
              <a:spLocks noChangeArrowheads="1"/>
            </p:cNvSpPr>
            <p:nvPr/>
          </p:nvSpPr>
          <p:spPr bwMode="auto">
            <a:xfrm>
              <a:off x="3630" y="2012"/>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4" name="Rectangle 216">
              <a:extLst>
                <a:ext uri="{FF2B5EF4-FFF2-40B4-BE49-F238E27FC236}">
                  <a16:creationId xmlns:a16="http://schemas.microsoft.com/office/drawing/2014/main" id="{82F93D6B-2D57-4275-867E-B8E89D71E365}"/>
                </a:ext>
              </a:extLst>
            </p:cNvPr>
            <p:cNvSpPr>
              <a:spLocks noChangeArrowheads="1"/>
            </p:cNvSpPr>
            <p:nvPr/>
          </p:nvSpPr>
          <p:spPr bwMode="auto">
            <a:xfrm>
              <a:off x="3630" y="1981"/>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5" name="Rectangle 217">
              <a:extLst>
                <a:ext uri="{FF2B5EF4-FFF2-40B4-BE49-F238E27FC236}">
                  <a16:creationId xmlns:a16="http://schemas.microsoft.com/office/drawing/2014/main" id="{C385B8C3-12A3-4512-8369-AB9C66EAFF17}"/>
                </a:ext>
              </a:extLst>
            </p:cNvPr>
            <p:cNvSpPr>
              <a:spLocks noChangeArrowheads="1"/>
            </p:cNvSpPr>
            <p:nvPr/>
          </p:nvSpPr>
          <p:spPr bwMode="auto">
            <a:xfrm>
              <a:off x="3630" y="1950"/>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6" name="Rectangle 218">
              <a:extLst>
                <a:ext uri="{FF2B5EF4-FFF2-40B4-BE49-F238E27FC236}">
                  <a16:creationId xmlns:a16="http://schemas.microsoft.com/office/drawing/2014/main" id="{95CF6942-C6C6-49F8-B81F-6FB766651AEF}"/>
                </a:ext>
              </a:extLst>
            </p:cNvPr>
            <p:cNvSpPr>
              <a:spLocks noChangeArrowheads="1"/>
            </p:cNvSpPr>
            <p:nvPr/>
          </p:nvSpPr>
          <p:spPr bwMode="auto">
            <a:xfrm>
              <a:off x="3630" y="1919"/>
              <a:ext cx="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7" name="Rectangle 219">
              <a:extLst>
                <a:ext uri="{FF2B5EF4-FFF2-40B4-BE49-F238E27FC236}">
                  <a16:creationId xmlns:a16="http://schemas.microsoft.com/office/drawing/2014/main" id="{D2ABC435-8FB0-45D2-9F03-59A4B024BA12}"/>
                </a:ext>
              </a:extLst>
            </p:cNvPr>
            <p:cNvSpPr>
              <a:spLocks noChangeArrowheads="1"/>
            </p:cNvSpPr>
            <p:nvPr/>
          </p:nvSpPr>
          <p:spPr bwMode="auto">
            <a:xfrm>
              <a:off x="3630" y="1887"/>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8" name="Rectangle 220">
              <a:extLst>
                <a:ext uri="{FF2B5EF4-FFF2-40B4-BE49-F238E27FC236}">
                  <a16:creationId xmlns:a16="http://schemas.microsoft.com/office/drawing/2014/main" id="{3FF26EFC-FFB7-49CE-8DE4-0AE2704A597A}"/>
                </a:ext>
              </a:extLst>
            </p:cNvPr>
            <p:cNvSpPr>
              <a:spLocks noChangeArrowheads="1"/>
            </p:cNvSpPr>
            <p:nvPr/>
          </p:nvSpPr>
          <p:spPr bwMode="auto">
            <a:xfrm>
              <a:off x="3630" y="1856"/>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19" name="Rectangle 221">
              <a:extLst>
                <a:ext uri="{FF2B5EF4-FFF2-40B4-BE49-F238E27FC236}">
                  <a16:creationId xmlns:a16="http://schemas.microsoft.com/office/drawing/2014/main" id="{838BB375-DDAE-43E8-BAE8-4621C87B0BD2}"/>
                </a:ext>
              </a:extLst>
            </p:cNvPr>
            <p:cNvSpPr>
              <a:spLocks noChangeArrowheads="1"/>
            </p:cNvSpPr>
            <p:nvPr/>
          </p:nvSpPr>
          <p:spPr bwMode="auto">
            <a:xfrm>
              <a:off x="3630" y="1825"/>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0" name="Rectangle 222">
              <a:extLst>
                <a:ext uri="{FF2B5EF4-FFF2-40B4-BE49-F238E27FC236}">
                  <a16:creationId xmlns:a16="http://schemas.microsoft.com/office/drawing/2014/main" id="{E76D9DC8-91D3-45C2-A461-06CB602FAD6A}"/>
                </a:ext>
              </a:extLst>
            </p:cNvPr>
            <p:cNvSpPr>
              <a:spLocks noChangeArrowheads="1"/>
            </p:cNvSpPr>
            <p:nvPr/>
          </p:nvSpPr>
          <p:spPr bwMode="auto">
            <a:xfrm>
              <a:off x="3630" y="1794"/>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1" name="Rectangle 223">
              <a:extLst>
                <a:ext uri="{FF2B5EF4-FFF2-40B4-BE49-F238E27FC236}">
                  <a16:creationId xmlns:a16="http://schemas.microsoft.com/office/drawing/2014/main" id="{A03A329B-B630-4C0D-A1DC-570B5BE702D1}"/>
                </a:ext>
              </a:extLst>
            </p:cNvPr>
            <p:cNvSpPr>
              <a:spLocks noChangeArrowheads="1"/>
            </p:cNvSpPr>
            <p:nvPr/>
          </p:nvSpPr>
          <p:spPr bwMode="auto">
            <a:xfrm>
              <a:off x="3630" y="1763"/>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2" name="Rectangle 224">
              <a:extLst>
                <a:ext uri="{FF2B5EF4-FFF2-40B4-BE49-F238E27FC236}">
                  <a16:creationId xmlns:a16="http://schemas.microsoft.com/office/drawing/2014/main" id="{2E1D3086-B836-4D4F-8C32-17251DCDDAEF}"/>
                </a:ext>
              </a:extLst>
            </p:cNvPr>
            <p:cNvSpPr>
              <a:spLocks noChangeArrowheads="1"/>
            </p:cNvSpPr>
            <p:nvPr/>
          </p:nvSpPr>
          <p:spPr bwMode="auto">
            <a:xfrm>
              <a:off x="3630" y="1732"/>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3" name="Rectangle 225">
              <a:extLst>
                <a:ext uri="{FF2B5EF4-FFF2-40B4-BE49-F238E27FC236}">
                  <a16:creationId xmlns:a16="http://schemas.microsoft.com/office/drawing/2014/main" id="{8C680566-C466-400D-8996-7E990291EA85}"/>
                </a:ext>
              </a:extLst>
            </p:cNvPr>
            <p:cNvSpPr>
              <a:spLocks noChangeArrowheads="1"/>
            </p:cNvSpPr>
            <p:nvPr/>
          </p:nvSpPr>
          <p:spPr bwMode="auto">
            <a:xfrm>
              <a:off x="3630" y="170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4" name="Rectangle 226">
              <a:extLst>
                <a:ext uri="{FF2B5EF4-FFF2-40B4-BE49-F238E27FC236}">
                  <a16:creationId xmlns:a16="http://schemas.microsoft.com/office/drawing/2014/main" id="{031CD18C-EDEE-4302-9C6D-22BF01A2CD17}"/>
                </a:ext>
              </a:extLst>
            </p:cNvPr>
            <p:cNvSpPr>
              <a:spLocks noChangeArrowheads="1"/>
            </p:cNvSpPr>
            <p:nvPr/>
          </p:nvSpPr>
          <p:spPr bwMode="auto">
            <a:xfrm>
              <a:off x="3630" y="1670"/>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5" name="Rectangle 227">
              <a:extLst>
                <a:ext uri="{FF2B5EF4-FFF2-40B4-BE49-F238E27FC236}">
                  <a16:creationId xmlns:a16="http://schemas.microsoft.com/office/drawing/2014/main" id="{0FA95DF3-B88A-465B-8371-7B6358270D80}"/>
                </a:ext>
              </a:extLst>
            </p:cNvPr>
            <p:cNvSpPr>
              <a:spLocks noChangeArrowheads="1"/>
            </p:cNvSpPr>
            <p:nvPr/>
          </p:nvSpPr>
          <p:spPr bwMode="auto">
            <a:xfrm>
              <a:off x="3630" y="1639"/>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6" name="Rectangle 228">
              <a:extLst>
                <a:ext uri="{FF2B5EF4-FFF2-40B4-BE49-F238E27FC236}">
                  <a16:creationId xmlns:a16="http://schemas.microsoft.com/office/drawing/2014/main" id="{75DD198C-D16B-4792-AD81-7409B4C8CD13}"/>
                </a:ext>
              </a:extLst>
            </p:cNvPr>
            <p:cNvSpPr>
              <a:spLocks noChangeArrowheads="1"/>
            </p:cNvSpPr>
            <p:nvPr/>
          </p:nvSpPr>
          <p:spPr bwMode="auto">
            <a:xfrm>
              <a:off x="3607"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7" name="Rectangle 229">
              <a:extLst>
                <a:ext uri="{FF2B5EF4-FFF2-40B4-BE49-F238E27FC236}">
                  <a16:creationId xmlns:a16="http://schemas.microsoft.com/office/drawing/2014/main" id="{70D2EC4F-B58C-40AD-9EB6-B75C721A5EB3}"/>
                </a:ext>
              </a:extLst>
            </p:cNvPr>
            <p:cNvSpPr>
              <a:spLocks noChangeArrowheads="1"/>
            </p:cNvSpPr>
            <p:nvPr/>
          </p:nvSpPr>
          <p:spPr bwMode="auto">
            <a:xfrm>
              <a:off x="3576"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8" name="Rectangle 230">
              <a:extLst>
                <a:ext uri="{FF2B5EF4-FFF2-40B4-BE49-F238E27FC236}">
                  <a16:creationId xmlns:a16="http://schemas.microsoft.com/office/drawing/2014/main" id="{EBB88CBA-9B82-4BF7-8276-8BA1333ECB7D}"/>
                </a:ext>
              </a:extLst>
            </p:cNvPr>
            <p:cNvSpPr>
              <a:spLocks noChangeArrowheads="1"/>
            </p:cNvSpPr>
            <p:nvPr/>
          </p:nvSpPr>
          <p:spPr bwMode="auto">
            <a:xfrm>
              <a:off x="3545"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29" name="Rectangle 231">
              <a:extLst>
                <a:ext uri="{FF2B5EF4-FFF2-40B4-BE49-F238E27FC236}">
                  <a16:creationId xmlns:a16="http://schemas.microsoft.com/office/drawing/2014/main" id="{8499B404-53B3-4080-BBD5-7247E01D4E44}"/>
                </a:ext>
              </a:extLst>
            </p:cNvPr>
            <p:cNvSpPr>
              <a:spLocks noChangeArrowheads="1"/>
            </p:cNvSpPr>
            <p:nvPr/>
          </p:nvSpPr>
          <p:spPr bwMode="auto">
            <a:xfrm>
              <a:off x="3514"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0" name="Rectangle 232">
              <a:extLst>
                <a:ext uri="{FF2B5EF4-FFF2-40B4-BE49-F238E27FC236}">
                  <a16:creationId xmlns:a16="http://schemas.microsoft.com/office/drawing/2014/main" id="{83057EEF-9B4C-4CA8-8AC9-0DE899B43812}"/>
                </a:ext>
              </a:extLst>
            </p:cNvPr>
            <p:cNvSpPr>
              <a:spLocks noChangeArrowheads="1"/>
            </p:cNvSpPr>
            <p:nvPr/>
          </p:nvSpPr>
          <p:spPr bwMode="auto">
            <a:xfrm>
              <a:off x="3483"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1" name="Rectangle 233">
              <a:extLst>
                <a:ext uri="{FF2B5EF4-FFF2-40B4-BE49-F238E27FC236}">
                  <a16:creationId xmlns:a16="http://schemas.microsoft.com/office/drawing/2014/main" id="{E887E9E5-D458-4379-BF86-F02EC99D6313}"/>
                </a:ext>
              </a:extLst>
            </p:cNvPr>
            <p:cNvSpPr>
              <a:spLocks noChangeArrowheads="1"/>
            </p:cNvSpPr>
            <p:nvPr/>
          </p:nvSpPr>
          <p:spPr bwMode="auto">
            <a:xfrm>
              <a:off x="3452"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2" name="Rectangle 234">
              <a:extLst>
                <a:ext uri="{FF2B5EF4-FFF2-40B4-BE49-F238E27FC236}">
                  <a16:creationId xmlns:a16="http://schemas.microsoft.com/office/drawing/2014/main" id="{C155BD5C-E1E5-465D-832E-7F2F7AB39AAE}"/>
                </a:ext>
              </a:extLst>
            </p:cNvPr>
            <p:cNvSpPr>
              <a:spLocks noChangeArrowheads="1"/>
            </p:cNvSpPr>
            <p:nvPr/>
          </p:nvSpPr>
          <p:spPr bwMode="auto">
            <a:xfrm>
              <a:off x="3421"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3" name="Rectangle 235">
              <a:extLst>
                <a:ext uri="{FF2B5EF4-FFF2-40B4-BE49-F238E27FC236}">
                  <a16:creationId xmlns:a16="http://schemas.microsoft.com/office/drawing/2014/main" id="{D1798F44-D6A2-421C-99A2-D28AD56A6C26}"/>
                </a:ext>
              </a:extLst>
            </p:cNvPr>
            <p:cNvSpPr>
              <a:spLocks noChangeArrowheads="1"/>
            </p:cNvSpPr>
            <p:nvPr/>
          </p:nvSpPr>
          <p:spPr bwMode="auto">
            <a:xfrm>
              <a:off x="3390"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4" name="Rectangle 236">
              <a:extLst>
                <a:ext uri="{FF2B5EF4-FFF2-40B4-BE49-F238E27FC236}">
                  <a16:creationId xmlns:a16="http://schemas.microsoft.com/office/drawing/2014/main" id="{2D548D11-4D07-498F-A9BB-7C339BC6510A}"/>
                </a:ext>
              </a:extLst>
            </p:cNvPr>
            <p:cNvSpPr>
              <a:spLocks noChangeArrowheads="1"/>
            </p:cNvSpPr>
            <p:nvPr/>
          </p:nvSpPr>
          <p:spPr bwMode="auto">
            <a:xfrm>
              <a:off x="3359"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5" name="Rectangle 237">
              <a:extLst>
                <a:ext uri="{FF2B5EF4-FFF2-40B4-BE49-F238E27FC236}">
                  <a16:creationId xmlns:a16="http://schemas.microsoft.com/office/drawing/2014/main" id="{6156255F-D738-43AD-8BE6-FE91FD219547}"/>
                </a:ext>
              </a:extLst>
            </p:cNvPr>
            <p:cNvSpPr>
              <a:spLocks noChangeArrowheads="1"/>
            </p:cNvSpPr>
            <p:nvPr/>
          </p:nvSpPr>
          <p:spPr bwMode="auto">
            <a:xfrm>
              <a:off x="3328"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6" name="Rectangle 238">
              <a:extLst>
                <a:ext uri="{FF2B5EF4-FFF2-40B4-BE49-F238E27FC236}">
                  <a16:creationId xmlns:a16="http://schemas.microsoft.com/office/drawing/2014/main" id="{2C94388C-87E4-4230-8884-0B4AACA01ED2}"/>
                </a:ext>
              </a:extLst>
            </p:cNvPr>
            <p:cNvSpPr>
              <a:spLocks noChangeArrowheads="1"/>
            </p:cNvSpPr>
            <p:nvPr/>
          </p:nvSpPr>
          <p:spPr bwMode="auto">
            <a:xfrm>
              <a:off x="3297"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7" name="Rectangle 239">
              <a:extLst>
                <a:ext uri="{FF2B5EF4-FFF2-40B4-BE49-F238E27FC236}">
                  <a16:creationId xmlns:a16="http://schemas.microsoft.com/office/drawing/2014/main" id="{C8A5BF14-0244-4202-8918-B09D5EDFC2D2}"/>
                </a:ext>
              </a:extLst>
            </p:cNvPr>
            <p:cNvSpPr>
              <a:spLocks noChangeArrowheads="1"/>
            </p:cNvSpPr>
            <p:nvPr/>
          </p:nvSpPr>
          <p:spPr bwMode="auto">
            <a:xfrm>
              <a:off x="3266"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8" name="Rectangle 240">
              <a:extLst>
                <a:ext uri="{FF2B5EF4-FFF2-40B4-BE49-F238E27FC236}">
                  <a16:creationId xmlns:a16="http://schemas.microsoft.com/office/drawing/2014/main" id="{7B358477-515F-4E4C-8694-EB8D47B80224}"/>
                </a:ext>
              </a:extLst>
            </p:cNvPr>
            <p:cNvSpPr>
              <a:spLocks noChangeArrowheads="1"/>
            </p:cNvSpPr>
            <p:nvPr/>
          </p:nvSpPr>
          <p:spPr bwMode="auto">
            <a:xfrm>
              <a:off x="3235"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39" name="Rectangle 241">
              <a:extLst>
                <a:ext uri="{FF2B5EF4-FFF2-40B4-BE49-F238E27FC236}">
                  <a16:creationId xmlns:a16="http://schemas.microsoft.com/office/drawing/2014/main" id="{A1AB2736-1CEE-432D-BC04-9FF191CE2E07}"/>
                </a:ext>
              </a:extLst>
            </p:cNvPr>
            <p:cNvSpPr>
              <a:spLocks noChangeArrowheads="1"/>
            </p:cNvSpPr>
            <p:nvPr/>
          </p:nvSpPr>
          <p:spPr bwMode="auto">
            <a:xfrm>
              <a:off x="3205"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0" name="Rectangle 242">
              <a:extLst>
                <a:ext uri="{FF2B5EF4-FFF2-40B4-BE49-F238E27FC236}">
                  <a16:creationId xmlns:a16="http://schemas.microsoft.com/office/drawing/2014/main" id="{34623C2F-E862-4773-925D-536356FF1BA4}"/>
                </a:ext>
              </a:extLst>
            </p:cNvPr>
            <p:cNvSpPr>
              <a:spLocks noChangeArrowheads="1"/>
            </p:cNvSpPr>
            <p:nvPr/>
          </p:nvSpPr>
          <p:spPr bwMode="auto">
            <a:xfrm>
              <a:off x="3174"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1" name="Rectangle 243">
              <a:extLst>
                <a:ext uri="{FF2B5EF4-FFF2-40B4-BE49-F238E27FC236}">
                  <a16:creationId xmlns:a16="http://schemas.microsoft.com/office/drawing/2014/main" id="{A5FFFAA2-C1B7-4475-88C9-D1C4A45F065A}"/>
                </a:ext>
              </a:extLst>
            </p:cNvPr>
            <p:cNvSpPr>
              <a:spLocks noChangeArrowheads="1"/>
            </p:cNvSpPr>
            <p:nvPr/>
          </p:nvSpPr>
          <p:spPr bwMode="auto">
            <a:xfrm>
              <a:off x="3143"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2" name="Rectangle 244">
              <a:extLst>
                <a:ext uri="{FF2B5EF4-FFF2-40B4-BE49-F238E27FC236}">
                  <a16:creationId xmlns:a16="http://schemas.microsoft.com/office/drawing/2014/main" id="{03F83F4A-0794-4DB0-AEF4-90B1021810B3}"/>
                </a:ext>
              </a:extLst>
            </p:cNvPr>
            <p:cNvSpPr>
              <a:spLocks noChangeArrowheads="1"/>
            </p:cNvSpPr>
            <p:nvPr/>
          </p:nvSpPr>
          <p:spPr bwMode="auto">
            <a:xfrm>
              <a:off x="3112"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3" name="Rectangle 245">
              <a:extLst>
                <a:ext uri="{FF2B5EF4-FFF2-40B4-BE49-F238E27FC236}">
                  <a16:creationId xmlns:a16="http://schemas.microsoft.com/office/drawing/2014/main" id="{F8A5F666-168C-4197-9510-9FE81165CB45}"/>
                </a:ext>
              </a:extLst>
            </p:cNvPr>
            <p:cNvSpPr>
              <a:spLocks noChangeArrowheads="1"/>
            </p:cNvSpPr>
            <p:nvPr/>
          </p:nvSpPr>
          <p:spPr bwMode="auto">
            <a:xfrm>
              <a:off x="3081"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4" name="Rectangle 246">
              <a:extLst>
                <a:ext uri="{FF2B5EF4-FFF2-40B4-BE49-F238E27FC236}">
                  <a16:creationId xmlns:a16="http://schemas.microsoft.com/office/drawing/2014/main" id="{CEE06F95-2AB0-4AA9-B3E4-53E9DEBEA641}"/>
                </a:ext>
              </a:extLst>
            </p:cNvPr>
            <p:cNvSpPr>
              <a:spLocks noChangeArrowheads="1"/>
            </p:cNvSpPr>
            <p:nvPr/>
          </p:nvSpPr>
          <p:spPr bwMode="auto">
            <a:xfrm>
              <a:off x="3050"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5" name="Rectangle 247">
              <a:extLst>
                <a:ext uri="{FF2B5EF4-FFF2-40B4-BE49-F238E27FC236}">
                  <a16:creationId xmlns:a16="http://schemas.microsoft.com/office/drawing/2014/main" id="{C421CB71-FCBB-440B-9C69-144746A1BA8A}"/>
                </a:ext>
              </a:extLst>
            </p:cNvPr>
            <p:cNvSpPr>
              <a:spLocks noChangeArrowheads="1"/>
            </p:cNvSpPr>
            <p:nvPr/>
          </p:nvSpPr>
          <p:spPr bwMode="auto">
            <a:xfrm>
              <a:off x="3019"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6" name="Rectangle 248">
              <a:extLst>
                <a:ext uri="{FF2B5EF4-FFF2-40B4-BE49-F238E27FC236}">
                  <a16:creationId xmlns:a16="http://schemas.microsoft.com/office/drawing/2014/main" id="{220FA1A2-D8DA-461B-A04B-6AEA74D3055D}"/>
                </a:ext>
              </a:extLst>
            </p:cNvPr>
            <p:cNvSpPr>
              <a:spLocks noChangeArrowheads="1"/>
            </p:cNvSpPr>
            <p:nvPr/>
          </p:nvSpPr>
          <p:spPr bwMode="auto">
            <a:xfrm>
              <a:off x="2988" y="1631"/>
              <a:ext cx="15"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7" name="Rectangle 249">
              <a:extLst>
                <a:ext uri="{FF2B5EF4-FFF2-40B4-BE49-F238E27FC236}">
                  <a16:creationId xmlns:a16="http://schemas.microsoft.com/office/drawing/2014/main" id="{C5463341-4F4E-4227-8E65-7FCB47306751}"/>
                </a:ext>
              </a:extLst>
            </p:cNvPr>
            <p:cNvSpPr>
              <a:spLocks noChangeArrowheads="1"/>
            </p:cNvSpPr>
            <p:nvPr/>
          </p:nvSpPr>
          <p:spPr bwMode="auto">
            <a:xfrm>
              <a:off x="2957"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8" name="Rectangle 250">
              <a:extLst>
                <a:ext uri="{FF2B5EF4-FFF2-40B4-BE49-F238E27FC236}">
                  <a16:creationId xmlns:a16="http://schemas.microsoft.com/office/drawing/2014/main" id="{B4D34A44-6F84-42A4-8B97-8103DA4E2CD4}"/>
                </a:ext>
              </a:extLst>
            </p:cNvPr>
            <p:cNvSpPr>
              <a:spLocks noChangeArrowheads="1"/>
            </p:cNvSpPr>
            <p:nvPr/>
          </p:nvSpPr>
          <p:spPr bwMode="auto">
            <a:xfrm>
              <a:off x="2926"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49" name="Rectangle 251">
              <a:extLst>
                <a:ext uri="{FF2B5EF4-FFF2-40B4-BE49-F238E27FC236}">
                  <a16:creationId xmlns:a16="http://schemas.microsoft.com/office/drawing/2014/main" id="{FF561687-7747-40F6-B981-3759F5E4BEBD}"/>
                </a:ext>
              </a:extLst>
            </p:cNvPr>
            <p:cNvSpPr>
              <a:spLocks noChangeArrowheads="1"/>
            </p:cNvSpPr>
            <p:nvPr/>
          </p:nvSpPr>
          <p:spPr bwMode="auto">
            <a:xfrm>
              <a:off x="2895"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sp>
          <p:nvSpPr>
            <p:cNvPr id="5350" name="Rectangle 252">
              <a:extLst>
                <a:ext uri="{FF2B5EF4-FFF2-40B4-BE49-F238E27FC236}">
                  <a16:creationId xmlns:a16="http://schemas.microsoft.com/office/drawing/2014/main" id="{1C55A4B7-5E33-4C04-B36D-7653BD96774A}"/>
                </a:ext>
              </a:extLst>
            </p:cNvPr>
            <p:cNvSpPr>
              <a:spLocks noChangeArrowheads="1"/>
            </p:cNvSpPr>
            <p:nvPr/>
          </p:nvSpPr>
          <p:spPr bwMode="auto">
            <a:xfrm>
              <a:off x="2864" y="1631"/>
              <a:ext cx="16"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Unicode MS" pitchFamily="34" charset="-128"/>
                </a:defRPr>
              </a:lvl1pPr>
              <a:lvl2pPr marL="742950" indent="-285750" eaLnBrk="0" hangingPunct="0">
                <a:defRPr sz="2400">
                  <a:solidFill>
                    <a:schemeClr val="tx1"/>
                  </a:solidFill>
                  <a:latin typeface="Arial Unicode MS" pitchFamily="34" charset="-128"/>
                </a:defRPr>
              </a:lvl2pPr>
              <a:lvl3pPr marL="1143000" indent="-228600" eaLnBrk="0" hangingPunct="0">
                <a:defRPr sz="2400">
                  <a:solidFill>
                    <a:schemeClr val="tx1"/>
                  </a:solidFill>
                  <a:latin typeface="Arial Unicode MS" pitchFamily="34" charset="-128"/>
                </a:defRPr>
              </a:lvl3pPr>
              <a:lvl4pPr marL="1600200" indent="-228600" eaLnBrk="0" hangingPunct="0">
                <a:defRPr sz="2400">
                  <a:solidFill>
                    <a:schemeClr val="tx1"/>
                  </a:solidFill>
                  <a:latin typeface="Arial Unicode MS" pitchFamily="34" charset="-128"/>
                </a:defRPr>
              </a:lvl4pPr>
              <a:lvl5pPr marL="2057400" indent="-228600" eaLnBrk="0" hangingPunct="0">
                <a:defRPr sz="2400">
                  <a:solidFill>
                    <a:schemeClr val="tx1"/>
                  </a:solidFill>
                  <a:latin typeface="Arial Unicode MS" pitchFamily="34" charset="-128"/>
                </a:defRPr>
              </a:lvl5pPr>
              <a:lvl6pPr marL="2514600" indent="-228600" eaLnBrk="0" fontAlgn="base" hangingPunct="0">
                <a:spcBef>
                  <a:spcPct val="0"/>
                </a:spcBef>
                <a:spcAft>
                  <a:spcPct val="0"/>
                </a:spcAft>
                <a:defRPr sz="2400">
                  <a:solidFill>
                    <a:schemeClr val="tx1"/>
                  </a:solidFill>
                  <a:latin typeface="Arial Unicode MS" pitchFamily="34" charset="-128"/>
                </a:defRPr>
              </a:lvl6pPr>
              <a:lvl7pPr marL="2971800" indent="-228600" eaLnBrk="0" fontAlgn="base" hangingPunct="0">
                <a:spcBef>
                  <a:spcPct val="0"/>
                </a:spcBef>
                <a:spcAft>
                  <a:spcPct val="0"/>
                </a:spcAft>
                <a:defRPr sz="2400">
                  <a:solidFill>
                    <a:schemeClr val="tx1"/>
                  </a:solidFill>
                  <a:latin typeface="Arial Unicode MS" pitchFamily="34" charset="-128"/>
                </a:defRPr>
              </a:lvl7pPr>
              <a:lvl8pPr marL="3429000" indent="-228600" eaLnBrk="0" fontAlgn="base" hangingPunct="0">
                <a:spcBef>
                  <a:spcPct val="0"/>
                </a:spcBef>
                <a:spcAft>
                  <a:spcPct val="0"/>
                </a:spcAft>
                <a:defRPr sz="2400">
                  <a:solidFill>
                    <a:schemeClr val="tx1"/>
                  </a:solidFill>
                  <a:latin typeface="Arial Unicode MS" pitchFamily="34" charset="-128"/>
                </a:defRPr>
              </a:lvl8pPr>
              <a:lvl9pPr marL="3886200" indent="-228600" eaLnBrk="0" fontAlgn="base" hangingPunct="0">
                <a:spcBef>
                  <a:spcPct val="0"/>
                </a:spcBef>
                <a:spcAft>
                  <a:spcPct val="0"/>
                </a:spcAft>
                <a:defRPr sz="2400">
                  <a:solidFill>
                    <a:schemeClr val="tx1"/>
                  </a:solidFill>
                  <a:latin typeface="Arial Unicode MS" pitchFamily="34" charset="-128"/>
                </a:defRPr>
              </a:lvl9pPr>
            </a:lstStyle>
            <a:p>
              <a:pPr eaLnBrk="1" hangingPunct="1"/>
              <a:endParaRPr lang="fr-FR" altLang="fr-FR"/>
            </a:p>
          </p:txBody>
        </p:sp>
      </p:grpSp>
      <p:grpSp>
        <p:nvGrpSpPr>
          <p:cNvPr id="5127" name="Group 256">
            <a:extLst>
              <a:ext uri="{FF2B5EF4-FFF2-40B4-BE49-F238E27FC236}">
                <a16:creationId xmlns:a16="http://schemas.microsoft.com/office/drawing/2014/main" id="{08E589EF-3ECD-4488-B433-2F15064438F0}"/>
              </a:ext>
            </a:extLst>
          </p:cNvPr>
          <p:cNvGrpSpPr>
            <a:grpSpLocks/>
          </p:cNvGrpSpPr>
          <p:nvPr/>
        </p:nvGrpSpPr>
        <p:grpSpPr bwMode="auto">
          <a:xfrm>
            <a:off x="3994150" y="2667000"/>
            <a:ext cx="1044575" cy="219075"/>
            <a:chOff x="2516" y="1680"/>
            <a:chExt cx="658" cy="138"/>
          </a:xfrm>
        </p:grpSpPr>
        <p:sp>
          <p:nvSpPr>
            <p:cNvPr id="5229" name="Line 254">
              <a:extLst>
                <a:ext uri="{FF2B5EF4-FFF2-40B4-BE49-F238E27FC236}">
                  <a16:creationId xmlns:a16="http://schemas.microsoft.com/office/drawing/2014/main" id="{04A57B72-B5F4-4918-945D-8D531F2C8077}"/>
                </a:ext>
              </a:extLst>
            </p:cNvPr>
            <p:cNvSpPr>
              <a:spLocks noChangeShapeType="1"/>
            </p:cNvSpPr>
            <p:nvPr/>
          </p:nvSpPr>
          <p:spPr bwMode="auto">
            <a:xfrm flipH="1">
              <a:off x="2648" y="1748"/>
              <a:ext cx="526"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30" name="Freeform 255">
              <a:extLst>
                <a:ext uri="{FF2B5EF4-FFF2-40B4-BE49-F238E27FC236}">
                  <a16:creationId xmlns:a16="http://schemas.microsoft.com/office/drawing/2014/main" id="{0E9595CF-6C77-4D41-A0F5-4BA897ED7B7D}"/>
                </a:ext>
              </a:extLst>
            </p:cNvPr>
            <p:cNvSpPr>
              <a:spLocks/>
            </p:cNvSpPr>
            <p:nvPr/>
          </p:nvSpPr>
          <p:spPr bwMode="auto">
            <a:xfrm>
              <a:off x="2516" y="1680"/>
              <a:ext cx="138" cy="138"/>
            </a:xfrm>
            <a:custGeom>
              <a:avLst/>
              <a:gdLst>
                <a:gd name="T0" fmla="*/ 138 w 138"/>
                <a:gd name="T1" fmla="*/ 0 h 138"/>
                <a:gd name="T2" fmla="*/ 0 w 138"/>
                <a:gd name="T3" fmla="*/ 70 h 138"/>
                <a:gd name="T4" fmla="*/ 138 w 138"/>
                <a:gd name="T5" fmla="*/ 138 h 138"/>
                <a:gd name="T6" fmla="*/ 138 w 138"/>
                <a:gd name="T7" fmla="*/ 0 h 138"/>
                <a:gd name="T8" fmla="*/ 0 60000 65536"/>
                <a:gd name="T9" fmla="*/ 0 60000 65536"/>
                <a:gd name="T10" fmla="*/ 0 60000 65536"/>
                <a:gd name="T11" fmla="*/ 0 60000 65536"/>
                <a:gd name="T12" fmla="*/ 0 w 138"/>
                <a:gd name="T13" fmla="*/ 0 h 138"/>
                <a:gd name="T14" fmla="*/ 138 w 138"/>
                <a:gd name="T15" fmla="*/ 138 h 138"/>
              </a:gdLst>
              <a:ahLst/>
              <a:cxnLst>
                <a:cxn ang="T8">
                  <a:pos x="T0" y="T1"/>
                </a:cxn>
                <a:cxn ang="T9">
                  <a:pos x="T2" y="T3"/>
                </a:cxn>
                <a:cxn ang="T10">
                  <a:pos x="T4" y="T5"/>
                </a:cxn>
                <a:cxn ang="T11">
                  <a:pos x="T6" y="T7"/>
                </a:cxn>
              </a:cxnLst>
              <a:rect l="T12" t="T13" r="T14" b="T15"/>
              <a:pathLst>
                <a:path w="138" h="138">
                  <a:moveTo>
                    <a:pt x="138" y="0"/>
                  </a:moveTo>
                  <a:lnTo>
                    <a:pt x="0" y="70"/>
                  </a:lnTo>
                  <a:lnTo>
                    <a:pt x="138" y="138"/>
                  </a:lnTo>
                  <a:lnTo>
                    <a:pt x="138" y="0"/>
                  </a:lnTo>
                  <a:close/>
                </a:path>
              </a:pathLst>
            </a:custGeom>
            <a:solidFill>
              <a:srgbClr val="0076CC"/>
            </a:solidFill>
            <a:ln w="9525">
              <a:solidFill>
                <a:srgbClr val="0076CC"/>
              </a:solidFill>
              <a:round/>
              <a:headEnd/>
              <a:tailEnd/>
            </a:ln>
          </p:spPr>
          <p:txBody>
            <a:bodyPr/>
            <a:lstStyle/>
            <a:p>
              <a:endParaRPr lang="fr-FR"/>
            </a:p>
          </p:txBody>
        </p:sp>
      </p:grpSp>
      <p:grpSp>
        <p:nvGrpSpPr>
          <p:cNvPr id="5128" name="Group 259">
            <a:extLst>
              <a:ext uri="{FF2B5EF4-FFF2-40B4-BE49-F238E27FC236}">
                <a16:creationId xmlns:a16="http://schemas.microsoft.com/office/drawing/2014/main" id="{6F42724E-E3FE-4F9C-B320-A8AEA284D8AA}"/>
              </a:ext>
            </a:extLst>
          </p:cNvPr>
          <p:cNvGrpSpPr>
            <a:grpSpLocks/>
          </p:cNvGrpSpPr>
          <p:nvPr/>
        </p:nvGrpSpPr>
        <p:grpSpPr bwMode="auto">
          <a:xfrm>
            <a:off x="3887788" y="2266950"/>
            <a:ext cx="217487" cy="508000"/>
            <a:chOff x="2449" y="1428"/>
            <a:chExt cx="137" cy="320"/>
          </a:xfrm>
        </p:grpSpPr>
        <p:sp>
          <p:nvSpPr>
            <p:cNvPr id="5227" name="Line 257">
              <a:extLst>
                <a:ext uri="{FF2B5EF4-FFF2-40B4-BE49-F238E27FC236}">
                  <a16:creationId xmlns:a16="http://schemas.microsoft.com/office/drawing/2014/main" id="{347C704A-2AAC-476B-81B0-45B487311067}"/>
                </a:ext>
              </a:extLst>
            </p:cNvPr>
            <p:cNvSpPr>
              <a:spLocks noChangeShapeType="1"/>
            </p:cNvSpPr>
            <p:nvPr/>
          </p:nvSpPr>
          <p:spPr bwMode="auto">
            <a:xfrm flipV="1">
              <a:off x="2516" y="1558"/>
              <a:ext cx="1" cy="190"/>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8" name="Freeform 258">
              <a:extLst>
                <a:ext uri="{FF2B5EF4-FFF2-40B4-BE49-F238E27FC236}">
                  <a16:creationId xmlns:a16="http://schemas.microsoft.com/office/drawing/2014/main" id="{18AFDC25-FCA1-4C68-B4E8-1836D54A35EE}"/>
                </a:ext>
              </a:extLst>
            </p:cNvPr>
            <p:cNvSpPr>
              <a:spLocks/>
            </p:cNvSpPr>
            <p:nvPr/>
          </p:nvSpPr>
          <p:spPr bwMode="auto">
            <a:xfrm>
              <a:off x="2449" y="1428"/>
              <a:ext cx="137" cy="136"/>
            </a:xfrm>
            <a:custGeom>
              <a:avLst/>
              <a:gdLst>
                <a:gd name="T0" fmla="*/ 137 w 137"/>
                <a:gd name="T1" fmla="*/ 136 h 136"/>
                <a:gd name="T2" fmla="*/ 67 w 137"/>
                <a:gd name="T3" fmla="*/ 0 h 136"/>
                <a:gd name="T4" fmla="*/ 0 w 137"/>
                <a:gd name="T5" fmla="*/ 136 h 136"/>
                <a:gd name="T6" fmla="*/ 137 w 137"/>
                <a:gd name="T7" fmla="*/ 136 h 136"/>
                <a:gd name="T8" fmla="*/ 0 60000 65536"/>
                <a:gd name="T9" fmla="*/ 0 60000 65536"/>
                <a:gd name="T10" fmla="*/ 0 60000 65536"/>
                <a:gd name="T11" fmla="*/ 0 60000 65536"/>
                <a:gd name="T12" fmla="*/ 0 w 137"/>
                <a:gd name="T13" fmla="*/ 0 h 136"/>
                <a:gd name="T14" fmla="*/ 137 w 137"/>
                <a:gd name="T15" fmla="*/ 136 h 136"/>
              </a:gdLst>
              <a:ahLst/>
              <a:cxnLst>
                <a:cxn ang="T8">
                  <a:pos x="T0" y="T1"/>
                </a:cxn>
                <a:cxn ang="T9">
                  <a:pos x="T2" y="T3"/>
                </a:cxn>
                <a:cxn ang="T10">
                  <a:pos x="T4" y="T5"/>
                </a:cxn>
                <a:cxn ang="T11">
                  <a:pos x="T6" y="T7"/>
                </a:cxn>
              </a:cxnLst>
              <a:rect l="T12" t="T13" r="T14" b="T15"/>
              <a:pathLst>
                <a:path w="137" h="136">
                  <a:moveTo>
                    <a:pt x="137" y="136"/>
                  </a:moveTo>
                  <a:lnTo>
                    <a:pt x="67" y="0"/>
                  </a:lnTo>
                  <a:lnTo>
                    <a:pt x="0" y="136"/>
                  </a:lnTo>
                  <a:lnTo>
                    <a:pt x="137" y="136"/>
                  </a:lnTo>
                  <a:close/>
                </a:path>
              </a:pathLst>
            </a:custGeom>
            <a:solidFill>
              <a:srgbClr val="0076CC"/>
            </a:solidFill>
            <a:ln w="9525">
              <a:solidFill>
                <a:srgbClr val="0076CC"/>
              </a:solidFill>
              <a:round/>
              <a:headEnd/>
              <a:tailEnd/>
            </a:ln>
          </p:spPr>
          <p:txBody>
            <a:bodyPr/>
            <a:lstStyle/>
            <a:p>
              <a:endParaRPr lang="fr-FR"/>
            </a:p>
          </p:txBody>
        </p:sp>
      </p:grpSp>
      <p:grpSp>
        <p:nvGrpSpPr>
          <p:cNvPr id="5129" name="Group 262">
            <a:extLst>
              <a:ext uri="{FF2B5EF4-FFF2-40B4-BE49-F238E27FC236}">
                <a16:creationId xmlns:a16="http://schemas.microsoft.com/office/drawing/2014/main" id="{57AF3314-88C2-46F7-A2CC-DC23FBEDAD98}"/>
              </a:ext>
            </a:extLst>
          </p:cNvPr>
          <p:cNvGrpSpPr>
            <a:grpSpLocks/>
          </p:cNvGrpSpPr>
          <p:nvPr/>
        </p:nvGrpSpPr>
        <p:grpSpPr bwMode="auto">
          <a:xfrm>
            <a:off x="2447925" y="2185988"/>
            <a:ext cx="1546225" cy="219075"/>
            <a:chOff x="1542" y="1377"/>
            <a:chExt cx="974" cy="138"/>
          </a:xfrm>
        </p:grpSpPr>
        <p:sp>
          <p:nvSpPr>
            <p:cNvPr id="5225" name="Line 260">
              <a:extLst>
                <a:ext uri="{FF2B5EF4-FFF2-40B4-BE49-F238E27FC236}">
                  <a16:creationId xmlns:a16="http://schemas.microsoft.com/office/drawing/2014/main" id="{5B2E8873-D633-4CBE-8F53-6C1A09815B8B}"/>
                </a:ext>
              </a:extLst>
            </p:cNvPr>
            <p:cNvSpPr>
              <a:spLocks noChangeShapeType="1"/>
            </p:cNvSpPr>
            <p:nvPr/>
          </p:nvSpPr>
          <p:spPr bwMode="auto">
            <a:xfrm flipH="1">
              <a:off x="1674" y="1445"/>
              <a:ext cx="842"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6" name="Freeform 261">
              <a:extLst>
                <a:ext uri="{FF2B5EF4-FFF2-40B4-BE49-F238E27FC236}">
                  <a16:creationId xmlns:a16="http://schemas.microsoft.com/office/drawing/2014/main" id="{4AA38FC2-E9CF-4B51-BB13-DDF42C794E08}"/>
                </a:ext>
              </a:extLst>
            </p:cNvPr>
            <p:cNvSpPr>
              <a:spLocks/>
            </p:cNvSpPr>
            <p:nvPr/>
          </p:nvSpPr>
          <p:spPr bwMode="auto">
            <a:xfrm>
              <a:off x="1542" y="1377"/>
              <a:ext cx="137" cy="138"/>
            </a:xfrm>
            <a:custGeom>
              <a:avLst/>
              <a:gdLst>
                <a:gd name="T0" fmla="*/ 137 w 137"/>
                <a:gd name="T1" fmla="*/ 0 h 138"/>
                <a:gd name="T2" fmla="*/ 0 w 137"/>
                <a:gd name="T3" fmla="*/ 70 h 138"/>
                <a:gd name="T4" fmla="*/ 137 w 137"/>
                <a:gd name="T5" fmla="*/ 138 h 138"/>
                <a:gd name="T6" fmla="*/ 137 w 137"/>
                <a:gd name="T7" fmla="*/ 0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137" y="0"/>
                  </a:moveTo>
                  <a:lnTo>
                    <a:pt x="0" y="70"/>
                  </a:lnTo>
                  <a:lnTo>
                    <a:pt x="137" y="138"/>
                  </a:lnTo>
                  <a:lnTo>
                    <a:pt x="137" y="0"/>
                  </a:lnTo>
                  <a:close/>
                </a:path>
              </a:pathLst>
            </a:custGeom>
            <a:solidFill>
              <a:srgbClr val="0076CC"/>
            </a:solidFill>
            <a:ln w="9525">
              <a:solidFill>
                <a:srgbClr val="0076CC"/>
              </a:solidFill>
              <a:round/>
              <a:headEnd/>
              <a:tailEnd/>
            </a:ln>
          </p:spPr>
          <p:txBody>
            <a:bodyPr/>
            <a:lstStyle/>
            <a:p>
              <a:endParaRPr lang="fr-FR"/>
            </a:p>
          </p:txBody>
        </p:sp>
      </p:grpSp>
      <p:sp>
        <p:nvSpPr>
          <p:cNvPr id="5130" name="Line 263">
            <a:extLst>
              <a:ext uri="{FF2B5EF4-FFF2-40B4-BE49-F238E27FC236}">
                <a16:creationId xmlns:a16="http://schemas.microsoft.com/office/drawing/2014/main" id="{6E2A1F6C-C65E-44D0-A420-1BCE46A55E56}"/>
              </a:ext>
            </a:extLst>
          </p:cNvPr>
          <p:cNvSpPr>
            <a:spLocks noChangeShapeType="1"/>
          </p:cNvSpPr>
          <p:nvPr/>
        </p:nvSpPr>
        <p:spPr bwMode="auto">
          <a:xfrm flipV="1">
            <a:off x="2444750" y="2205038"/>
            <a:ext cx="3175" cy="88900"/>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31" name="Group 266">
            <a:extLst>
              <a:ext uri="{FF2B5EF4-FFF2-40B4-BE49-F238E27FC236}">
                <a16:creationId xmlns:a16="http://schemas.microsoft.com/office/drawing/2014/main" id="{D447359E-4719-4E45-8B39-96FD2CF3DB06}"/>
              </a:ext>
            </a:extLst>
          </p:cNvPr>
          <p:cNvGrpSpPr>
            <a:grpSpLocks/>
          </p:cNvGrpSpPr>
          <p:nvPr/>
        </p:nvGrpSpPr>
        <p:grpSpPr bwMode="auto">
          <a:xfrm>
            <a:off x="2006600" y="2185988"/>
            <a:ext cx="441325" cy="219075"/>
            <a:chOff x="1264" y="1377"/>
            <a:chExt cx="278" cy="138"/>
          </a:xfrm>
        </p:grpSpPr>
        <p:sp>
          <p:nvSpPr>
            <p:cNvPr id="5223" name="Line 264">
              <a:extLst>
                <a:ext uri="{FF2B5EF4-FFF2-40B4-BE49-F238E27FC236}">
                  <a16:creationId xmlns:a16="http://schemas.microsoft.com/office/drawing/2014/main" id="{798143F2-15EC-42EE-B995-26562109865B}"/>
                </a:ext>
              </a:extLst>
            </p:cNvPr>
            <p:cNvSpPr>
              <a:spLocks noChangeShapeType="1"/>
            </p:cNvSpPr>
            <p:nvPr/>
          </p:nvSpPr>
          <p:spPr bwMode="auto">
            <a:xfrm flipH="1">
              <a:off x="1393" y="1445"/>
              <a:ext cx="149"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4" name="Freeform 265">
              <a:extLst>
                <a:ext uri="{FF2B5EF4-FFF2-40B4-BE49-F238E27FC236}">
                  <a16:creationId xmlns:a16="http://schemas.microsoft.com/office/drawing/2014/main" id="{680C8DC0-9F51-4D62-B0A0-922ED8A81C1D}"/>
                </a:ext>
              </a:extLst>
            </p:cNvPr>
            <p:cNvSpPr>
              <a:spLocks/>
            </p:cNvSpPr>
            <p:nvPr/>
          </p:nvSpPr>
          <p:spPr bwMode="auto">
            <a:xfrm>
              <a:off x="1264" y="1377"/>
              <a:ext cx="135" cy="138"/>
            </a:xfrm>
            <a:custGeom>
              <a:avLst/>
              <a:gdLst>
                <a:gd name="T0" fmla="*/ 135 w 135"/>
                <a:gd name="T1" fmla="*/ 0 h 138"/>
                <a:gd name="T2" fmla="*/ 0 w 135"/>
                <a:gd name="T3" fmla="*/ 70 h 138"/>
                <a:gd name="T4" fmla="*/ 135 w 135"/>
                <a:gd name="T5" fmla="*/ 138 h 138"/>
                <a:gd name="T6" fmla="*/ 135 w 135"/>
                <a:gd name="T7" fmla="*/ 0 h 138"/>
                <a:gd name="T8" fmla="*/ 0 60000 65536"/>
                <a:gd name="T9" fmla="*/ 0 60000 65536"/>
                <a:gd name="T10" fmla="*/ 0 60000 65536"/>
                <a:gd name="T11" fmla="*/ 0 60000 65536"/>
                <a:gd name="T12" fmla="*/ 0 w 135"/>
                <a:gd name="T13" fmla="*/ 0 h 138"/>
                <a:gd name="T14" fmla="*/ 135 w 135"/>
                <a:gd name="T15" fmla="*/ 138 h 138"/>
              </a:gdLst>
              <a:ahLst/>
              <a:cxnLst>
                <a:cxn ang="T8">
                  <a:pos x="T0" y="T1"/>
                </a:cxn>
                <a:cxn ang="T9">
                  <a:pos x="T2" y="T3"/>
                </a:cxn>
                <a:cxn ang="T10">
                  <a:pos x="T4" y="T5"/>
                </a:cxn>
                <a:cxn ang="T11">
                  <a:pos x="T6" y="T7"/>
                </a:cxn>
              </a:cxnLst>
              <a:rect l="T12" t="T13" r="T14" b="T15"/>
              <a:pathLst>
                <a:path w="135" h="138">
                  <a:moveTo>
                    <a:pt x="135" y="0"/>
                  </a:moveTo>
                  <a:lnTo>
                    <a:pt x="0" y="70"/>
                  </a:lnTo>
                  <a:lnTo>
                    <a:pt x="135" y="138"/>
                  </a:lnTo>
                  <a:lnTo>
                    <a:pt x="135" y="0"/>
                  </a:lnTo>
                  <a:close/>
                </a:path>
              </a:pathLst>
            </a:custGeom>
            <a:solidFill>
              <a:srgbClr val="0076CC"/>
            </a:solidFill>
            <a:ln w="9525">
              <a:solidFill>
                <a:srgbClr val="0076CC"/>
              </a:solidFill>
              <a:round/>
              <a:headEnd/>
              <a:tailEnd/>
            </a:ln>
          </p:spPr>
          <p:txBody>
            <a:bodyPr/>
            <a:lstStyle/>
            <a:p>
              <a:endParaRPr lang="fr-FR"/>
            </a:p>
          </p:txBody>
        </p:sp>
      </p:grpSp>
      <p:sp>
        <p:nvSpPr>
          <p:cNvPr id="5132" name="Line 267">
            <a:extLst>
              <a:ext uri="{FF2B5EF4-FFF2-40B4-BE49-F238E27FC236}">
                <a16:creationId xmlns:a16="http://schemas.microsoft.com/office/drawing/2014/main" id="{B4333D2C-925A-4C40-955C-CCA576A12619}"/>
              </a:ext>
            </a:extLst>
          </p:cNvPr>
          <p:cNvSpPr>
            <a:spLocks noChangeShapeType="1"/>
          </p:cNvSpPr>
          <p:nvPr/>
        </p:nvSpPr>
        <p:spPr bwMode="auto">
          <a:xfrm flipV="1">
            <a:off x="2003425" y="2205038"/>
            <a:ext cx="1588" cy="88900"/>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33" name="Group 270">
            <a:extLst>
              <a:ext uri="{FF2B5EF4-FFF2-40B4-BE49-F238E27FC236}">
                <a16:creationId xmlns:a16="http://schemas.microsoft.com/office/drawing/2014/main" id="{AB1CB28D-F929-40F8-AFBE-5A59D988AB5B}"/>
              </a:ext>
            </a:extLst>
          </p:cNvPr>
          <p:cNvGrpSpPr>
            <a:grpSpLocks/>
          </p:cNvGrpSpPr>
          <p:nvPr/>
        </p:nvGrpSpPr>
        <p:grpSpPr bwMode="auto">
          <a:xfrm>
            <a:off x="1516063" y="2185988"/>
            <a:ext cx="487362" cy="219075"/>
            <a:chOff x="955" y="1377"/>
            <a:chExt cx="307" cy="138"/>
          </a:xfrm>
        </p:grpSpPr>
        <p:sp>
          <p:nvSpPr>
            <p:cNvPr id="5221" name="Line 268">
              <a:extLst>
                <a:ext uri="{FF2B5EF4-FFF2-40B4-BE49-F238E27FC236}">
                  <a16:creationId xmlns:a16="http://schemas.microsoft.com/office/drawing/2014/main" id="{0C17A8FB-E639-487D-A654-922E12006906}"/>
                </a:ext>
              </a:extLst>
            </p:cNvPr>
            <p:cNvSpPr>
              <a:spLocks noChangeShapeType="1"/>
            </p:cNvSpPr>
            <p:nvPr/>
          </p:nvSpPr>
          <p:spPr bwMode="auto">
            <a:xfrm flipH="1">
              <a:off x="1084" y="1445"/>
              <a:ext cx="178"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2" name="Freeform 269">
              <a:extLst>
                <a:ext uri="{FF2B5EF4-FFF2-40B4-BE49-F238E27FC236}">
                  <a16:creationId xmlns:a16="http://schemas.microsoft.com/office/drawing/2014/main" id="{10C81C53-9D3A-46D1-82BE-AB5B36B86A88}"/>
                </a:ext>
              </a:extLst>
            </p:cNvPr>
            <p:cNvSpPr>
              <a:spLocks/>
            </p:cNvSpPr>
            <p:nvPr/>
          </p:nvSpPr>
          <p:spPr bwMode="auto">
            <a:xfrm>
              <a:off x="955" y="1377"/>
              <a:ext cx="135" cy="138"/>
            </a:xfrm>
            <a:custGeom>
              <a:avLst/>
              <a:gdLst>
                <a:gd name="T0" fmla="*/ 135 w 135"/>
                <a:gd name="T1" fmla="*/ 0 h 138"/>
                <a:gd name="T2" fmla="*/ 0 w 135"/>
                <a:gd name="T3" fmla="*/ 70 h 138"/>
                <a:gd name="T4" fmla="*/ 135 w 135"/>
                <a:gd name="T5" fmla="*/ 138 h 138"/>
                <a:gd name="T6" fmla="*/ 135 w 135"/>
                <a:gd name="T7" fmla="*/ 0 h 138"/>
                <a:gd name="T8" fmla="*/ 0 60000 65536"/>
                <a:gd name="T9" fmla="*/ 0 60000 65536"/>
                <a:gd name="T10" fmla="*/ 0 60000 65536"/>
                <a:gd name="T11" fmla="*/ 0 60000 65536"/>
                <a:gd name="T12" fmla="*/ 0 w 135"/>
                <a:gd name="T13" fmla="*/ 0 h 138"/>
                <a:gd name="T14" fmla="*/ 135 w 135"/>
                <a:gd name="T15" fmla="*/ 138 h 138"/>
              </a:gdLst>
              <a:ahLst/>
              <a:cxnLst>
                <a:cxn ang="T8">
                  <a:pos x="T0" y="T1"/>
                </a:cxn>
                <a:cxn ang="T9">
                  <a:pos x="T2" y="T3"/>
                </a:cxn>
                <a:cxn ang="T10">
                  <a:pos x="T4" y="T5"/>
                </a:cxn>
                <a:cxn ang="T11">
                  <a:pos x="T6" y="T7"/>
                </a:cxn>
              </a:cxnLst>
              <a:rect l="T12" t="T13" r="T14" b="T15"/>
              <a:pathLst>
                <a:path w="135" h="138">
                  <a:moveTo>
                    <a:pt x="135" y="0"/>
                  </a:moveTo>
                  <a:lnTo>
                    <a:pt x="0" y="70"/>
                  </a:lnTo>
                  <a:lnTo>
                    <a:pt x="135" y="138"/>
                  </a:lnTo>
                  <a:lnTo>
                    <a:pt x="135" y="0"/>
                  </a:lnTo>
                  <a:close/>
                </a:path>
              </a:pathLst>
            </a:custGeom>
            <a:solidFill>
              <a:srgbClr val="0076CC"/>
            </a:solidFill>
            <a:ln w="9525">
              <a:solidFill>
                <a:srgbClr val="0076CC"/>
              </a:solidFill>
              <a:round/>
              <a:headEnd/>
              <a:tailEnd/>
            </a:ln>
          </p:spPr>
          <p:txBody>
            <a:bodyPr/>
            <a:lstStyle/>
            <a:p>
              <a:endParaRPr lang="fr-FR"/>
            </a:p>
          </p:txBody>
        </p:sp>
      </p:grpSp>
      <p:sp>
        <p:nvSpPr>
          <p:cNvPr id="5134" name="Line 271">
            <a:extLst>
              <a:ext uri="{FF2B5EF4-FFF2-40B4-BE49-F238E27FC236}">
                <a16:creationId xmlns:a16="http://schemas.microsoft.com/office/drawing/2014/main" id="{97A8ACF5-020D-4C6A-842D-6280E0AA6396}"/>
              </a:ext>
            </a:extLst>
          </p:cNvPr>
          <p:cNvSpPr>
            <a:spLocks noChangeShapeType="1"/>
          </p:cNvSpPr>
          <p:nvPr/>
        </p:nvSpPr>
        <p:spPr bwMode="auto">
          <a:xfrm>
            <a:off x="1512888" y="2293938"/>
            <a:ext cx="1587" cy="139700"/>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35" name="Group 274">
            <a:extLst>
              <a:ext uri="{FF2B5EF4-FFF2-40B4-BE49-F238E27FC236}">
                <a16:creationId xmlns:a16="http://schemas.microsoft.com/office/drawing/2014/main" id="{8B68147C-E47B-48F4-85EB-FC65EB470A1C}"/>
              </a:ext>
            </a:extLst>
          </p:cNvPr>
          <p:cNvGrpSpPr>
            <a:grpSpLocks/>
          </p:cNvGrpSpPr>
          <p:nvPr/>
        </p:nvGrpSpPr>
        <p:grpSpPr bwMode="auto">
          <a:xfrm>
            <a:off x="1165225" y="2185988"/>
            <a:ext cx="347663" cy="219075"/>
            <a:chOff x="734" y="1377"/>
            <a:chExt cx="219" cy="138"/>
          </a:xfrm>
        </p:grpSpPr>
        <p:sp>
          <p:nvSpPr>
            <p:cNvPr id="5219" name="Line 272">
              <a:extLst>
                <a:ext uri="{FF2B5EF4-FFF2-40B4-BE49-F238E27FC236}">
                  <a16:creationId xmlns:a16="http://schemas.microsoft.com/office/drawing/2014/main" id="{BF37B809-4AB0-4AFF-8772-C2825D4BD764}"/>
                </a:ext>
              </a:extLst>
            </p:cNvPr>
            <p:cNvSpPr>
              <a:spLocks noChangeShapeType="1"/>
            </p:cNvSpPr>
            <p:nvPr/>
          </p:nvSpPr>
          <p:spPr bwMode="auto">
            <a:xfrm flipH="1">
              <a:off x="866" y="1445"/>
              <a:ext cx="87"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20" name="Freeform 273">
              <a:extLst>
                <a:ext uri="{FF2B5EF4-FFF2-40B4-BE49-F238E27FC236}">
                  <a16:creationId xmlns:a16="http://schemas.microsoft.com/office/drawing/2014/main" id="{0CC776E3-151B-4E5A-A587-41F90E08378B}"/>
                </a:ext>
              </a:extLst>
            </p:cNvPr>
            <p:cNvSpPr>
              <a:spLocks/>
            </p:cNvSpPr>
            <p:nvPr/>
          </p:nvSpPr>
          <p:spPr bwMode="auto">
            <a:xfrm>
              <a:off x="734" y="1377"/>
              <a:ext cx="138" cy="138"/>
            </a:xfrm>
            <a:custGeom>
              <a:avLst/>
              <a:gdLst>
                <a:gd name="T0" fmla="*/ 138 w 138"/>
                <a:gd name="T1" fmla="*/ 0 h 138"/>
                <a:gd name="T2" fmla="*/ 0 w 138"/>
                <a:gd name="T3" fmla="*/ 70 h 138"/>
                <a:gd name="T4" fmla="*/ 138 w 138"/>
                <a:gd name="T5" fmla="*/ 138 h 138"/>
                <a:gd name="T6" fmla="*/ 138 w 138"/>
                <a:gd name="T7" fmla="*/ 0 h 138"/>
                <a:gd name="T8" fmla="*/ 0 60000 65536"/>
                <a:gd name="T9" fmla="*/ 0 60000 65536"/>
                <a:gd name="T10" fmla="*/ 0 60000 65536"/>
                <a:gd name="T11" fmla="*/ 0 60000 65536"/>
                <a:gd name="T12" fmla="*/ 0 w 138"/>
                <a:gd name="T13" fmla="*/ 0 h 138"/>
                <a:gd name="T14" fmla="*/ 138 w 138"/>
                <a:gd name="T15" fmla="*/ 138 h 138"/>
              </a:gdLst>
              <a:ahLst/>
              <a:cxnLst>
                <a:cxn ang="T8">
                  <a:pos x="T0" y="T1"/>
                </a:cxn>
                <a:cxn ang="T9">
                  <a:pos x="T2" y="T3"/>
                </a:cxn>
                <a:cxn ang="T10">
                  <a:pos x="T4" y="T5"/>
                </a:cxn>
                <a:cxn ang="T11">
                  <a:pos x="T6" y="T7"/>
                </a:cxn>
              </a:cxnLst>
              <a:rect l="T12" t="T13" r="T14" b="T15"/>
              <a:pathLst>
                <a:path w="138" h="138">
                  <a:moveTo>
                    <a:pt x="138" y="0"/>
                  </a:moveTo>
                  <a:lnTo>
                    <a:pt x="0" y="70"/>
                  </a:lnTo>
                  <a:lnTo>
                    <a:pt x="138" y="138"/>
                  </a:lnTo>
                  <a:lnTo>
                    <a:pt x="138" y="0"/>
                  </a:lnTo>
                  <a:close/>
                </a:path>
              </a:pathLst>
            </a:custGeom>
            <a:solidFill>
              <a:srgbClr val="0076CC"/>
            </a:solidFill>
            <a:ln w="9525">
              <a:solidFill>
                <a:srgbClr val="0076CC"/>
              </a:solidFill>
              <a:round/>
              <a:headEnd/>
              <a:tailEnd/>
            </a:ln>
          </p:spPr>
          <p:txBody>
            <a:bodyPr/>
            <a:lstStyle/>
            <a:p>
              <a:endParaRPr lang="fr-FR"/>
            </a:p>
          </p:txBody>
        </p:sp>
      </p:grpSp>
      <p:grpSp>
        <p:nvGrpSpPr>
          <p:cNvPr id="5136" name="Group 277">
            <a:extLst>
              <a:ext uri="{FF2B5EF4-FFF2-40B4-BE49-F238E27FC236}">
                <a16:creationId xmlns:a16="http://schemas.microsoft.com/office/drawing/2014/main" id="{40FD7596-4F1D-47CD-8975-03078ACE69ED}"/>
              </a:ext>
            </a:extLst>
          </p:cNvPr>
          <p:cNvGrpSpPr>
            <a:grpSpLocks/>
          </p:cNvGrpSpPr>
          <p:nvPr/>
        </p:nvGrpSpPr>
        <p:grpSpPr bwMode="auto">
          <a:xfrm>
            <a:off x="1058863" y="2293938"/>
            <a:ext cx="217487" cy="533400"/>
            <a:chOff x="667" y="1445"/>
            <a:chExt cx="137" cy="336"/>
          </a:xfrm>
        </p:grpSpPr>
        <p:sp>
          <p:nvSpPr>
            <p:cNvPr id="5217" name="Line 275">
              <a:extLst>
                <a:ext uri="{FF2B5EF4-FFF2-40B4-BE49-F238E27FC236}">
                  <a16:creationId xmlns:a16="http://schemas.microsoft.com/office/drawing/2014/main" id="{CCF6518D-DF71-46DE-B786-E6844AD0113F}"/>
                </a:ext>
              </a:extLst>
            </p:cNvPr>
            <p:cNvSpPr>
              <a:spLocks noChangeShapeType="1"/>
            </p:cNvSpPr>
            <p:nvPr/>
          </p:nvSpPr>
          <p:spPr bwMode="auto">
            <a:xfrm>
              <a:off x="734" y="1445"/>
              <a:ext cx="1" cy="202"/>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18" name="Freeform 276">
              <a:extLst>
                <a:ext uri="{FF2B5EF4-FFF2-40B4-BE49-F238E27FC236}">
                  <a16:creationId xmlns:a16="http://schemas.microsoft.com/office/drawing/2014/main" id="{A433FAB9-75E4-4944-BC17-E47D7B8D63E5}"/>
                </a:ext>
              </a:extLst>
            </p:cNvPr>
            <p:cNvSpPr>
              <a:spLocks/>
            </p:cNvSpPr>
            <p:nvPr/>
          </p:nvSpPr>
          <p:spPr bwMode="auto">
            <a:xfrm>
              <a:off x="667" y="1643"/>
              <a:ext cx="137" cy="138"/>
            </a:xfrm>
            <a:custGeom>
              <a:avLst/>
              <a:gdLst>
                <a:gd name="T0" fmla="*/ 0 w 137"/>
                <a:gd name="T1" fmla="*/ 0 h 138"/>
                <a:gd name="T2" fmla="*/ 67 w 137"/>
                <a:gd name="T3" fmla="*/ 138 h 138"/>
                <a:gd name="T4" fmla="*/ 137 w 137"/>
                <a:gd name="T5" fmla="*/ 0 h 138"/>
                <a:gd name="T6" fmla="*/ 0 w 137"/>
                <a:gd name="T7" fmla="*/ 0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0"/>
                  </a:moveTo>
                  <a:lnTo>
                    <a:pt x="67" y="138"/>
                  </a:lnTo>
                  <a:lnTo>
                    <a:pt x="137"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5137" name="Group 280">
            <a:extLst>
              <a:ext uri="{FF2B5EF4-FFF2-40B4-BE49-F238E27FC236}">
                <a16:creationId xmlns:a16="http://schemas.microsoft.com/office/drawing/2014/main" id="{450B42EB-7D55-49A8-88D6-F63BFC3BCDE3}"/>
              </a:ext>
            </a:extLst>
          </p:cNvPr>
          <p:cNvGrpSpPr>
            <a:grpSpLocks/>
          </p:cNvGrpSpPr>
          <p:nvPr/>
        </p:nvGrpSpPr>
        <p:grpSpPr bwMode="auto">
          <a:xfrm>
            <a:off x="1165225" y="2716213"/>
            <a:ext cx="1430338" cy="219075"/>
            <a:chOff x="734" y="1711"/>
            <a:chExt cx="901" cy="138"/>
          </a:xfrm>
        </p:grpSpPr>
        <p:sp>
          <p:nvSpPr>
            <p:cNvPr id="5215" name="Line 278">
              <a:extLst>
                <a:ext uri="{FF2B5EF4-FFF2-40B4-BE49-F238E27FC236}">
                  <a16:creationId xmlns:a16="http://schemas.microsoft.com/office/drawing/2014/main" id="{6C0167D1-B10C-4912-8E9E-0891F195EBBC}"/>
                </a:ext>
              </a:extLst>
            </p:cNvPr>
            <p:cNvSpPr>
              <a:spLocks noChangeShapeType="1"/>
            </p:cNvSpPr>
            <p:nvPr/>
          </p:nvSpPr>
          <p:spPr bwMode="auto">
            <a:xfrm>
              <a:off x="734" y="1779"/>
              <a:ext cx="768"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16" name="Freeform 279">
              <a:extLst>
                <a:ext uri="{FF2B5EF4-FFF2-40B4-BE49-F238E27FC236}">
                  <a16:creationId xmlns:a16="http://schemas.microsoft.com/office/drawing/2014/main" id="{D370D951-9AC0-488A-84AB-A8EBE83706F5}"/>
                </a:ext>
              </a:extLst>
            </p:cNvPr>
            <p:cNvSpPr>
              <a:spLocks/>
            </p:cNvSpPr>
            <p:nvPr/>
          </p:nvSpPr>
          <p:spPr bwMode="auto">
            <a:xfrm>
              <a:off x="1498" y="1711"/>
              <a:ext cx="137" cy="138"/>
            </a:xfrm>
            <a:custGeom>
              <a:avLst/>
              <a:gdLst>
                <a:gd name="T0" fmla="*/ 0 w 137"/>
                <a:gd name="T1" fmla="*/ 138 h 138"/>
                <a:gd name="T2" fmla="*/ 137 w 137"/>
                <a:gd name="T3" fmla="*/ 70 h 138"/>
                <a:gd name="T4" fmla="*/ 0 w 137"/>
                <a:gd name="T5" fmla="*/ 0 h 138"/>
                <a:gd name="T6" fmla="*/ 0 w 137"/>
                <a:gd name="T7" fmla="*/ 138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138"/>
                  </a:moveTo>
                  <a:lnTo>
                    <a:pt x="137" y="70"/>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sp>
        <p:nvSpPr>
          <p:cNvPr id="5138" name="Line 281">
            <a:extLst>
              <a:ext uri="{FF2B5EF4-FFF2-40B4-BE49-F238E27FC236}">
                <a16:creationId xmlns:a16="http://schemas.microsoft.com/office/drawing/2014/main" id="{CC88133D-9515-4DA0-8790-E907A853BBE0}"/>
              </a:ext>
            </a:extLst>
          </p:cNvPr>
          <p:cNvSpPr>
            <a:spLocks noChangeShapeType="1"/>
          </p:cNvSpPr>
          <p:nvPr/>
        </p:nvSpPr>
        <p:spPr bwMode="auto">
          <a:xfrm flipV="1">
            <a:off x="2592388" y="2774950"/>
            <a:ext cx="1587" cy="492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39" name="Group 284">
            <a:extLst>
              <a:ext uri="{FF2B5EF4-FFF2-40B4-BE49-F238E27FC236}">
                <a16:creationId xmlns:a16="http://schemas.microsoft.com/office/drawing/2014/main" id="{F4EA9D8C-E785-477E-9F41-601E6C1CF32C}"/>
              </a:ext>
            </a:extLst>
          </p:cNvPr>
          <p:cNvGrpSpPr>
            <a:grpSpLocks/>
          </p:cNvGrpSpPr>
          <p:nvPr/>
        </p:nvGrpSpPr>
        <p:grpSpPr bwMode="auto">
          <a:xfrm>
            <a:off x="2592388" y="2716213"/>
            <a:ext cx="666750" cy="219075"/>
            <a:chOff x="1633" y="1711"/>
            <a:chExt cx="420" cy="138"/>
          </a:xfrm>
        </p:grpSpPr>
        <p:sp>
          <p:nvSpPr>
            <p:cNvPr id="5213" name="Line 282">
              <a:extLst>
                <a:ext uri="{FF2B5EF4-FFF2-40B4-BE49-F238E27FC236}">
                  <a16:creationId xmlns:a16="http://schemas.microsoft.com/office/drawing/2014/main" id="{C3648C6D-0603-4CA7-A942-B4CD9D7937A6}"/>
                </a:ext>
              </a:extLst>
            </p:cNvPr>
            <p:cNvSpPr>
              <a:spLocks noChangeShapeType="1"/>
            </p:cNvSpPr>
            <p:nvPr/>
          </p:nvSpPr>
          <p:spPr bwMode="auto">
            <a:xfrm>
              <a:off x="1633" y="1779"/>
              <a:ext cx="288"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14" name="Freeform 283">
              <a:extLst>
                <a:ext uri="{FF2B5EF4-FFF2-40B4-BE49-F238E27FC236}">
                  <a16:creationId xmlns:a16="http://schemas.microsoft.com/office/drawing/2014/main" id="{FD6B2B3C-6BA9-48F2-A25C-0062158EB953}"/>
                </a:ext>
              </a:extLst>
            </p:cNvPr>
            <p:cNvSpPr>
              <a:spLocks/>
            </p:cNvSpPr>
            <p:nvPr/>
          </p:nvSpPr>
          <p:spPr bwMode="auto">
            <a:xfrm>
              <a:off x="1917" y="1711"/>
              <a:ext cx="136" cy="138"/>
            </a:xfrm>
            <a:custGeom>
              <a:avLst/>
              <a:gdLst>
                <a:gd name="T0" fmla="*/ 0 w 136"/>
                <a:gd name="T1" fmla="*/ 138 h 138"/>
                <a:gd name="T2" fmla="*/ 136 w 136"/>
                <a:gd name="T3" fmla="*/ 70 h 138"/>
                <a:gd name="T4" fmla="*/ 0 w 136"/>
                <a:gd name="T5" fmla="*/ 0 h 138"/>
                <a:gd name="T6" fmla="*/ 0 w 136"/>
                <a:gd name="T7" fmla="*/ 138 h 138"/>
                <a:gd name="T8" fmla="*/ 0 60000 65536"/>
                <a:gd name="T9" fmla="*/ 0 60000 65536"/>
                <a:gd name="T10" fmla="*/ 0 60000 65536"/>
                <a:gd name="T11" fmla="*/ 0 60000 65536"/>
                <a:gd name="T12" fmla="*/ 0 w 136"/>
                <a:gd name="T13" fmla="*/ 0 h 138"/>
                <a:gd name="T14" fmla="*/ 136 w 136"/>
                <a:gd name="T15" fmla="*/ 138 h 138"/>
              </a:gdLst>
              <a:ahLst/>
              <a:cxnLst>
                <a:cxn ang="T8">
                  <a:pos x="T0" y="T1"/>
                </a:cxn>
                <a:cxn ang="T9">
                  <a:pos x="T2" y="T3"/>
                </a:cxn>
                <a:cxn ang="T10">
                  <a:pos x="T4" y="T5"/>
                </a:cxn>
                <a:cxn ang="T11">
                  <a:pos x="T6" y="T7"/>
                </a:cxn>
              </a:cxnLst>
              <a:rect l="T12" t="T13" r="T14" b="T15"/>
              <a:pathLst>
                <a:path w="136" h="138">
                  <a:moveTo>
                    <a:pt x="0" y="138"/>
                  </a:moveTo>
                  <a:lnTo>
                    <a:pt x="136" y="70"/>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sp>
        <p:nvSpPr>
          <p:cNvPr id="5140" name="Line 285">
            <a:extLst>
              <a:ext uri="{FF2B5EF4-FFF2-40B4-BE49-F238E27FC236}">
                <a16:creationId xmlns:a16="http://schemas.microsoft.com/office/drawing/2014/main" id="{C38CF8AB-D6E1-4B22-BDEA-ADE343C4081A}"/>
              </a:ext>
            </a:extLst>
          </p:cNvPr>
          <p:cNvSpPr>
            <a:spLocks noChangeShapeType="1"/>
          </p:cNvSpPr>
          <p:nvPr/>
        </p:nvSpPr>
        <p:spPr bwMode="auto">
          <a:xfrm>
            <a:off x="3259138" y="2824163"/>
            <a:ext cx="1587" cy="174625"/>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41" name="Group 288">
            <a:extLst>
              <a:ext uri="{FF2B5EF4-FFF2-40B4-BE49-F238E27FC236}">
                <a16:creationId xmlns:a16="http://schemas.microsoft.com/office/drawing/2014/main" id="{E44FC3FC-92BB-44BE-A0C8-7FEEC4EA3CCA}"/>
              </a:ext>
            </a:extLst>
          </p:cNvPr>
          <p:cNvGrpSpPr>
            <a:grpSpLocks/>
          </p:cNvGrpSpPr>
          <p:nvPr/>
        </p:nvGrpSpPr>
        <p:grpSpPr bwMode="auto">
          <a:xfrm>
            <a:off x="3259138" y="2716213"/>
            <a:ext cx="428625" cy="219075"/>
            <a:chOff x="2053" y="1711"/>
            <a:chExt cx="270" cy="138"/>
          </a:xfrm>
        </p:grpSpPr>
        <p:sp>
          <p:nvSpPr>
            <p:cNvPr id="5211" name="Line 286">
              <a:extLst>
                <a:ext uri="{FF2B5EF4-FFF2-40B4-BE49-F238E27FC236}">
                  <a16:creationId xmlns:a16="http://schemas.microsoft.com/office/drawing/2014/main" id="{41688E6E-CDE2-49AF-9204-86EC7EE6208A}"/>
                </a:ext>
              </a:extLst>
            </p:cNvPr>
            <p:cNvSpPr>
              <a:spLocks noChangeShapeType="1"/>
            </p:cNvSpPr>
            <p:nvPr/>
          </p:nvSpPr>
          <p:spPr bwMode="auto">
            <a:xfrm>
              <a:off x="2053" y="1779"/>
              <a:ext cx="137"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12" name="Freeform 287">
              <a:extLst>
                <a:ext uri="{FF2B5EF4-FFF2-40B4-BE49-F238E27FC236}">
                  <a16:creationId xmlns:a16="http://schemas.microsoft.com/office/drawing/2014/main" id="{4A559A42-4588-4AC2-8CF1-5B3FC97A67DD}"/>
                </a:ext>
              </a:extLst>
            </p:cNvPr>
            <p:cNvSpPr>
              <a:spLocks/>
            </p:cNvSpPr>
            <p:nvPr/>
          </p:nvSpPr>
          <p:spPr bwMode="auto">
            <a:xfrm>
              <a:off x="2186" y="1711"/>
              <a:ext cx="137" cy="138"/>
            </a:xfrm>
            <a:custGeom>
              <a:avLst/>
              <a:gdLst>
                <a:gd name="T0" fmla="*/ 0 w 137"/>
                <a:gd name="T1" fmla="*/ 138 h 138"/>
                <a:gd name="T2" fmla="*/ 137 w 137"/>
                <a:gd name="T3" fmla="*/ 70 h 138"/>
                <a:gd name="T4" fmla="*/ 0 w 137"/>
                <a:gd name="T5" fmla="*/ 0 h 138"/>
                <a:gd name="T6" fmla="*/ 0 w 137"/>
                <a:gd name="T7" fmla="*/ 138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138"/>
                  </a:moveTo>
                  <a:lnTo>
                    <a:pt x="137" y="70"/>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grpSp>
        <p:nvGrpSpPr>
          <p:cNvPr id="5142" name="Group 291">
            <a:extLst>
              <a:ext uri="{FF2B5EF4-FFF2-40B4-BE49-F238E27FC236}">
                <a16:creationId xmlns:a16="http://schemas.microsoft.com/office/drawing/2014/main" id="{7163FE7F-2563-47C9-8FD2-770432ACEFA8}"/>
              </a:ext>
            </a:extLst>
          </p:cNvPr>
          <p:cNvGrpSpPr>
            <a:grpSpLocks/>
          </p:cNvGrpSpPr>
          <p:nvPr/>
        </p:nvGrpSpPr>
        <p:grpSpPr bwMode="auto">
          <a:xfrm>
            <a:off x="3578225" y="2824163"/>
            <a:ext cx="217488" cy="655637"/>
            <a:chOff x="2254" y="1779"/>
            <a:chExt cx="137" cy="413"/>
          </a:xfrm>
        </p:grpSpPr>
        <p:sp>
          <p:nvSpPr>
            <p:cNvPr id="5209" name="Line 289">
              <a:extLst>
                <a:ext uri="{FF2B5EF4-FFF2-40B4-BE49-F238E27FC236}">
                  <a16:creationId xmlns:a16="http://schemas.microsoft.com/office/drawing/2014/main" id="{C780E1D0-6815-4AC5-A069-23A2EBEAC088}"/>
                </a:ext>
              </a:extLst>
            </p:cNvPr>
            <p:cNvSpPr>
              <a:spLocks noChangeShapeType="1"/>
            </p:cNvSpPr>
            <p:nvPr/>
          </p:nvSpPr>
          <p:spPr bwMode="auto">
            <a:xfrm>
              <a:off x="2321" y="1779"/>
              <a:ext cx="1" cy="279"/>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10" name="Freeform 290">
              <a:extLst>
                <a:ext uri="{FF2B5EF4-FFF2-40B4-BE49-F238E27FC236}">
                  <a16:creationId xmlns:a16="http://schemas.microsoft.com/office/drawing/2014/main" id="{A70A5E98-06E4-4D81-B7A3-BB73C931D07E}"/>
                </a:ext>
              </a:extLst>
            </p:cNvPr>
            <p:cNvSpPr>
              <a:spLocks/>
            </p:cNvSpPr>
            <p:nvPr/>
          </p:nvSpPr>
          <p:spPr bwMode="auto">
            <a:xfrm>
              <a:off x="2254" y="2054"/>
              <a:ext cx="137" cy="138"/>
            </a:xfrm>
            <a:custGeom>
              <a:avLst/>
              <a:gdLst>
                <a:gd name="T0" fmla="*/ 0 w 137"/>
                <a:gd name="T1" fmla="*/ 0 h 138"/>
                <a:gd name="T2" fmla="*/ 69 w 137"/>
                <a:gd name="T3" fmla="*/ 138 h 138"/>
                <a:gd name="T4" fmla="*/ 137 w 137"/>
                <a:gd name="T5" fmla="*/ 0 h 138"/>
                <a:gd name="T6" fmla="*/ 0 w 137"/>
                <a:gd name="T7" fmla="*/ 0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0"/>
                  </a:moveTo>
                  <a:lnTo>
                    <a:pt x="69" y="138"/>
                  </a:lnTo>
                  <a:lnTo>
                    <a:pt x="137"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5143" name="Group 294">
            <a:extLst>
              <a:ext uri="{FF2B5EF4-FFF2-40B4-BE49-F238E27FC236}">
                <a16:creationId xmlns:a16="http://schemas.microsoft.com/office/drawing/2014/main" id="{3E398D5E-88FF-4B15-8B99-066606DE01DC}"/>
              </a:ext>
            </a:extLst>
          </p:cNvPr>
          <p:cNvGrpSpPr>
            <a:grpSpLocks/>
          </p:cNvGrpSpPr>
          <p:nvPr/>
        </p:nvGrpSpPr>
        <p:grpSpPr bwMode="auto">
          <a:xfrm>
            <a:off x="1835150" y="3368675"/>
            <a:ext cx="1849438" cy="219075"/>
            <a:chOff x="1156" y="2122"/>
            <a:chExt cx="1165" cy="138"/>
          </a:xfrm>
        </p:grpSpPr>
        <p:sp>
          <p:nvSpPr>
            <p:cNvPr id="5207" name="Line 292">
              <a:extLst>
                <a:ext uri="{FF2B5EF4-FFF2-40B4-BE49-F238E27FC236}">
                  <a16:creationId xmlns:a16="http://schemas.microsoft.com/office/drawing/2014/main" id="{FC8B7FDD-89C1-4353-A0D9-CA50FF999F86}"/>
                </a:ext>
              </a:extLst>
            </p:cNvPr>
            <p:cNvSpPr>
              <a:spLocks noChangeShapeType="1"/>
            </p:cNvSpPr>
            <p:nvPr/>
          </p:nvSpPr>
          <p:spPr bwMode="auto">
            <a:xfrm flipH="1">
              <a:off x="1285" y="2190"/>
              <a:ext cx="1036"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8" name="Freeform 293">
              <a:extLst>
                <a:ext uri="{FF2B5EF4-FFF2-40B4-BE49-F238E27FC236}">
                  <a16:creationId xmlns:a16="http://schemas.microsoft.com/office/drawing/2014/main" id="{9258E46B-788E-4643-94FD-B7E88201C9B8}"/>
                </a:ext>
              </a:extLst>
            </p:cNvPr>
            <p:cNvSpPr>
              <a:spLocks/>
            </p:cNvSpPr>
            <p:nvPr/>
          </p:nvSpPr>
          <p:spPr bwMode="auto">
            <a:xfrm>
              <a:off x="1156" y="2122"/>
              <a:ext cx="135" cy="138"/>
            </a:xfrm>
            <a:custGeom>
              <a:avLst/>
              <a:gdLst>
                <a:gd name="T0" fmla="*/ 135 w 135"/>
                <a:gd name="T1" fmla="*/ 0 h 138"/>
                <a:gd name="T2" fmla="*/ 0 w 135"/>
                <a:gd name="T3" fmla="*/ 70 h 138"/>
                <a:gd name="T4" fmla="*/ 135 w 135"/>
                <a:gd name="T5" fmla="*/ 138 h 138"/>
                <a:gd name="T6" fmla="*/ 135 w 135"/>
                <a:gd name="T7" fmla="*/ 0 h 138"/>
                <a:gd name="T8" fmla="*/ 0 60000 65536"/>
                <a:gd name="T9" fmla="*/ 0 60000 65536"/>
                <a:gd name="T10" fmla="*/ 0 60000 65536"/>
                <a:gd name="T11" fmla="*/ 0 60000 65536"/>
                <a:gd name="T12" fmla="*/ 0 w 135"/>
                <a:gd name="T13" fmla="*/ 0 h 138"/>
                <a:gd name="T14" fmla="*/ 135 w 135"/>
                <a:gd name="T15" fmla="*/ 138 h 138"/>
              </a:gdLst>
              <a:ahLst/>
              <a:cxnLst>
                <a:cxn ang="T8">
                  <a:pos x="T0" y="T1"/>
                </a:cxn>
                <a:cxn ang="T9">
                  <a:pos x="T2" y="T3"/>
                </a:cxn>
                <a:cxn ang="T10">
                  <a:pos x="T4" y="T5"/>
                </a:cxn>
                <a:cxn ang="T11">
                  <a:pos x="T6" y="T7"/>
                </a:cxn>
              </a:cxnLst>
              <a:rect l="T12" t="T13" r="T14" b="T15"/>
              <a:pathLst>
                <a:path w="135" h="138">
                  <a:moveTo>
                    <a:pt x="135" y="0"/>
                  </a:moveTo>
                  <a:lnTo>
                    <a:pt x="0" y="70"/>
                  </a:lnTo>
                  <a:lnTo>
                    <a:pt x="135" y="138"/>
                  </a:lnTo>
                  <a:lnTo>
                    <a:pt x="135" y="0"/>
                  </a:lnTo>
                  <a:close/>
                </a:path>
              </a:pathLst>
            </a:custGeom>
            <a:solidFill>
              <a:srgbClr val="0076CC"/>
            </a:solidFill>
            <a:ln w="9525">
              <a:solidFill>
                <a:srgbClr val="0076CC"/>
              </a:solidFill>
              <a:round/>
              <a:headEnd/>
              <a:tailEnd/>
            </a:ln>
          </p:spPr>
          <p:txBody>
            <a:bodyPr/>
            <a:lstStyle/>
            <a:p>
              <a:endParaRPr lang="fr-FR"/>
            </a:p>
          </p:txBody>
        </p:sp>
      </p:grpSp>
      <p:sp>
        <p:nvSpPr>
          <p:cNvPr id="5144" name="Line 295">
            <a:extLst>
              <a:ext uri="{FF2B5EF4-FFF2-40B4-BE49-F238E27FC236}">
                <a16:creationId xmlns:a16="http://schemas.microsoft.com/office/drawing/2014/main" id="{1F25D820-12B4-429D-AC81-A1CF637D7D82}"/>
              </a:ext>
            </a:extLst>
          </p:cNvPr>
          <p:cNvSpPr>
            <a:spLocks noChangeShapeType="1"/>
          </p:cNvSpPr>
          <p:nvPr/>
        </p:nvSpPr>
        <p:spPr bwMode="auto">
          <a:xfrm>
            <a:off x="1831975" y="3344863"/>
            <a:ext cx="1588" cy="131762"/>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45" name="Group 298">
            <a:extLst>
              <a:ext uri="{FF2B5EF4-FFF2-40B4-BE49-F238E27FC236}">
                <a16:creationId xmlns:a16="http://schemas.microsoft.com/office/drawing/2014/main" id="{7DF7BDA5-5829-4CB4-B3FF-31AE8CFA55FF}"/>
              </a:ext>
            </a:extLst>
          </p:cNvPr>
          <p:cNvGrpSpPr>
            <a:grpSpLocks/>
          </p:cNvGrpSpPr>
          <p:nvPr/>
        </p:nvGrpSpPr>
        <p:grpSpPr bwMode="auto">
          <a:xfrm>
            <a:off x="1165225" y="3368675"/>
            <a:ext cx="666750" cy="219075"/>
            <a:chOff x="734" y="2122"/>
            <a:chExt cx="420" cy="138"/>
          </a:xfrm>
        </p:grpSpPr>
        <p:sp>
          <p:nvSpPr>
            <p:cNvPr id="5205" name="Line 296">
              <a:extLst>
                <a:ext uri="{FF2B5EF4-FFF2-40B4-BE49-F238E27FC236}">
                  <a16:creationId xmlns:a16="http://schemas.microsoft.com/office/drawing/2014/main" id="{A017863A-1B68-46BE-9CAD-7EF117592476}"/>
                </a:ext>
              </a:extLst>
            </p:cNvPr>
            <p:cNvSpPr>
              <a:spLocks noChangeShapeType="1"/>
            </p:cNvSpPr>
            <p:nvPr/>
          </p:nvSpPr>
          <p:spPr bwMode="auto">
            <a:xfrm flipH="1">
              <a:off x="866" y="2190"/>
              <a:ext cx="288"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6" name="Freeform 297">
              <a:extLst>
                <a:ext uri="{FF2B5EF4-FFF2-40B4-BE49-F238E27FC236}">
                  <a16:creationId xmlns:a16="http://schemas.microsoft.com/office/drawing/2014/main" id="{FE764386-B30E-4BEA-A46F-F747E515861E}"/>
                </a:ext>
              </a:extLst>
            </p:cNvPr>
            <p:cNvSpPr>
              <a:spLocks/>
            </p:cNvSpPr>
            <p:nvPr/>
          </p:nvSpPr>
          <p:spPr bwMode="auto">
            <a:xfrm>
              <a:off x="734" y="2122"/>
              <a:ext cx="138" cy="138"/>
            </a:xfrm>
            <a:custGeom>
              <a:avLst/>
              <a:gdLst>
                <a:gd name="T0" fmla="*/ 138 w 138"/>
                <a:gd name="T1" fmla="*/ 0 h 138"/>
                <a:gd name="T2" fmla="*/ 0 w 138"/>
                <a:gd name="T3" fmla="*/ 70 h 138"/>
                <a:gd name="T4" fmla="*/ 138 w 138"/>
                <a:gd name="T5" fmla="*/ 138 h 138"/>
                <a:gd name="T6" fmla="*/ 138 w 138"/>
                <a:gd name="T7" fmla="*/ 0 h 138"/>
                <a:gd name="T8" fmla="*/ 0 60000 65536"/>
                <a:gd name="T9" fmla="*/ 0 60000 65536"/>
                <a:gd name="T10" fmla="*/ 0 60000 65536"/>
                <a:gd name="T11" fmla="*/ 0 60000 65536"/>
                <a:gd name="T12" fmla="*/ 0 w 138"/>
                <a:gd name="T13" fmla="*/ 0 h 138"/>
                <a:gd name="T14" fmla="*/ 138 w 138"/>
                <a:gd name="T15" fmla="*/ 138 h 138"/>
              </a:gdLst>
              <a:ahLst/>
              <a:cxnLst>
                <a:cxn ang="T8">
                  <a:pos x="T0" y="T1"/>
                </a:cxn>
                <a:cxn ang="T9">
                  <a:pos x="T2" y="T3"/>
                </a:cxn>
                <a:cxn ang="T10">
                  <a:pos x="T4" y="T5"/>
                </a:cxn>
                <a:cxn ang="T11">
                  <a:pos x="T6" y="T7"/>
                </a:cxn>
              </a:cxnLst>
              <a:rect l="T12" t="T13" r="T14" b="T15"/>
              <a:pathLst>
                <a:path w="138" h="138">
                  <a:moveTo>
                    <a:pt x="138" y="0"/>
                  </a:moveTo>
                  <a:lnTo>
                    <a:pt x="0" y="70"/>
                  </a:lnTo>
                  <a:lnTo>
                    <a:pt x="138" y="138"/>
                  </a:lnTo>
                  <a:lnTo>
                    <a:pt x="138" y="0"/>
                  </a:lnTo>
                  <a:close/>
                </a:path>
              </a:pathLst>
            </a:custGeom>
            <a:solidFill>
              <a:srgbClr val="0076CC"/>
            </a:solidFill>
            <a:ln w="9525">
              <a:solidFill>
                <a:srgbClr val="0076CC"/>
              </a:solidFill>
              <a:round/>
              <a:headEnd/>
              <a:tailEnd/>
            </a:ln>
          </p:spPr>
          <p:txBody>
            <a:bodyPr/>
            <a:lstStyle/>
            <a:p>
              <a:endParaRPr lang="fr-FR"/>
            </a:p>
          </p:txBody>
        </p:sp>
      </p:grpSp>
      <p:grpSp>
        <p:nvGrpSpPr>
          <p:cNvPr id="5146" name="Group 301">
            <a:extLst>
              <a:ext uri="{FF2B5EF4-FFF2-40B4-BE49-F238E27FC236}">
                <a16:creationId xmlns:a16="http://schemas.microsoft.com/office/drawing/2014/main" id="{E5ADE66E-D0FC-4C0B-9D96-09239007F55A}"/>
              </a:ext>
            </a:extLst>
          </p:cNvPr>
          <p:cNvGrpSpPr>
            <a:grpSpLocks/>
          </p:cNvGrpSpPr>
          <p:nvPr/>
        </p:nvGrpSpPr>
        <p:grpSpPr bwMode="auto">
          <a:xfrm>
            <a:off x="1058863" y="3476625"/>
            <a:ext cx="217487" cy="1235075"/>
            <a:chOff x="667" y="2190"/>
            <a:chExt cx="137" cy="778"/>
          </a:xfrm>
        </p:grpSpPr>
        <p:sp>
          <p:nvSpPr>
            <p:cNvPr id="5203" name="Line 299">
              <a:extLst>
                <a:ext uri="{FF2B5EF4-FFF2-40B4-BE49-F238E27FC236}">
                  <a16:creationId xmlns:a16="http://schemas.microsoft.com/office/drawing/2014/main" id="{DBC1F57A-51C2-4EB3-B18A-B78AE7F78A3D}"/>
                </a:ext>
              </a:extLst>
            </p:cNvPr>
            <p:cNvSpPr>
              <a:spLocks noChangeShapeType="1"/>
            </p:cNvSpPr>
            <p:nvPr/>
          </p:nvSpPr>
          <p:spPr bwMode="auto">
            <a:xfrm>
              <a:off x="734" y="2190"/>
              <a:ext cx="1" cy="646"/>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4" name="Freeform 300">
              <a:extLst>
                <a:ext uri="{FF2B5EF4-FFF2-40B4-BE49-F238E27FC236}">
                  <a16:creationId xmlns:a16="http://schemas.microsoft.com/office/drawing/2014/main" id="{62FDDAB4-36CF-490B-AA66-4F5B60B8B611}"/>
                </a:ext>
              </a:extLst>
            </p:cNvPr>
            <p:cNvSpPr>
              <a:spLocks/>
            </p:cNvSpPr>
            <p:nvPr/>
          </p:nvSpPr>
          <p:spPr bwMode="auto">
            <a:xfrm>
              <a:off x="667" y="2832"/>
              <a:ext cx="137" cy="136"/>
            </a:xfrm>
            <a:custGeom>
              <a:avLst/>
              <a:gdLst>
                <a:gd name="T0" fmla="*/ 0 w 137"/>
                <a:gd name="T1" fmla="*/ 0 h 136"/>
                <a:gd name="T2" fmla="*/ 67 w 137"/>
                <a:gd name="T3" fmla="*/ 136 h 136"/>
                <a:gd name="T4" fmla="*/ 137 w 137"/>
                <a:gd name="T5" fmla="*/ 0 h 136"/>
                <a:gd name="T6" fmla="*/ 0 w 137"/>
                <a:gd name="T7" fmla="*/ 0 h 136"/>
                <a:gd name="T8" fmla="*/ 0 60000 65536"/>
                <a:gd name="T9" fmla="*/ 0 60000 65536"/>
                <a:gd name="T10" fmla="*/ 0 60000 65536"/>
                <a:gd name="T11" fmla="*/ 0 60000 65536"/>
                <a:gd name="T12" fmla="*/ 0 w 137"/>
                <a:gd name="T13" fmla="*/ 0 h 136"/>
                <a:gd name="T14" fmla="*/ 137 w 137"/>
                <a:gd name="T15" fmla="*/ 136 h 136"/>
              </a:gdLst>
              <a:ahLst/>
              <a:cxnLst>
                <a:cxn ang="T8">
                  <a:pos x="T0" y="T1"/>
                </a:cxn>
                <a:cxn ang="T9">
                  <a:pos x="T2" y="T3"/>
                </a:cxn>
                <a:cxn ang="T10">
                  <a:pos x="T4" y="T5"/>
                </a:cxn>
                <a:cxn ang="T11">
                  <a:pos x="T6" y="T7"/>
                </a:cxn>
              </a:cxnLst>
              <a:rect l="T12" t="T13" r="T14" b="T15"/>
              <a:pathLst>
                <a:path w="137" h="136">
                  <a:moveTo>
                    <a:pt x="0" y="0"/>
                  </a:moveTo>
                  <a:lnTo>
                    <a:pt x="67" y="136"/>
                  </a:lnTo>
                  <a:lnTo>
                    <a:pt x="137" y="0"/>
                  </a:lnTo>
                  <a:lnTo>
                    <a:pt x="0" y="0"/>
                  </a:lnTo>
                  <a:close/>
                </a:path>
              </a:pathLst>
            </a:custGeom>
            <a:solidFill>
              <a:srgbClr val="0076CC"/>
            </a:solidFill>
            <a:ln w="9525">
              <a:solidFill>
                <a:srgbClr val="0076CC"/>
              </a:solidFill>
              <a:round/>
              <a:headEnd/>
              <a:tailEnd/>
            </a:ln>
          </p:spPr>
          <p:txBody>
            <a:bodyPr/>
            <a:lstStyle/>
            <a:p>
              <a:endParaRPr lang="fr-FR"/>
            </a:p>
          </p:txBody>
        </p:sp>
      </p:grpSp>
      <p:grpSp>
        <p:nvGrpSpPr>
          <p:cNvPr id="5147" name="Group 304">
            <a:extLst>
              <a:ext uri="{FF2B5EF4-FFF2-40B4-BE49-F238E27FC236}">
                <a16:creationId xmlns:a16="http://schemas.microsoft.com/office/drawing/2014/main" id="{881D1E0A-55E5-4796-AC66-AA361FE15C23}"/>
              </a:ext>
            </a:extLst>
          </p:cNvPr>
          <p:cNvGrpSpPr>
            <a:grpSpLocks/>
          </p:cNvGrpSpPr>
          <p:nvPr/>
        </p:nvGrpSpPr>
        <p:grpSpPr bwMode="auto">
          <a:xfrm>
            <a:off x="1165225" y="4603750"/>
            <a:ext cx="1430338" cy="219075"/>
            <a:chOff x="734" y="2900"/>
            <a:chExt cx="901" cy="138"/>
          </a:xfrm>
        </p:grpSpPr>
        <p:sp>
          <p:nvSpPr>
            <p:cNvPr id="5201" name="Line 302">
              <a:extLst>
                <a:ext uri="{FF2B5EF4-FFF2-40B4-BE49-F238E27FC236}">
                  <a16:creationId xmlns:a16="http://schemas.microsoft.com/office/drawing/2014/main" id="{689D994E-B242-4773-A089-185430258B18}"/>
                </a:ext>
              </a:extLst>
            </p:cNvPr>
            <p:cNvSpPr>
              <a:spLocks noChangeShapeType="1"/>
            </p:cNvSpPr>
            <p:nvPr/>
          </p:nvSpPr>
          <p:spPr bwMode="auto">
            <a:xfrm>
              <a:off x="734" y="2968"/>
              <a:ext cx="768"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2" name="Freeform 303">
              <a:extLst>
                <a:ext uri="{FF2B5EF4-FFF2-40B4-BE49-F238E27FC236}">
                  <a16:creationId xmlns:a16="http://schemas.microsoft.com/office/drawing/2014/main" id="{08237976-5834-4924-9BA1-436DB023F10C}"/>
                </a:ext>
              </a:extLst>
            </p:cNvPr>
            <p:cNvSpPr>
              <a:spLocks/>
            </p:cNvSpPr>
            <p:nvPr/>
          </p:nvSpPr>
          <p:spPr bwMode="auto">
            <a:xfrm>
              <a:off x="1498" y="2900"/>
              <a:ext cx="137" cy="138"/>
            </a:xfrm>
            <a:custGeom>
              <a:avLst/>
              <a:gdLst>
                <a:gd name="T0" fmla="*/ 0 w 137"/>
                <a:gd name="T1" fmla="*/ 138 h 138"/>
                <a:gd name="T2" fmla="*/ 137 w 137"/>
                <a:gd name="T3" fmla="*/ 68 h 138"/>
                <a:gd name="T4" fmla="*/ 0 w 137"/>
                <a:gd name="T5" fmla="*/ 0 h 138"/>
                <a:gd name="T6" fmla="*/ 0 w 137"/>
                <a:gd name="T7" fmla="*/ 138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138"/>
                  </a:moveTo>
                  <a:lnTo>
                    <a:pt x="137" y="68"/>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sp>
        <p:nvSpPr>
          <p:cNvPr id="5148" name="Line 305">
            <a:extLst>
              <a:ext uri="{FF2B5EF4-FFF2-40B4-BE49-F238E27FC236}">
                <a16:creationId xmlns:a16="http://schemas.microsoft.com/office/drawing/2014/main" id="{7B978362-0B7B-4AF9-ACB7-AF32710C1480}"/>
              </a:ext>
            </a:extLst>
          </p:cNvPr>
          <p:cNvSpPr>
            <a:spLocks noChangeShapeType="1"/>
          </p:cNvSpPr>
          <p:nvPr/>
        </p:nvSpPr>
        <p:spPr bwMode="auto">
          <a:xfrm flipV="1">
            <a:off x="2592388" y="4632325"/>
            <a:ext cx="1587" cy="793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49" name="Group 308">
            <a:extLst>
              <a:ext uri="{FF2B5EF4-FFF2-40B4-BE49-F238E27FC236}">
                <a16:creationId xmlns:a16="http://schemas.microsoft.com/office/drawing/2014/main" id="{61AB4113-1107-44E9-A065-FEE4FC9AFF7B}"/>
              </a:ext>
            </a:extLst>
          </p:cNvPr>
          <p:cNvGrpSpPr>
            <a:grpSpLocks/>
          </p:cNvGrpSpPr>
          <p:nvPr/>
        </p:nvGrpSpPr>
        <p:grpSpPr bwMode="auto">
          <a:xfrm>
            <a:off x="2592388" y="4603750"/>
            <a:ext cx="641350" cy="219075"/>
            <a:chOff x="1633" y="2900"/>
            <a:chExt cx="404" cy="138"/>
          </a:xfrm>
        </p:grpSpPr>
        <p:sp>
          <p:nvSpPr>
            <p:cNvPr id="5199" name="Line 306">
              <a:extLst>
                <a:ext uri="{FF2B5EF4-FFF2-40B4-BE49-F238E27FC236}">
                  <a16:creationId xmlns:a16="http://schemas.microsoft.com/office/drawing/2014/main" id="{13D671F3-ED50-42BA-9354-B4917DDDA097}"/>
                </a:ext>
              </a:extLst>
            </p:cNvPr>
            <p:cNvSpPr>
              <a:spLocks noChangeShapeType="1"/>
            </p:cNvSpPr>
            <p:nvPr/>
          </p:nvSpPr>
          <p:spPr bwMode="auto">
            <a:xfrm>
              <a:off x="1633" y="2968"/>
              <a:ext cx="271"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200" name="Freeform 307">
              <a:extLst>
                <a:ext uri="{FF2B5EF4-FFF2-40B4-BE49-F238E27FC236}">
                  <a16:creationId xmlns:a16="http://schemas.microsoft.com/office/drawing/2014/main" id="{09326DE7-AF64-4F10-A608-1329E2DEB8FF}"/>
                </a:ext>
              </a:extLst>
            </p:cNvPr>
            <p:cNvSpPr>
              <a:spLocks/>
            </p:cNvSpPr>
            <p:nvPr/>
          </p:nvSpPr>
          <p:spPr bwMode="auto">
            <a:xfrm>
              <a:off x="1900" y="2900"/>
              <a:ext cx="137" cy="138"/>
            </a:xfrm>
            <a:custGeom>
              <a:avLst/>
              <a:gdLst>
                <a:gd name="T0" fmla="*/ 0 w 137"/>
                <a:gd name="T1" fmla="*/ 138 h 138"/>
                <a:gd name="T2" fmla="*/ 137 w 137"/>
                <a:gd name="T3" fmla="*/ 68 h 138"/>
                <a:gd name="T4" fmla="*/ 0 w 137"/>
                <a:gd name="T5" fmla="*/ 0 h 138"/>
                <a:gd name="T6" fmla="*/ 0 w 137"/>
                <a:gd name="T7" fmla="*/ 138 h 138"/>
                <a:gd name="T8" fmla="*/ 0 60000 65536"/>
                <a:gd name="T9" fmla="*/ 0 60000 65536"/>
                <a:gd name="T10" fmla="*/ 0 60000 65536"/>
                <a:gd name="T11" fmla="*/ 0 60000 65536"/>
                <a:gd name="T12" fmla="*/ 0 w 137"/>
                <a:gd name="T13" fmla="*/ 0 h 138"/>
                <a:gd name="T14" fmla="*/ 137 w 137"/>
                <a:gd name="T15" fmla="*/ 138 h 138"/>
              </a:gdLst>
              <a:ahLst/>
              <a:cxnLst>
                <a:cxn ang="T8">
                  <a:pos x="T0" y="T1"/>
                </a:cxn>
                <a:cxn ang="T9">
                  <a:pos x="T2" y="T3"/>
                </a:cxn>
                <a:cxn ang="T10">
                  <a:pos x="T4" y="T5"/>
                </a:cxn>
                <a:cxn ang="T11">
                  <a:pos x="T6" y="T7"/>
                </a:cxn>
              </a:cxnLst>
              <a:rect l="T12" t="T13" r="T14" b="T15"/>
              <a:pathLst>
                <a:path w="137" h="138">
                  <a:moveTo>
                    <a:pt x="0" y="138"/>
                  </a:moveTo>
                  <a:lnTo>
                    <a:pt x="137" y="68"/>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sp>
        <p:nvSpPr>
          <p:cNvPr id="5150" name="Line 309">
            <a:extLst>
              <a:ext uri="{FF2B5EF4-FFF2-40B4-BE49-F238E27FC236}">
                <a16:creationId xmlns:a16="http://schemas.microsoft.com/office/drawing/2014/main" id="{40BD2CD6-A77B-4F18-AFF5-416B8D87C55A}"/>
              </a:ext>
            </a:extLst>
          </p:cNvPr>
          <p:cNvSpPr>
            <a:spLocks noChangeShapeType="1"/>
          </p:cNvSpPr>
          <p:nvPr/>
        </p:nvSpPr>
        <p:spPr bwMode="auto">
          <a:xfrm>
            <a:off x="3230563" y="4711700"/>
            <a:ext cx="1587" cy="147638"/>
          </a:xfrm>
          <a:prstGeom prst="line">
            <a:avLst/>
          </a:prstGeom>
          <a:noFill/>
          <a:ln w="23813">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5151" name="Group 312">
            <a:extLst>
              <a:ext uri="{FF2B5EF4-FFF2-40B4-BE49-F238E27FC236}">
                <a16:creationId xmlns:a16="http://schemas.microsoft.com/office/drawing/2014/main" id="{861D15B0-6806-4966-8C61-1892E42C4B03}"/>
              </a:ext>
            </a:extLst>
          </p:cNvPr>
          <p:cNvGrpSpPr>
            <a:grpSpLocks/>
          </p:cNvGrpSpPr>
          <p:nvPr/>
        </p:nvGrpSpPr>
        <p:grpSpPr bwMode="auto">
          <a:xfrm>
            <a:off x="3230563" y="4603750"/>
            <a:ext cx="1808162" cy="219075"/>
            <a:chOff x="2035" y="2900"/>
            <a:chExt cx="1139" cy="138"/>
          </a:xfrm>
        </p:grpSpPr>
        <p:sp>
          <p:nvSpPr>
            <p:cNvPr id="5197" name="Line 310">
              <a:extLst>
                <a:ext uri="{FF2B5EF4-FFF2-40B4-BE49-F238E27FC236}">
                  <a16:creationId xmlns:a16="http://schemas.microsoft.com/office/drawing/2014/main" id="{E54F77ED-9ABC-4A78-8E41-E6B3CE81F1A2}"/>
                </a:ext>
              </a:extLst>
            </p:cNvPr>
            <p:cNvSpPr>
              <a:spLocks noChangeShapeType="1"/>
            </p:cNvSpPr>
            <p:nvPr/>
          </p:nvSpPr>
          <p:spPr bwMode="auto">
            <a:xfrm>
              <a:off x="2035" y="2968"/>
              <a:ext cx="1007" cy="1"/>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98" name="Freeform 311">
              <a:extLst>
                <a:ext uri="{FF2B5EF4-FFF2-40B4-BE49-F238E27FC236}">
                  <a16:creationId xmlns:a16="http://schemas.microsoft.com/office/drawing/2014/main" id="{B6F571C1-44FF-4C92-B8E2-27B901A68D29}"/>
                </a:ext>
              </a:extLst>
            </p:cNvPr>
            <p:cNvSpPr>
              <a:spLocks/>
            </p:cNvSpPr>
            <p:nvPr/>
          </p:nvSpPr>
          <p:spPr bwMode="auto">
            <a:xfrm>
              <a:off x="3038" y="2900"/>
              <a:ext cx="136" cy="138"/>
            </a:xfrm>
            <a:custGeom>
              <a:avLst/>
              <a:gdLst>
                <a:gd name="T0" fmla="*/ 0 w 136"/>
                <a:gd name="T1" fmla="*/ 138 h 138"/>
                <a:gd name="T2" fmla="*/ 136 w 136"/>
                <a:gd name="T3" fmla="*/ 68 h 138"/>
                <a:gd name="T4" fmla="*/ 0 w 136"/>
                <a:gd name="T5" fmla="*/ 0 h 138"/>
                <a:gd name="T6" fmla="*/ 0 w 136"/>
                <a:gd name="T7" fmla="*/ 138 h 138"/>
                <a:gd name="T8" fmla="*/ 0 60000 65536"/>
                <a:gd name="T9" fmla="*/ 0 60000 65536"/>
                <a:gd name="T10" fmla="*/ 0 60000 65536"/>
                <a:gd name="T11" fmla="*/ 0 60000 65536"/>
                <a:gd name="T12" fmla="*/ 0 w 136"/>
                <a:gd name="T13" fmla="*/ 0 h 138"/>
                <a:gd name="T14" fmla="*/ 136 w 136"/>
                <a:gd name="T15" fmla="*/ 138 h 138"/>
              </a:gdLst>
              <a:ahLst/>
              <a:cxnLst>
                <a:cxn ang="T8">
                  <a:pos x="T0" y="T1"/>
                </a:cxn>
                <a:cxn ang="T9">
                  <a:pos x="T2" y="T3"/>
                </a:cxn>
                <a:cxn ang="T10">
                  <a:pos x="T4" y="T5"/>
                </a:cxn>
                <a:cxn ang="T11">
                  <a:pos x="T6" y="T7"/>
                </a:cxn>
              </a:cxnLst>
              <a:rect l="T12" t="T13" r="T14" b="T15"/>
              <a:pathLst>
                <a:path w="136" h="138">
                  <a:moveTo>
                    <a:pt x="0" y="138"/>
                  </a:moveTo>
                  <a:lnTo>
                    <a:pt x="136" y="68"/>
                  </a:lnTo>
                  <a:lnTo>
                    <a:pt x="0" y="0"/>
                  </a:lnTo>
                  <a:lnTo>
                    <a:pt x="0" y="138"/>
                  </a:lnTo>
                  <a:close/>
                </a:path>
              </a:pathLst>
            </a:custGeom>
            <a:solidFill>
              <a:srgbClr val="0076CC"/>
            </a:solidFill>
            <a:ln w="9525">
              <a:solidFill>
                <a:srgbClr val="0076CC"/>
              </a:solidFill>
              <a:round/>
              <a:headEnd/>
              <a:tailEnd/>
            </a:ln>
          </p:spPr>
          <p:txBody>
            <a:bodyPr/>
            <a:lstStyle/>
            <a:p>
              <a:endParaRPr lang="fr-FR"/>
            </a:p>
          </p:txBody>
        </p:sp>
      </p:grpSp>
      <p:grpSp>
        <p:nvGrpSpPr>
          <p:cNvPr id="5152" name="Group 315">
            <a:extLst>
              <a:ext uri="{FF2B5EF4-FFF2-40B4-BE49-F238E27FC236}">
                <a16:creationId xmlns:a16="http://schemas.microsoft.com/office/drawing/2014/main" id="{258EBEF4-0A3E-4888-BC57-B8EB8D1CAF04}"/>
              </a:ext>
            </a:extLst>
          </p:cNvPr>
          <p:cNvGrpSpPr>
            <a:grpSpLocks/>
          </p:cNvGrpSpPr>
          <p:nvPr/>
        </p:nvGrpSpPr>
        <p:grpSpPr bwMode="auto">
          <a:xfrm>
            <a:off x="4930775" y="3479800"/>
            <a:ext cx="217488" cy="1231900"/>
            <a:chOff x="3106" y="2192"/>
            <a:chExt cx="137" cy="776"/>
          </a:xfrm>
        </p:grpSpPr>
        <p:sp>
          <p:nvSpPr>
            <p:cNvPr id="5195" name="Line 313">
              <a:extLst>
                <a:ext uri="{FF2B5EF4-FFF2-40B4-BE49-F238E27FC236}">
                  <a16:creationId xmlns:a16="http://schemas.microsoft.com/office/drawing/2014/main" id="{C9419139-C6E6-4724-977F-FAF51966672F}"/>
                </a:ext>
              </a:extLst>
            </p:cNvPr>
            <p:cNvSpPr>
              <a:spLocks noChangeShapeType="1"/>
            </p:cNvSpPr>
            <p:nvPr/>
          </p:nvSpPr>
          <p:spPr bwMode="auto">
            <a:xfrm flipV="1">
              <a:off x="3174" y="2322"/>
              <a:ext cx="1" cy="646"/>
            </a:xfrm>
            <a:prstGeom prst="line">
              <a:avLst/>
            </a:prstGeom>
            <a:noFill/>
            <a:ln w="23813">
              <a:solidFill>
                <a:srgbClr val="0076CC"/>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196" name="Freeform 314">
              <a:extLst>
                <a:ext uri="{FF2B5EF4-FFF2-40B4-BE49-F238E27FC236}">
                  <a16:creationId xmlns:a16="http://schemas.microsoft.com/office/drawing/2014/main" id="{C0D494D4-8995-44B5-B72E-962C2ECE2C43}"/>
                </a:ext>
              </a:extLst>
            </p:cNvPr>
            <p:cNvSpPr>
              <a:spLocks/>
            </p:cNvSpPr>
            <p:nvPr/>
          </p:nvSpPr>
          <p:spPr bwMode="auto">
            <a:xfrm>
              <a:off x="3106" y="2192"/>
              <a:ext cx="137" cy="136"/>
            </a:xfrm>
            <a:custGeom>
              <a:avLst/>
              <a:gdLst>
                <a:gd name="T0" fmla="*/ 137 w 137"/>
                <a:gd name="T1" fmla="*/ 136 h 136"/>
                <a:gd name="T2" fmla="*/ 68 w 137"/>
                <a:gd name="T3" fmla="*/ 0 h 136"/>
                <a:gd name="T4" fmla="*/ 0 w 137"/>
                <a:gd name="T5" fmla="*/ 136 h 136"/>
                <a:gd name="T6" fmla="*/ 137 w 137"/>
                <a:gd name="T7" fmla="*/ 136 h 136"/>
                <a:gd name="T8" fmla="*/ 0 60000 65536"/>
                <a:gd name="T9" fmla="*/ 0 60000 65536"/>
                <a:gd name="T10" fmla="*/ 0 60000 65536"/>
                <a:gd name="T11" fmla="*/ 0 60000 65536"/>
                <a:gd name="T12" fmla="*/ 0 w 137"/>
                <a:gd name="T13" fmla="*/ 0 h 136"/>
                <a:gd name="T14" fmla="*/ 137 w 137"/>
                <a:gd name="T15" fmla="*/ 136 h 136"/>
              </a:gdLst>
              <a:ahLst/>
              <a:cxnLst>
                <a:cxn ang="T8">
                  <a:pos x="T0" y="T1"/>
                </a:cxn>
                <a:cxn ang="T9">
                  <a:pos x="T2" y="T3"/>
                </a:cxn>
                <a:cxn ang="T10">
                  <a:pos x="T4" y="T5"/>
                </a:cxn>
                <a:cxn ang="T11">
                  <a:pos x="T6" y="T7"/>
                </a:cxn>
              </a:cxnLst>
              <a:rect l="T12" t="T13" r="T14" b="T15"/>
              <a:pathLst>
                <a:path w="137" h="136">
                  <a:moveTo>
                    <a:pt x="137" y="136"/>
                  </a:moveTo>
                  <a:lnTo>
                    <a:pt x="68" y="0"/>
                  </a:lnTo>
                  <a:lnTo>
                    <a:pt x="0" y="136"/>
                  </a:lnTo>
                  <a:lnTo>
                    <a:pt x="137" y="136"/>
                  </a:lnTo>
                  <a:close/>
                </a:path>
              </a:pathLst>
            </a:custGeom>
            <a:solidFill>
              <a:srgbClr val="0076CC"/>
            </a:solidFill>
            <a:ln w="9525">
              <a:solidFill>
                <a:srgbClr val="0076CC"/>
              </a:solidFill>
              <a:round/>
              <a:headEnd/>
              <a:tailEnd/>
            </a:ln>
          </p:spPr>
          <p:txBody>
            <a:bodyPr/>
            <a:lstStyle/>
            <a:p>
              <a:endParaRPr lang="fr-FR"/>
            </a:p>
          </p:txBody>
        </p:sp>
      </p:grpSp>
      <p:grpSp>
        <p:nvGrpSpPr>
          <p:cNvPr id="5153" name="Group 358">
            <a:extLst>
              <a:ext uri="{FF2B5EF4-FFF2-40B4-BE49-F238E27FC236}">
                <a16:creationId xmlns:a16="http://schemas.microsoft.com/office/drawing/2014/main" id="{B307565D-3598-41EB-8D3F-A71599876599}"/>
              </a:ext>
            </a:extLst>
          </p:cNvPr>
          <p:cNvGrpSpPr>
            <a:grpSpLocks/>
          </p:cNvGrpSpPr>
          <p:nvPr/>
        </p:nvGrpSpPr>
        <p:grpSpPr bwMode="auto">
          <a:xfrm>
            <a:off x="5148263" y="2636838"/>
            <a:ext cx="317500" cy="792162"/>
            <a:chOff x="4195" y="754"/>
            <a:chExt cx="1243" cy="3107"/>
          </a:xfrm>
        </p:grpSpPr>
        <p:sp>
          <p:nvSpPr>
            <p:cNvPr id="5154" name="Freeform 359">
              <a:extLst>
                <a:ext uri="{FF2B5EF4-FFF2-40B4-BE49-F238E27FC236}">
                  <a16:creationId xmlns:a16="http://schemas.microsoft.com/office/drawing/2014/main" id="{1CDFF1DB-2190-4736-8E1B-E1CBED4169C7}"/>
                </a:ext>
              </a:extLst>
            </p:cNvPr>
            <p:cNvSpPr>
              <a:spLocks/>
            </p:cNvSpPr>
            <p:nvPr/>
          </p:nvSpPr>
          <p:spPr bwMode="auto">
            <a:xfrm>
              <a:off x="4338" y="754"/>
              <a:ext cx="845" cy="1243"/>
            </a:xfrm>
            <a:custGeom>
              <a:avLst/>
              <a:gdLst>
                <a:gd name="T0" fmla="*/ 5 w 53"/>
                <a:gd name="T1" fmla="*/ 57 h 78"/>
                <a:gd name="T2" fmla="*/ 2 w 53"/>
                <a:gd name="T3" fmla="*/ 71 h 78"/>
                <a:gd name="T4" fmla="*/ 14 w 53"/>
                <a:gd name="T5" fmla="*/ 69 h 78"/>
                <a:gd name="T6" fmla="*/ 18 w 53"/>
                <a:gd name="T7" fmla="*/ 78 h 78"/>
                <a:gd name="T8" fmla="*/ 53 w 53"/>
                <a:gd name="T9" fmla="*/ 36 h 78"/>
                <a:gd name="T10" fmla="*/ 41 w 53"/>
                <a:gd name="T11" fmla="*/ 27 h 78"/>
                <a:gd name="T12" fmla="*/ 41 w 53"/>
                <a:gd name="T13" fmla="*/ 27 h 78"/>
                <a:gd name="T14" fmla="*/ 39 w 53"/>
                <a:gd name="T15" fmla="*/ 27 h 78"/>
                <a:gd name="T16" fmla="*/ 39 w 53"/>
                <a:gd name="T17" fmla="*/ 25 h 78"/>
                <a:gd name="T18" fmla="*/ 39 w 53"/>
                <a:gd name="T19" fmla="*/ 25 h 78"/>
                <a:gd name="T20" fmla="*/ 39 w 53"/>
                <a:gd name="T21" fmla="*/ 25 h 78"/>
                <a:gd name="T22" fmla="*/ 39 w 53"/>
                <a:gd name="T23" fmla="*/ 23 h 78"/>
                <a:gd name="T24" fmla="*/ 41 w 53"/>
                <a:gd name="T25" fmla="*/ 23 h 78"/>
                <a:gd name="T26" fmla="*/ 41 w 53"/>
                <a:gd name="T27" fmla="*/ 20 h 78"/>
                <a:gd name="T28" fmla="*/ 41 w 53"/>
                <a:gd name="T29" fmla="*/ 18 h 78"/>
                <a:gd name="T30" fmla="*/ 41 w 53"/>
                <a:gd name="T31" fmla="*/ 16 h 78"/>
                <a:gd name="T32" fmla="*/ 41 w 53"/>
                <a:gd name="T33" fmla="*/ 13 h 78"/>
                <a:gd name="T34" fmla="*/ 41 w 53"/>
                <a:gd name="T35" fmla="*/ 13 h 78"/>
                <a:gd name="T36" fmla="*/ 41 w 53"/>
                <a:gd name="T37" fmla="*/ 9 h 78"/>
                <a:gd name="T38" fmla="*/ 41 w 53"/>
                <a:gd name="T39" fmla="*/ 4 h 78"/>
                <a:gd name="T40" fmla="*/ 39 w 53"/>
                <a:gd name="T41" fmla="*/ 2 h 78"/>
                <a:gd name="T42" fmla="*/ 37 w 53"/>
                <a:gd name="T43" fmla="*/ 2 h 78"/>
                <a:gd name="T44" fmla="*/ 34 w 53"/>
                <a:gd name="T45" fmla="*/ 0 h 78"/>
                <a:gd name="T46" fmla="*/ 32 w 53"/>
                <a:gd name="T47" fmla="*/ 0 h 78"/>
                <a:gd name="T48" fmla="*/ 27 w 53"/>
                <a:gd name="T49" fmla="*/ 0 h 78"/>
                <a:gd name="T50" fmla="*/ 25 w 53"/>
                <a:gd name="T51" fmla="*/ 0 h 78"/>
                <a:gd name="T52" fmla="*/ 23 w 53"/>
                <a:gd name="T53" fmla="*/ 0 h 78"/>
                <a:gd name="T54" fmla="*/ 21 w 53"/>
                <a:gd name="T55" fmla="*/ 2 h 78"/>
                <a:gd name="T56" fmla="*/ 18 w 53"/>
                <a:gd name="T57" fmla="*/ 7 h 78"/>
                <a:gd name="T58" fmla="*/ 18 w 53"/>
                <a:gd name="T59" fmla="*/ 9 h 78"/>
                <a:gd name="T60" fmla="*/ 16 w 53"/>
                <a:gd name="T61" fmla="*/ 9 h 78"/>
                <a:gd name="T62" fmla="*/ 14 w 53"/>
                <a:gd name="T63" fmla="*/ 11 h 78"/>
                <a:gd name="T64" fmla="*/ 11 w 53"/>
                <a:gd name="T65" fmla="*/ 11 h 78"/>
                <a:gd name="T66" fmla="*/ 9 w 53"/>
                <a:gd name="T67" fmla="*/ 13 h 78"/>
                <a:gd name="T68" fmla="*/ 11 w 53"/>
                <a:gd name="T69" fmla="*/ 13 h 78"/>
                <a:gd name="T70" fmla="*/ 11 w 53"/>
                <a:gd name="T71" fmla="*/ 13 h 78"/>
                <a:gd name="T72" fmla="*/ 14 w 53"/>
                <a:gd name="T73" fmla="*/ 13 h 78"/>
                <a:gd name="T74" fmla="*/ 16 w 53"/>
                <a:gd name="T75" fmla="*/ 13 h 78"/>
                <a:gd name="T76" fmla="*/ 18 w 53"/>
                <a:gd name="T77" fmla="*/ 13 h 78"/>
                <a:gd name="T78" fmla="*/ 18 w 53"/>
                <a:gd name="T79" fmla="*/ 16 h 78"/>
                <a:gd name="T80" fmla="*/ 18 w 53"/>
                <a:gd name="T81" fmla="*/ 18 h 78"/>
                <a:gd name="T82" fmla="*/ 18 w 53"/>
                <a:gd name="T83" fmla="*/ 20 h 78"/>
                <a:gd name="T84" fmla="*/ 18 w 53"/>
                <a:gd name="T85" fmla="*/ 25 h 78"/>
                <a:gd name="T86" fmla="*/ 18 w 53"/>
                <a:gd name="T87" fmla="*/ 25 h 78"/>
                <a:gd name="T88" fmla="*/ 21 w 53"/>
                <a:gd name="T89" fmla="*/ 27 h 78"/>
                <a:gd name="T90" fmla="*/ 23 w 53"/>
                <a:gd name="T91" fmla="*/ 32 h 78"/>
                <a:gd name="T92" fmla="*/ 23 w 53"/>
                <a:gd name="T93" fmla="*/ 32 h 78"/>
                <a:gd name="T94" fmla="*/ 23 w 53"/>
                <a:gd name="T95" fmla="*/ 34 h 78"/>
                <a:gd name="T96" fmla="*/ 14 w 53"/>
                <a:gd name="T97" fmla="*/ 39 h 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8"/>
                <a:gd name="T149" fmla="*/ 53 w 53"/>
                <a:gd name="T150" fmla="*/ 78 h 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8">
                  <a:moveTo>
                    <a:pt x="9" y="53"/>
                  </a:moveTo>
                  <a:lnTo>
                    <a:pt x="5" y="57"/>
                  </a:lnTo>
                  <a:lnTo>
                    <a:pt x="0" y="59"/>
                  </a:lnTo>
                  <a:lnTo>
                    <a:pt x="2" y="71"/>
                  </a:lnTo>
                  <a:lnTo>
                    <a:pt x="9" y="73"/>
                  </a:lnTo>
                  <a:lnTo>
                    <a:pt x="14" y="69"/>
                  </a:lnTo>
                  <a:lnTo>
                    <a:pt x="18" y="69"/>
                  </a:lnTo>
                  <a:lnTo>
                    <a:pt x="18" y="78"/>
                  </a:lnTo>
                  <a:lnTo>
                    <a:pt x="41" y="57"/>
                  </a:lnTo>
                  <a:lnTo>
                    <a:pt x="53" y="36"/>
                  </a:lnTo>
                  <a:lnTo>
                    <a:pt x="46" y="32"/>
                  </a:lnTo>
                  <a:lnTo>
                    <a:pt x="41" y="27"/>
                  </a:lnTo>
                  <a:lnTo>
                    <a:pt x="39" y="27"/>
                  </a:lnTo>
                  <a:lnTo>
                    <a:pt x="39" y="25"/>
                  </a:lnTo>
                  <a:lnTo>
                    <a:pt x="39" y="23"/>
                  </a:lnTo>
                  <a:lnTo>
                    <a:pt x="41" y="23"/>
                  </a:lnTo>
                  <a:lnTo>
                    <a:pt x="41" y="20"/>
                  </a:lnTo>
                  <a:lnTo>
                    <a:pt x="41" y="18"/>
                  </a:lnTo>
                  <a:lnTo>
                    <a:pt x="41" y="16"/>
                  </a:lnTo>
                  <a:lnTo>
                    <a:pt x="41" y="13"/>
                  </a:lnTo>
                  <a:lnTo>
                    <a:pt x="41" y="11"/>
                  </a:lnTo>
                  <a:lnTo>
                    <a:pt x="41" y="9"/>
                  </a:lnTo>
                  <a:lnTo>
                    <a:pt x="41" y="7"/>
                  </a:lnTo>
                  <a:lnTo>
                    <a:pt x="41" y="4"/>
                  </a:lnTo>
                  <a:lnTo>
                    <a:pt x="39" y="4"/>
                  </a:lnTo>
                  <a:lnTo>
                    <a:pt x="39" y="2"/>
                  </a:lnTo>
                  <a:lnTo>
                    <a:pt x="37" y="2"/>
                  </a:lnTo>
                  <a:lnTo>
                    <a:pt x="34" y="0"/>
                  </a:lnTo>
                  <a:lnTo>
                    <a:pt x="32" y="0"/>
                  </a:lnTo>
                  <a:lnTo>
                    <a:pt x="30" y="0"/>
                  </a:lnTo>
                  <a:lnTo>
                    <a:pt x="27" y="0"/>
                  </a:lnTo>
                  <a:lnTo>
                    <a:pt x="25" y="0"/>
                  </a:lnTo>
                  <a:lnTo>
                    <a:pt x="23" y="0"/>
                  </a:lnTo>
                  <a:lnTo>
                    <a:pt x="21" y="2"/>
                  </a:lnTo>
                  <a:lnTo>
                    <a:pt x="18" y="4"/>
                  </a:lnTo>
                  <a:lnTo>
                    <a:pt x="18" y="7"/>
                  </a:lnTo>
                  <a:lnTo>
                    <a:pt x="18" y="9"/>
                  </a:lnTo>
                  <a:lnTo>
                    <a:pt x="16" y="9"/>
                  </a:lnTo>
                  <a:lnTo>
                    <a:pt x="14" y="11"/>
                  </a:lnTo>
                  <a:lnTo>
                    <a:pt x="11" y="11"/>
                  </a:lnTo>
                  <a:lnTo>
                    <a:pt x="9" y="13"/>
                  </a:lnTo>
                  <a:lnTo>
                    <a:pt x="11" y="13"/>
                  </a:lnTo>
                  <a:lnTo>
                    <a:pt x="14" y="13"/>
                  </a:lnTo>
                  <a:lnTo>
                    <a:pt x="16" y="13"/>
                  </a:lnTo>
                  <a:lnTo>
                    <a:pt x="18" y="13"/>
                  </a:lnTo>
                  <a:lnTo>
                    <a:pt x="18" y="16"/>
                  </a:lnTo>
                  <a:lnTo>
                    <a:pt x="18" y="18"/>
                  </a:lnTo>
                  <a:lnTo>
                    <a:pt x="16" y="18"/>
                  </a:lnTo>
                  <a:lnTo>
                    <a:pt x="18" y="20"/>
                  </a:lnTo>
                  <a:lnTo>
                    <a:pt x="18" y="23"/>
                  </a:lnTo>
                  <a:lnTo>
                    <a:pt x="18" y="25"/>
                  </a:lnTo>
                  <a:lnTo>
                    <a:pt x="18" y="27"/>
                  </a:lnTo>
                  <a:lnTo>
                    <a:pt x="21" y="27"/>
                  </a:lnTo>
                  <a:lnTo>
                    <a:pt x="21" y="30"/>
                  </a:lnTo>
                  <a:lnTo>
                    <a:pt x="23" y="32"/>
                  </a:lnTo>
                  <a:lnTo>
                    <a:pt x="23" y="34"/>
                  </a:lnTo>
                  <a:lnTo>
                    <a:pt x="18" y="36"/>
                  </a:lnTo>
                  <a:lnTo>
                    <a:pt x="14" y="39"/>
                  </a:lnTo>
                  <a:lnTo>
                    <a:pt x="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55" name="Freeform 360">
              <a:extLst>
                <a:ext uri="{FF2B5EF4-FFF2-40B4-BE49-F238E27FC236}">
                  <a16:creationId xmlns:a16="http://schemas.microsoft.com/office/drawing/2014/main" id="{CE4C5602-C41B-47CE-813F-29B5C9088B85}"/>
                </a:ext>
              </a:extLst>
            </p:cNvPr>
            <p:cNvSpPr>
              <a:spLocks/>
            </p:cNvSpPr>
            <p:nvPr/>
          </p:nvSpPr>
          <p:spPr bwMode="auto">
            <a:xfrm>
              <a:off x="4482" y="1694"/>
              <a:ext cx="80" cy="159"/>
            </a:xfrm>
            <a:custGeom>
              <a:avLst/>
              <a:gdLst>
                <a:gd name="T0" fmla="*/ 0 w 5"/>
                <a:gd name="T1" fmla="*/ 10 h 10"/>
                <a:gd name="T2" fmla="*/ 2 w 5"/>
                <a:gd name="T3" fmla="*/ 0 h 10"/>
                <a:gd name="T4" fmla="*/ 5 w 5"/>
                <a:gd name="T5" fmla="*/ 7 h 10"/>
                <a:gd name="T6" fmla="*/ 0 w 5"/>
                <a:gd name="T7" fmla="*/ 10 h 10"/>
                <a:gd name="T8" fmla="*/ 0 w 5"/>
                <a:gd name="T9" fmla="*/ 1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0" y="10"/>
                  </a:moveTo>
                  <a:lnTo>
                    <a:pt x="2" y="0"/>
                  </a:lnTo>
                  <a:lnTo>
                    <a:pt x="5" y="7"/>
                  </a:lnTo>
                  <a:lnTo>
                    <a:pt x="0" y="1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56" name="Freeform 361">
              <a:extLst>
                <a:ext uri="{FF2B5EF4-FFF2-40B4-BE49-F238E27FC236}">
                  <a16:creationId xmlns:a16="http://schemas.microsoft.com/office/drawing/2014/main" id="{3E062D88-8F81-4BAA-90EF-3BA6E115ED3A}"/>
                </a:ext>
              </a:extLst>
            </p:cNvPr>
            <p:cNvSpPr>
              <a:spLocks/>
            </p:cNvSpPr>
            <p:nvPr/>
          </p:nvSpPr>
          <p:spPr bwMode="auto">
            <a:xfrm>
              <a:off x="4227" y="1694"/>
              <a:ext cx="191" cy="223"/>
            </a:xfrm>
            <a:custGeom>
              <a:avLst/>
              <a:gdLst>
                <a:gd name="T0" fmla="*/ 9 w 12"/>
                <a:gd name="T1" fmla="*/ 5 h 14"/>
                <a:gd name="T2" fmla="*/ 9 w 12"/>
                <a:gd name="T3" fmla="*/ 5 h 14"/>
                <a:gd name="T4" fmla="*/ 12 w 12"/>
                <a:gd name="T5" fmla="*/ 5 h 14"/>
                <a:gd name="T6" fmla="*/ 12 w 12"/>
                <a:gd name="T7" fmla="*/ 5 h 14"/>
                <a:gd name="T8" fmla="*/ 12 w 12"/>
                <a:gd name="T9" fmla="*/ 5 h 14"/>
                <a:gd name="T10" fmla="*/ 12 w 12"/>
                <a:gd name="T11" fmla="*/ 3 h 14"/>
                <a:gd name="T12" fmla="*/ 9 w 12"/>
                <a:gd name="T13" fmla="*/ 0 h 14"/>
                <a:gd name="T14" fmla="*/ 9 w 12"/>
                <a:gd name="T15" fmla="*/ 0 h 14"/>
                <a:gd name="T16" fmla="*/ 9 w 12"/>
                <a:gd name="T17" fmla="*/ 0 h 14"/>
                <a:gd name="T18" fmla="*/ 7 w 12"/>
                <a:gd name="T19" fmla="*/ 0 h 14"/>
                <a:gd name="T20" fmla="*/ 7 w 12"/>
                <a:gd name="T21" fmla="*/ 0 h 14"/>
                <a:gd name="T22" fmla="*/ 7 w 12"/>
                <a:gd name="T23" fmla="*/ 0 h 14"/>
                <a:gd name="T24" fmla="*/ 7 w 12"/>
                <a:gd name="T25" fmla="*/ 0 h 14"/>
                <a:gd name="T26" fmla="*/ 5 w 12"/>
                <a:gd name="T27" fmla="*/ 0 h 14"/>
                <a:gd name="T28" fmla="*/ 5 w 12"/>
                <a:gd name="T29" fmla="*/ 0 h 14"/>
                <a:gd name="T30" fmla="*/ 5 w 12"/>
                <a:gd name="T31" fmla="*/ 0 h 14"/>
                <a:gd name="T32" fmla="*/ 5 w 12"/>
                <a:gd name="T33" fmla="*/ 0 h 14"/>
                <a:gd name="T34" fmla="*/ 2 w 12"/>
                <a:gd name="T35" fmla="*/ 3 h 14"/>
                <a:gd name="T36" fmla="*/ 2 w 12"/>
                <a:gd name="T37" fmla="*/ 3 h 14"/>
                <a:gd name="T38" fmla="*/ 2 w 12"/>
                <a:gd name="T39" fmla="*/ 3 h 14"/>
                <a:gd name="T40" fmla="*/ 2 w 12"/>
                <a:gd name="T41" fmla="*/ 3 h 14"/>
                <a:gd name="T42" fmla="*/ 2 w 12"/>
                <a:gd name="T43" fmla="*/ 5 h 14"/>
                <a:gd name="T44" fmla="*/ 2 w 12"/>
                <a:gd name="T45" fmla="*/ 5 h 14"/>
                <a:gd name="T46" fmla="*/ 0 w 12"/>
                <a:gd name="T47" fmla="*/ 5 h 14"/>
                <a:gd name="T48" fmla="*/ 0 w 12"/>
                <a:gd name="T49" fmla="*/ 7 h 14"/>
                <a:gd name="T50" fmla="*/ 2 w 12"/>
                <a:gd name="T51" fmla="*/ 7 h 14"/>
                <a:gd name="T52" fmla="*/ 2 w 12"/>
                <a:gd name="T53" fmla="*/ 7 h 14"/>
                <a:gd name="T54" fmla="*/ 2 w 12"/>
                <a:gd name="T55" fmla="*/ 10 h 14"/>
                <a:gd name="T56" fmla="*/ 5 w 12"/>
                <a:gd name="T57" fmla="*/ 10 h 14"/>
                <a:gd name="T58" fmla="*/ 5 w 12"/>
                <a:gd name="T59" fmla="*/ 12 h 14"/>
                <a:gd name="T60" fmla="*/ 5 w 12"/>
                <a:gd name="T61" fmla="*/ 12 h 14"/>
                <a:gd name="T62" fmla="*/ 5 w 12"/>
                <a:gd name="T63" fmla="*/ 12 h 14"/>
                <a:gd name="T64" fmla="*/ 5 w 12"/>
                <a:gd name="T65" fmla="*/ 12 h 14"/>
                <a:gd name="T66" fmla="*/ 7 w 12"/>
                <a:gd name="T67" fmla="*/ 14 h 14"/>
                <a:gd name="T68" fmla="*/ 5 w 12"/>
                <a:gd name="T69" fmla="*/ 12 h 14"/>
                <a:gd name="T70" fmla="*/ 7 w 12"/>
                <a:gd name="T71" fmla="*/ 12 h 14"/>
                <a:gd name="T72" fmla="*/ 7 w 12"/>
                <a:gd name="T73" fmla="*/ 12 h 14"/>
                <a:gd name="T74" fmla="*/ 7 w 12"/>
                <a:gd name="T75" fmla="*/ 12 h 14"/>
                <a:gd name="T76" fmla="*/ 7 w 12"/>
                <a:gd name="T77" fmla="*/ 12 h 14"/>
                <a:gd name="T78" fmla="*/ 7 w 12"/>
                <a:gd name="T79" fmla="*/ 12 h 14"/>
                <a:gd name="T80" fmla="*/ 9 w 12"/>
                <a:gd name="T81" fmla="*/ 12 h 14"/>
                <a:gd name="T82" fmla="*/ 9 w 12"/>
                <a:gd name="T83" fmla="*/ 12 h 14"/>
                <a:gd name="T84" fmla="*/ 9 w 12"/>
                <a:gd name="T85" fmla="*/ 12 h 14"/>
                <a:gd name="T86" fmla="*/ 9 w 12"/>
                <a:gd name="T87" fmla="*/ 10 h 14"/>
                <a:gd name="T88" fmla="*/ 12 w 12"/>
                <a:gd name="T89" fmla="*/ 10 h 14"/>
                <a:gd name="T90" fmla="*/ 12 w 12"/>
                <a:gd name="T91" fmla="*/ 7 h 14"/>
                <a:gd name="T92" fmla="*/ 12 w 12"/>
                <a:gd name="T93" fmla="*/ 7 h 14"/>
                <a:gd name="T94" fmla="*/ 9 w 12"/>
                <a:gd name="T95" fmla="*/ 5 h 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
                <a:gd name="T145" fmla="*/ 0 h 14"/>
                <a:gd name="T146" fmla="*/ 12 w 12"/>
                <a:gd name="T147" fmla="*/ 14 h 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 h="14">
                  <a:moveTo>
                    <a:pt x="9" y="5"/>
                  </a:moveTo>
                  <a:lnTo>
                    <a:pt x="9" y="5"/>
                  </a:lnTo>
                  <a:lnTo>
                    <a:pt x="12" y="5"/>
                  </a:lnTo>
                  <a:lnTo>
                    <a:pt x="12" y="3"/>
                  </a:lnTo>
                  <a:lnTo>
                    <a:pt x="9" y="0"/>
                  </a:lnTo>
                  <a:lnTo>
                    <a:pt x="7" y="0"/>
                  </a:lnTo>
                  <a:lnTo>
                    <a:pt x="5" y="0"/>
                  </a:lnTo>
                  <a:lnTo>
                    <a:pt x="2" y="3"/>
                  </a:lnTo>
                  <a:lnTo>
                    <a:pt x="2" y="5"/>
                  </a:lnTo>
                  <a:lnTo>
                    <a:pt x="0" y="5"/>
                  </a:lnTo>
                  <a:lnTo>
                    <a:pt x="0" y="7"/>
                  </a:lnTo>
                  <a:lnTo>
                    <a:pt x="2" y="7"/>
                  </a:lnTo>
                  <a:lnTo>
                    <a:pt x="2" y="10"/>
                  </a:lnTo>
                  <a:lnTo>
                    <a:pt x="5" y="10"/>
                  </a:lnTo>
                  <a:lnTo>
                    <a:pt x="5" y="12"/>
                  </a:lnTo>
                  <a:lnTo>
                    <a:pt x="7" y="14"/>
                  </a:lnTo>
                  <a:lnTo>
                    <a:pt x="5" y="12"/>
                  </a:lnTo>
                  <a:lnTo>
                    <a:pt x="7" y="12"/>
                  </a:lnTo>
                  <a:lnTo>
                    <a:pt x="9" y="12"/>
                  </a:lnTo>
                  <a:lnTo>
                    <a:pt x="9" y="10"/>
                  </a:lnTo>
                  <a:lnTo>
                    <a:pt x="12" y="10"/>
                  </a:lnTo>
                  <a:lnTo>
                    <a:pt x="12" y="7"/>
                  </a:lnTo>
                  <a:lnTo>
                    <a:pt x="9"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57" name="Freeform 362">
              <a:extLst>
                <a:ext uri="{FF2B5EF4-FFF2-40B4-BE49-F238E27FC236}">
                  <a16:creationId xmlns:a16="http://schemas.microsoft.com/office/drawing/2014/main" id="{C906C181-AE51-4DAE-88CE-B2CCAF7B468F}"/>
                </a:ext>
              </a:extLst>
            </p:cNvPr>
            <p:cNvSpPr>
              <a:spLocks/>
            </p:cNvSpPr>
            <p:nvPr/>
          </p:nvSpPr>
          <p:spPr bwMode="auto">
            <a:xfrm>
              <a:off x="4259" y="1694"/>
              <a:ext cx="159" cy="191"/>
            </a:xfrm>
            <a:custGeom>
              <a:avLst/>
              <a:gdLst>
                <a:gd name="T0" fmla="*/ 5 w 10"/>
                <a:gd name="T1" fmla="*/ 3 h 12"/>
                <a:gd name="T2" fmla="*/ 5 w 10"/>
                <a:gd name="T3" fmla="*/ 3 h 12"/>
                <a:gd name="T4" fmla="*/ 5 w 10"/>
                <a:gd name="T5" fmla="*/ 3 h 12"/>
                <a:gd name="T6" fmla="*/ 3 w 10"/>
                <a:gd name="T7" fmla="*/ 3 h 12"/>
                <a:gd name="T8" fmla="*/ 3 w 10"/>
                <a:gd name="T9" fmla="*/ 3 h 12"/>
                <a:gd name="T10" fmla="*/ 3 w 10"/>
                <a:gd name="T11" fmla="*/ 3 h 12"/>
                <a:gd name="T12" fmla="*/ 3 w 10"/>
                <a:gd name="T13" fmla="*/ 3 h 12"/>
                <a:gd name="T14" fmla="*/ 3 w 10"/>
                <a:gd name="T15" fmla="*/ 3 h 12"/>
                <a:gd name="T16" fmla="*/ 3 w 10"/>
                <a:gd name="T17" fmla="*/ 3 h 12"/>
                <a:gd name="T18" fmla="*/ 0 w 10"/>
                <a:gd name="T19" fmla="*/ 5 h 12"/>
                <a:gd name="T20" fmla="*/ 0 w 10"/>
                <a:gd name="T21" fmla="*/ 5 h 12"/>
                <a:gd name="T22" fmla="*/ 0 w 10"/>
                <a:gd name="T23" fmla="*/ 5 h 12"/>
                <a:gd name="T24" fmla="*/ 0 w 10"/>
                <a:gd name="T25" fmla="*/ 5 h 12"/>
                <a:gd name="T26" fmla="*/ 0 w 10"/>
                <a:gd name="T27" fmla="*/ 7 h 12"/>
                <a:gd name="T28" fmla="*/ 0 w 10"/>
                <a:gd name="T29" fmla="*/ 7 h 12"/>
                <a:gd name="T30" fmla="*/ 3 w 10"/>
                <a:gd name="T31" fmla="*/ 7 h 12"/>
                <a:gd name="T32" fmla="*/ 3 w 10"/>
                <a:gd name="T33" fmla="*/ 7 h 12"/>
                <a:gd name="T34" fmla="*/ 3 w 10"/>
                <a:gd name="T35" fmla="*/ 10 h 12"/>
                <a:gd name="T36" fmla="*/ 3 w 10"/>
                <a:gd name="T37" fmla="*/ 10 h 12"/>
                <a:gd name="T38" fmla="*/ 5 w 10"/>
                <a:gd name="T39" fmla="*/ 12 h 12"/>
                <a:gd name="T40" fmla="*/ 5 w 10"/>
                <a:gd name="T41" fmla="*/ 10 h 12"/>
                <a:gd name="T42" fmla="*/ 5 w 10"/>
                <a:gd name="T43" fmla="*/ 10 h 12"/>
                <a:gd name="T44" fmla="*/ 5 w 10"/>
                <a:gd name="T45" fmla="*/ 10 h 12"/>
                <a:gd name="T46" fmla="*/ 5 w 10"/>
                <a:gd name="T47" fmla="*/ 10 h 12"/>
                <a:gd name="T48" fmla="*/ 7 w 10"/>
                <a:gd name="T49" fmla="*/ 10 h 12"/>
                <a:gd name="T50" fmla="*/ 7 w 10"/>
                <a:gd name="T51" fmla="*/ 10 h 12"/>
                <a:gd name="T52" fmla="*/ 7 w 10"/>
                <a:gd name="T53" fmla="*/ 10 h 12"/>
                <a:gd name="T54" fmla="*/ 7 w 10"/>
                <a:gd name="T55" fmla="*/ 10 h 12"/>
                <a:gd name="T56" fmla="*/ 7 w 10"/>
                <a:gd name="T57" fmla="*/ 10 h 12"/>
                <a:gd name="T58" fmla="*/ 7 w 10"/>
                <a:gd name="T59" fmla="*/ 5 h 12"/>
                <a:gd name="T60" fmla="*/ 7 w 10"/>
                <a:gd name="T61" fmla="*/ 5 h 12"/>
                <a:gd name="T62" fmla="*/ 7 w 10"/>
                <a:gd name="T63" fmla="*/ 5 h 12"/>
                <a:gd name="T64" fmla="*/ 7 w 10"/>
                <a:gd name="T65" fmla="*/ 5 h 12"/>
                <a:gd name="T66" fmla="*/ 7 w 10"/>
                <a:gd name="T67" fmla="*/ 3 h 12"/>
                <a:gd name="T68" fmla="*/ 7 w 10"/>
                <a:gd name="T69" fmla="*/ 3 h 12"/>
                <a:gd name="T70" fmla="*/ 10 w 10"/>
                <a:gd name="T71" fmla="*/ 0 h 12"/>
                <a:gd name="T72" fmla="*/ 5 w 10"/>
                <a:gd name="T73" fmla="*/ 3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
                <a:gd name="T112" fmla="*/ 0 h 12"/>
                <a:gd name="T113" fmla="*/ 10 w 10"/>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 h="12">
                  <a:moveTo>
                    <a:pt x="5" y="3"/>
                  </a:moveTo>
                  <a:lnTo>
                    <a:pt x="5" y="3"/>
                  </a:lnTo>
                  <a:lnTo>
                    <a:pt x="3" y="3"/>
                  </a:lnTo>
                  <a:lnTo>
                    <a:pt x="0" y="5"/>
                  </a:lnTo>
                  <a:lnTo>
                    <a:pt x="0" y="7"/>
                  </a:lnTo>
                  <a:lnTo>
                    <a:pt x="3" y="7"/>
                  </a:lnTo>
                  <a:lnTo>
                    <a:pt x="3" y="10"/>
                  </a:lnTo>
                  <a:lnTo>
                    <a:pt x="5" y="12"/>
                  </a:lnTo>
                  <a:lnTo>
                    <a:pt x="5" y="10"/>
                  </a:lnTo>
                  <a:lnTo>
                    <a:pt x="7" y="10"/>
                  </a:lnTo>
                  <a:lnTo>
                    <a:pt x="7" y="5"/>
                  </a:lnTo>
                  <a:lnTo>
                    <a:pt x="7" y="3"/>
                  </a:lnTo>
                  <a:lnTo>
                    <a:pt x="10" y="0"/>
                  </a:lnTo>
                  <a:lnTo>
                    <a:pt x="5" y="3"/>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58" name="Freeform 363">
              <a:extLst>
                <a:ext uri="{FF2B5EF4-FFF2-40B4-BE49-F238E27FC236}">
                  <a16:creationId xmlns:a16="http://schemas.microsoft.com/office/drawing/2014/main" id="{557C1A27-EDD8-4D9B-AA6E-09AFFFE895D0}"/>
                </a:ext>
              </a:extLst>
            </p:cNvPr>
            <p:cNvSpPr>
              <a:spLocks/>
            </p:cNvSpPr>
            <p:nvPr/>
          </p:nvSpPr>
          <p:spPr bwMode="auto">
            <a:xfrm>
              <a:off x="4450" y="1774"/>
              <a:ext cx="32" cy="32"/>
            </a:xfrm>
            <a:custGeom>
              <a:avLst/>
              <a:gdLst>
                <a:gd name="T0" fmla="*/ 0 w 2"/>
                <a:gd name="T1" fmla="*/ 2 h 2"/>
                <a:gd name="T2" fmla="*/ 2 w 2"/>
                <a:gd name="T3" fmla="*/ 0 h 2"/>
                <a:gd name="T4" fmla="*/ 2 w 2"/>
                <a:gd name="T5" fmla="*/ 0 h 2"/>
                <a:gd name="T6" fmla="*/ 2 w 2"/>
                <a:gd name="T7" fmla="*/ 0 h 2"/>
                <a:gd name="T8" fmla="*/ 2 w 2"/>
                <a:gd name="T9" fmla="*/ 0 h 2"/>
                <a:gd name="T10" fmla="*/ 0 w 2"/>
                <a:gd name="T11" fmla="*/ 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lnTo>
                    <a:pt x="2" y="0"/>
                  </a:lnTo>
                  <a:lnTo>
                    <a:pt x="0" y="2"/>
                  </a:lnTo>
                  <a:close/>
                </a:path>
              </a:pathLst>
            </a:custGeom>
            <a:solidFill>
              <a:srgbClr val="AD6D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59" name="Freeform 364">
              <a:extLst>
                <a:ext uri="{FF2B5EF4-FFF2-40B4-BE49-F238E27FC236}">
                  <a16:creationId xmlns:a16="http://schemas.microsoft.com/office/drawing/2014/main" id="{A2651762-DFE1-4851-9C7B-F764829D510D}"/>
                </a:ext>
              </a:extLst>
            </p:cNvPr>
            <p:cNvSpPr>
              <a:spLocks/>
            </p:cNvSpPr>
            <p:nvPr/>
          </p:nvSpPr>
          <p:spPr bwMode="auto">
            <a:xfrm>
              <a:off x="4307" y="1774"/>
              <a:ext cx="63" cy="111"/>
            </a:xfrm>
            <a:custGeom>
              <a:avLst/>
              <a:gdLst>
                <a:gd name="T0" fmla="*/ 0 w 4"/>
                <a:gd name="T1" fmla="*/ 5 h 7"/>
                <a:gd name="T2" fmla="*/ 0 w 4"/>
                <a:gd name="T3" fmla="*/ 2 h 7"/>
                <a:gd name="T4" fmla="*/ 0 w 4"/>
                <a:gd name="T5" fmla="*/ 2 h 7"/>
                <a:gd name="T6" fmla="*/ 0 w 4"/>
                <a:gd name="T7" fmla="*/ 2 h 7"/>
                <a:gd name="T8" fmla="*/ 0 w 4"/>
                <a:gd name="T9" fmla="*/ 2 h 7"/>
                <a:gd name="T10" fmla="*/ 0 w 4"/>
                <a:gd name="T11" fmla="*/ 2 h 7"/>
                <a:gd name="T12" fmla="*/ 0 w 4"/>
                <a:gd name="T13" fmla="*/ 2 h 7"/>
                <a:gd name="T14" fmla="*/ 0 w 4"/>
                <a:gd name="T15" fmla="*/ 0 h 7"/>
                <a:gd name="T16" fmla="*/ 2 w 4"/>
                <a:gd name="T17" fmla="*/ 0 h 7"/>
                <a:gd name="T18" fmla="*/ 2 w 4"/>
                <a:gd name="T19" fmla="*/ 0 h 7"/>
                <a:gd name="T20" fmla="*/ 2 w 4"/>
                <a:gd name="T21" fmla="*/ 2 h 7"/>
                <a:gd name="T22" fmla="*/ 2 w 4"/>
                <a:gd name="T23" fmla="*/ 2 h 7"/>
                <a:gd name="T24" fmla="*/ 2 w 4"/>
                <a:gd name="T25" fmla="*/ 2 h 7"/>
                <a:gd name="T26" fmla="*/ 2 w 4"/>
                <a:gd name="T27" fmla="*/ 0 h 7"/>
                <a:gd name="T28" fmla="*/ 4 w 4"/>
                <a:gd name="T29" fmla="*/ 0 h 7"/>
                <a:gd name="T30" fmla="*/ 4 w 4"/>
                <a:gd name="T31" fmla="*/ 0 h 7"/>
                <a:gd name="T32" fmla="*/ 4 w 4"/>
                <a:gd name="T33" fmla="*/ 2 h 7"/>
                <a:gd name="T34" fmla="*/ 4 w 4"/>
                <a:gd name="T35" fmla="*/ 5 h 7"/>
                <a:gd name="T36" fmla="*/ 4 w 4"/>
                <a:gd name="T37" fmla="*/ 5 h 7"/>
                <a:gd name="T38" fmla="*/ 4 w 4"/>
                <a:gd name="T39" fmla="*/ 5 h 7"/>
                <a:gd name="T40" fmla="*/ 4 w 4"/>
                <a:gd name="T41" fmla="*/ 5 h 7"/>
                <a:gd name="T42" fmla="*/ 4 w 4"/>
                <a:gd name="T43" fmla="*/ 5 h 7"/>
                <a:gd name="T44" fmla="*/ 2 w 4"/>
                <a:gd name="T45" fmla="*/ 5 h 7"/>
                <a:gd name="T46" fmla="*/ 2 w 4"/>
                <a:gd name="T47" fmla="*/ 5 h 7"/>
                <a:gd name="T48" fmla="*/ 2 w 4"/>
                <a:gd name="T49" fmla="*/ 5 h 7"/>
                <a:gd name="T50" fmla="*/ 2 w 4"/>
                <a:gd name="T51" fmla="*/ 5 h 7"/>
                <a:gd name="T52" fmla="*/ 2 w 4"/>
                <a:gd name="T53" fmla="*/ 7 h 7"/>
                <a:gd name="T54" fmla="*/ 2 w 4"/>
                <a:gd name="T55" fmla="*/ 7 h 7"/>
                <a:gd name="T56" fmla="*/ 0 w 4"/>
                <a:gd name="T57" fmla="*/ 5 h 7"/>
                <a:gd name="T58" fmla="*/ 0 w 4"/>
                <a:gd name="T59" fmla="*/ 5 h 7"/>
                <a:gd name="T60" fmla="*/ 0 w 4"/>
                <a:gd name="T61" fmla="*/ 5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
                <a:gd name="T94" fmla="*/ 0 h 7"/>
                <a:gd name="T95" fmla="*/ 4 w 4"/>
                <a:gd name="T96" fmla="*/ 7 h 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 h="7">
                  <a:moveTo>
                    <a:pt x="0" y="5"/>
                  </a:moveTo>
                  <a:lnTo>
                    <a:pt x="0" y="2"/>
                  </a:lnTo>
                  <a:lnTo>
                    <a:pt x="0" y="0"/>
                  </a:lnTo>
                  <a:lnTo>
                    <a:pt x="2" y="0"/>
                  </a:lnTo>
                  <a:lnTo>
                    <a:pt x="2" y="2"/>
                  </a:lnTo>
                  <a:lnTo>
                    <a:pt x="2" y="0"/>
                  </a:lnTo>
                  <a:lnTo>
                    <a:pt x="4" y="0"/>
                  </a:lnTo>
                  <a:lnTo>
                    <a:pt x="4" y="2"/>
                  </a:lnTo>
                  <a:lnTo>
                    <a:pt x="4" y="5"/>
                  </a:lnTo>
                  <a:lnTo>
                    <a:pt x="2" y="5"/>
                  </a:lnTo>
                  <a:lnTo>
                    <a:pt x="2" y="7"/>
                  </a:lnTo>
                  <a:lnTo>
                    <a:pt x="0" y="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0" name="Freeform 365">
              <a:extLst>
                <a:ext uri="{FF2B5EF4-FFF2-40B4-BE49-F238E27FC236}">
                  <a16:creationId xmlns:a16="http://schemas.microsoft.com/office/drawing/2014/main" id="{B1734744-93A6-4843-80EB-BC99B0427EB6}"/>
                </a:ext>
              </a:extLst>
            </p:cNvPr>
            <p:cNvSpPr>
              <a:spLocks/>
            </p:cNvSpPr>
            <p:nvPr/>
          </p:nvSpPr>
          <p:spPr bwMode="auto">
            <a:xfrm>
              <a:off x="4370" y="1694"/>
              <a:ext cx="48" cy="48"/>
            </a:xfrm>
            <a:custGeom>
              <a:avLst/>
              <a:gdLst>
                <a:gd name="T0" fmla="*/ 0 w 3"/>
                <a:gd name="T1" fmla="*/ 3 h 3"/>
                <a:gd name="T2" fmla="*/ 0 w 3"/>
                <a:gd name="T3" fmla="*/ 3 h 3"/>
                <a:gd name="T4" fmla="*/ 0 w 3"/>
                <a:gd name="T5" fmla="*/ 3 h 3"/>
                <a:gd name="T6" fmla="*/ 0 w 3"/>
                <a:gd name="T7" fmla="*/ 3 h 3"/>
                <a:gd name="T8" fmla="*/ 3 w 3"/>
                <a:gd name="T9" fmla="*/ 0 h 3"/>
                <a:gd name="T10" fmla="*/ 3 w 3"/>
                <a:gd name="T11" fmla="*/ 3 h 3"/>
                <a:gd name="T12" fmla="*/ 3 w 3"/>
                <a:gd name="T13" fmla="*/ 3 h 3"/>
                <a:gd name="T14" fmla="*/ 3 w 3"/>
                <a:gd name="T15" fmla="*/ 3 h 3"/>
                <a:gd name="T16" fmla="*/ 3 w 3"/>
                <a:gd name="T17" fmla="*/ 3 h 3"/>
                <a:gd name="T18" fmla="*/ 0 w 3"/>
                <a:gd name="T19" fmla="*/ 3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0" y="3"/>
                  </a:moveTo>
                  <a:lnTo>
                    <a:pt x="0" y="3"/>
                  </a:lnTo>
                  <a:lnTo>
                    <a:pt x="3" y="0"/>
                  </a:lnTo>
                  <a:lnTo>
                    <a:pt x="3" y="3"/>
                  </a:lnTo>
                  <a:lnTo>
                    <a:pt x="0" y="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1" name="Freeform 366">
              <a:extLst>
                <a:ext uri="{FF2B5EF4-FFF2-40B4-BE49-F238E27FC236}">
                  <a16:creationId xmlns:a16="http://schemas.microsoft.com/office/drawing/2014/main" id="{8C211D19-4DB3-4DB2-9E83-FB8BE437F93E}"/>
                </a:ext>
              </a:extLst>
            </p:cNvPr>
            <p:cNvSpPr>
              <a:spLocks/>
            </p:cNvSpPr>
            <p:nvPr/>
          </p:nvSpPr>
          <p:spPr bwMode="auto">
            <a:xfrm>
              <a:off x="4195" y="1328"/>
              <a:ext cx="1100" cy="844"/>
            </a:xfrm>
            <a:custGeom>
              <a:avLst/>
              <a:gdLst>
                <a:gd name="T0" fmla="*/ 14 w 69"/>
                <a:gd name="T1" fmla="*/ 35 h 53"/>
                <a:gd name="T2" fmla="*/ 11 w 69"/>
                <a:gd name="T3" fmla="*/ 37 h 53"/>
                <a:gd name="T4" fmla="*/ 11 w 69"/>
                <a:gd name="T5" fmla="*/ 37 h 53"/>
                <a:gd name="T6" fmla="*/ 9 w 69"/>
                <a:gd name="T7" fmla="*/ 35 h 53"/>
                <a:gd name="T8" fmla="*/ 9 w 69"/>
                <a:gd name="T9" fmla="*/ 35 h 53"/>
                <a:gd name="T10" fmla="*/ 9 w 69"/>
                <a:gd name="T11" fmla="*/ 35 h 53"/>
                <a:gd name="T12" fmla="*/ 7 w 69"/>
                <a:gd name="T13" fmla="*/ 35 h 53"/>
                <a:gd name="T14" fmla="*/ 7 w 69"/>
                <a:gd name="T15" fmla="*/ 35 h 53"/>
                <a:gd name="T16" fmla="*/ 4 w 69"/>
                <a:gd name="T17" fmla="*/ 35 h 53"/>
                <a:gd name="T18" fmla="*/ 4 w 69"/>
                <a:gd name="T19" fmla="*/ 37 h 53"/>
                <a:gd name="T20" fmla="*/ 4 w 69"/>
                <a:gd name="T21" fmla="*/ 37 h 53"/>
                <a:gd name="T22" fmla="*/ 2 w 69"/>
                <a:gd name="T23" fmla="*/ 37 h 53"/>
                <a:gd name="T24" fmla="*/ 2 w 69"/>
                <a:gd name="T25" fmla="*/ 37 h 53"/>
                <a:gd name="T26" fmla="*/ 2 w 69"/>
                <a:gd name="T27" fmla="*/ 39 h 53"/>
                <a:gd name="T28" fmla="*/ 2 w 69"/>
                <a:gd name="T29" fmla="*/ 39 h 53"/>
                <a:gd name="T30" fmla="*/ 0 w 69"/>
                <a:gd name="T31" fmla="*/ 39 h 53"/>
                <a:gd name="T32" fmla="*/ 0 w 69"/>
                <a:gd name="T33" fmla="*/ 42 h 53"/>
                <a:gd name="T34" fmla="*/ 0 w 69"/>
                <a:gd name="T35" fmla="*/ 42 h 53"/>
                <a:gd name="T36" fmla="*/ 0 w 69"/>
                <a:gd name="T37" fmla="*/ 44 h 53"/>
                <a:gd name="T38" fmla="*/ 0 w 69"/>
                <a:gd name="T39" fmla="*/ 46 h 53"/>
                <a:gd name="T40" fmla="*/ 0 w 69"/>
                <a:gd name="T41" fmla="*/ 49 h 53"/>
                <a:gd name="T42" fmla="*/ 0 w 69"/>
                <a:gd name="T43" fmla="*/ 49 h 53"/>
                <a:gd name="T44" fmla="*/ 0 w 69"/>
                <a:gd name="T45" fmla="*/ 49 h 53"/>
                <a:gd name="T46" fmla="*/ 2 w 69"/>
                <a:gd name="T47" fmla="*/ 49 h 53"/>
                <a:gd name="T48" fmla="*/ 4 w 69"/>
                <a:gd name="T49" fmla="*/ 49 h 53"/>
                <a:gd name="T50" fmla="*/ 4 w 69"/>
                <a:gd name="T51" fmla="*/ 49 h 53"/>
                <a:gd name="T52" fmla="*/ 7 w 69"/>
                <a:gd name="T53" fmla="*/ 49 h 53"/>
                <a:gd name="T54" fmla="*/ 7 w 69"/>
                <a:gd name="T55" fmla="*/ 49 h 53"/>
                <a:gd name="T56" fmla="*/ 9 w 69"/>
                <a:gd name="T57" fmla="*/ 49 h 53"/>
                <a:gd name="T58" fmla="*/ 9 w 69"/>
                <a:gd name="T59" fmla="*/ 51 h 53"/>
                <a:gd name="T60" fmla="*/ 11 w 69"/>
                <a:gd name="T61" fmla="*/ 51 h 53"/>
                <a:gd name="T62" fmla="*/ 11 w 69"/>
                <a:gd name="T63" fmla="*/ 51 h 53"/>
                <a:gd name="T64" fmla="*/ 14 w 69"/>
                <a:gd name="T65" fmla="*/ 51 h 53"/>
                <a:gd name="T66" fmla="*/ 16 w 69"/>
                <a:gd name="T67" fmla="*/ 49 h 53"/>
                <a:gd name="T68" fmla="*/ 16 w 69"/>
                <a:gd name="T69" fmla="*/ 49 h 53"/>
                <a:gd name="T70" fmla="*/ 16 w 69"/>
                <a:gd name="T71" fmla="*/ 51 h 53"/>
                <a:gd name="T72" fmla="*/ 18 w 69"/>
                <a:gd name="T73" fmla="*/ 53 h 53"/>
                <a:gd name="T74" fmla="*/ 20 w 69"/>
                <a:gd name="T75" fmla="*/ 53 h 53"/>
                <a:gd name="T76" fmla="*/ 23 w 69"/>
                <a:gd name="T77" fmla="*/ 53 h 53"/>
                <a:gd name="T78" fmla="*/ 27 w 69"/>
                <a:gd name="T79" fmla="*/ 53 h 53"/>
                <a:gd name="T80" fmla="*/ 30 w 69"/>
                <a:gd name="T81" fmla="*/ 53 h 53"/>
                <a:gd name="T82" fmla="*/ 59 w 69"/>
                <a:gd name="T83" fmla="*/ 44 h 53"/>
                <a:gd name="T84" fmla="*/ 64 w 69"/>
                <a:gd name="T85" fmla="*/ 30 h 53"/>
                <a:gd name="T86" fmla="*/ 66 w 69"/>
                <a:gd name="T87" fmla="*/ 12 h 53"/>
                <a:gd name="T88" fmla="*/ 64 w 69"/>
                <a:gd name="T89" fmla="*/ 5 h 53"/>
                <a:gd name="T90" fmla="*/ 43 w 69"/>
                <a:gd name="T91" fmla="*/ 5 h 53"/>
                <a:gd name="T92" fmla="*/ 32 w 69"/>
                <a:gd name="T93" fmla="*/ 35 h 53"/>
                <a:gd name="T94" fmla="*/ 20 w 69"/>
                <a:gd name="T95" fmla="*/ 37 h 53"/>
                <a:gd name="T96" fmla="*/ 18 w 69"/>
                <a:gd name="T97" fmla="*/ 39 h 53"/>
                <a:gd name="T98" fmla="*/ 18 w 69"/>
                <a:gd name="T99" fmla="*/ 37 h 53"/>
                <a:gd name="T100" fmla="*/ 16 w 69"/>
                <a:gd name="T101" fmla="*/ 37 h 53"/>
                <a:gd name="T102" fmla="*/ 14 w 69"/>
                <a:gd name="T103" fmla="*/ 35 h 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
                <a:gd name="T157" fmla="*/ 0 h 53"/>
                <a:gd name="T158" fmla="*/ 69 w 69"/>
                <a:gd name="T159" fmla="*/ 53 h 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 h="53">
                  <a:moveTo>
                    <a:pt x="14" y="35"/>
                  </a:moveTo>
                  <a:lnTo>
                    <a:pt x="14" y="35"/>
                  </a:lnTo>
                  <a:lnTo>
                    <a:pt x="11" y="37"/>
                  </a:lnTo>
                  <a:lnTo>
                    <a:pt x="11" y="35"/>
                  </a:lnTo>
                  <a:lnTo>
                    <a:pt x="9" y="35"/>
                  </a:lnTo>
                  <a:lnTo>
                    <a:pt x="7" y="35"/>
                  </a:lnTo>
                  <a:lnTo>
                    <a:pt x="4" y="35"/>
                  </a:lnTo>
                  <a:lnTo>
                    <a:pt x="4" y="37"/>
                  </a:lnTo>
                  <a:lnTo>
                    <a:pt x="2" y="37"/>
                  </a:lnTo>
                  <a:lnTo>
                    <a:pt x="2" y="39"/>
                  </a:lnTo>
                  <a:lnTo>
                    <a:pt x="0" y="39"/>
                  </a:lnTo>
                  <a:lnTo>
                    <a:pt x="0" y="42"/>
                  </a:lnTo>
                  <a:lnTo>
                    <a:pt x="0" y="44"/>
                  </a:lnTo>
                  <a:lnTo>
                    <a:pt x="0" y="46"/>
                  </a:lnTo>
                  <a:lnTo>
                    <a:pt x="0" y="49"/>
                  </a:lnTo>
                  <a:lnTo>
                    <a:pt x="2" y="51"/>
                  </a:lnTo>
                  <a:lnTo>
                    <a:pt x="2" y="49"/>
                  </a:lnTo>
                  <a:lnTo>
                    <a:pt x="4" y="49"/>
                  </a:lnTo>
                  <a:lnTo>
                    <a:pt x="7" y="49"/>
                  </a:lnTo>
                  <a:lnTo>
                    <a:pt x="9" y="49"/>
                  </a:lnTo>
                  <a:lnTo>
                    <a:pt x="9" y="51"/>
                  </a:lnTo>
                  <a:lnTo>
                    <a:pt x="11" y="51"/>
                  </a:lnTo>
                  <a:lnTo>
                    <a:pt x="14" y="51"/>
                  </a:lnTo>
                  <a:lnTo>
                    <a:pt x="16" y="49"/>
                  </a:lnTo>
                  <a:lnTo>
                    <a:pt x="16" y="51"/>
                  </a:lnTo>
                  <a:lnTo>
                    <a:pt x="18" y="53"/>
                  </a:lnTo>
                  <a:lnTo>
                    <a:pt x="20" y="53"/>
                  </a:lnTo>
                  <a:lnTo>
                    <a:pt x="23" y="53"/>
                  </a:lnTo>
                  <a:lnTo>
                    <a:pt x="25" y="53"/>
                  </a:lnTo>
                  <a:lnTo>
                    <a:pt x="27" y="53"/>
                  </a:lnTo>
                  <a:lnTo>
                    <a:pt x="30" y="53"/>
                  </a:lnTo>
                  <a:lnTo>
                    <a:pt x="41" y="53"/>
                  </a:lnTo>
                  <a:lnTo>
                    <a:pt x="59" y="44"/>
                  </a:lnTo>
                  <a:lnTo>
                    <a:pt x="64" y="35"/>
                  </a:lnTo>
                  <a:lnTo>
                    <a:pt x="64" y="30"/>
                  </a:lnTo>
                  <a:lnTo>
                    <a:pt x="69" y="17"/>
                  </a:lnTo>
                  <a:lnTo>
                    <a:pt x="66" y="12"/>
                  </a:lnTo>
                  <a:lnTo>
                    <a:pt x="69" y="7"/>
                  </a:lnTo>
                  <a:lnTo>
                    <a:pt x="64" y="5"/>
                  </a:lnTo>
                  <a:lnTo>
                    <a:pt x="59" y="0"/>
                  </a:lnTo>
                  <a:lnTo>
                    <a:pt x="43" y="5"/>
                  </a:lnTo>
                  <a:lnTo>
                    <a:pt x="39" y="28"/>
                  </a:lnTo>
                  <a:lnTo>
                    <a:pt x="32" y="35"/>
                  </a:lnTo>
                  <a:lnTo>
                    <a:pt x="25" y="37"/>
                  </a:lnTo>
                  <a:lnTo>
                    <a:pt x="20" y="37"/>
                  </a:lnTo>
                  <a:lnTo>
                    <a:pt x="18" y="39"/>
                  </a:lnTo>
                  <a:lnTo>
                    <a:pt x="18" y="37"/>
                  </a:lnTo>
                  <a:lnTo>
                    <a:pt x="16" y="37"/>
                  </a:lnTo>
                  <a:lnTo>
                    <a:pt x="1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2" name="Freeform 367">
              <a:extLst>
                <a:ext uri="{FF2B5EF4-FFF2-40B4-BE49-F238E27FC236}">
                  <a16:creationId xmlns:a16="http://schemas.microsoft.com/office/drawing/2014/main" id="{68212870-DDF3-4614-BEEF-F7FF08A27650}"/>
                </a:ext>
              </a:extLst>
            </p:cNvPr>
            <p:cNvSpPr>
              <a:spLocks/>
            </p:cNvSpPr>
            <p:nvPr/>
          </p:nvSpPr>
          <p:spPr bwMode="auto">
            <a:xfrm>
              <a:off x="4227" y="1997"/>
              <a:ext cx="956" cy="1864"/>
            </a:xfrm>
            <a:custGeom>
              <a:avLst/>
              <a:gdLst>
                <a:gd name="T0" fmla="*/ 55 w 60"/>
                <a:gd name="T1" fmla="*/ 0 h 117"/>
                <a:gd name="T2" fmla="*/ 60 w 60"/>
                <a:gd name="T3" fmla="*/ 7 h 117"/>
                <a:gd name="T4" fmla="*/ 60 w 60"/>
                <a:gd name="T5" fmla="*/ 18 h 117"/>
                <a:gd name="T6" fmla="*/ 55 w 60"/>
                <a:gd name="T7" fmla="*/ 30 h 117"/>
                <a:gd name="T8" fmla="*/ 37 w 60"/>
                <a:gd name="T9" fmla="*/ 64 h 117"/>
                <a:gd name="T10" fmla="*/ 32 w 60"/>
                <a:gd name="T11" fmla="*/ 96 h 117"/>
                <a:gd name="T12" fmla="*/ 34 w 60"/>
                <a:gd name="T13" fmla="*/ 103 h 117"/>
                <a:gd name="T14" fmla="*/ 32 w 60"/>
                <a:gd name="T15" fmla="*/ 108 h 117"/>
                <a:gd name="T16" fmla="*/ 25 w 60"/>
                <a:gd name="T17" fmla="*/ 112 h 117"/>
                <a:gd name="T18" fmla="*/ 25 w 60"/>
                <a:gd name="T19" fmla="*/ 112 h 117"/>
                <a:gd name="T20" fmla="*/ 25 w 60"/>
                <a:gd name="T21" fmla="*/ 112 h 117"/>
                <a:gd name="T22" fmla="*/ 23 w 60"/>
                <a:gd name="T23" fmla="*/ 115 h 117"/>
                <a:gd name="T24" fmla="*/ 23 w 60"/>
                <a:gd name="T25" fmla="*/ 115 h 117"/>
                <a:gd name="T26" fmla="*/ 21 w 60"/>
                <a:gd name="T27" fmla="*/ 115 h 117"/>
                <a:gd name="T28" fmla="*/ 21 w 60"/>
                <a:gd name="T29" fmla="*/ 115 h 117"/>
                <a:gd name="T30" fmla="*/ 18 w 60"/>
                <a:gd name="T31" fmla="*/ 117 h 117"/>
                <a:gd name="T32" fmla="*/ 16 w 60"/>
                <a:gd name="T33" fmla="*/ 117 h 117"/>
                <a:gd name="T34" fmla="*/ 14 w 60"/>
                <a:gd name="T35" fmla="*/ 117 h 117"/>
                <a:gd name="T36" fmla="*/ 12 w 60"/>
                <a:gd name="T37" fmla="*/ 117 h 117"/>
                <a:gd name="T38" fmla="*/ 9 w 60"/>
                <a:gd name="T39" fmla="*/ 117 h 117"/>
                <a:gd name="T40" fmla="*/ 7 w 60"/>
                <a:gd name="T41" fmla="*/ 115 h 117"/>
                <a:gd name="T42" fmla="*/ 7 w 60"/>
                <a:gd name="T43" fmla="*/ 115 h 117"/>
                <a:gd name="T44" fmla="*/ 5 w 60"/>
                <a:gd name="T45" fmla="*/ 115 h 117"/>
                <a:gd name="T46" fmla="*/ 2 w 60"/>
                <a:gd name="T47" fmla="*/ 112 h 117"/>
                <a:gd name="T48" fmla="*/ 2 w 60"/>
                <a:gd name="T49" fmla="*/ 112 h 117"/>
                <a:gd name="T50" fmla="*/ 0 w 60"/>
                <a:gd name="T51" fmla="*/ 112 h 117"/>
                <a:gd name="T52" fmla="*/ 0 w 60"/>
                <a:gd name="T53" fmla="*/ 110 h 117"/>
                <a:gd name="T54" fmla="*/ 0 w 60"/>
                <a:gd name="T55" fmla="*/ 110 h 117"/>
                <a:gd name="T56" fmla="*/ 0 w 60"/>
                <a:gd name="T57" fmla="*/ 108 h 117"/>
                <a:gd name="T58" fmla="*/ 0 w 60"/>
                <a:gd name="T59" fmla="*/ 108 h 117"/>
                <a:gd name="T60" fmla="*/ 2 w 60"/>
                <a:gd name="T61" fmla="*/ 105 h 117"/>
                <a:gd name="T62" fmla="*/ 2 w 60"/>
                <a:gd name="T63" fmla="*/ 105 h 117"/>
                <a:gd name="T64" fmla="*/ 2 w 60"/>
                <a:gd name="T65" fmla="*/ 105 h 117"/>
                <a:gd name="T66" fmla="*/ 9 w 60"/>
                <a:gd name="T67" fmla="*/ 105 h 117"/>
                <a:gd name="T68" fmla="*/ 12 w 60"/>
                <a:gd name="T69" fmla="*/ 103 h 117"/>
                <a:gd name="T70" fmla="*/ 12 w 60"/>
                <a:gd name="T71" fmla="*/ 99 h 117"/>
                <a:gd name="T72" fmla="*/ 12 w 60"/>
                <a:gd name="T73" fmla="*/ 96 h 117"/>
                <a:gd name="T74" fmla="*/ 14 w 60"/>
                <a:gd name="T75" fmla="*/ 66 h 117"/>
                <a:gd name="T76" fmla="*/ 16 w 60"/>
                <a:gd name="T77" fmla="*/ 50 h 117"/>
                <a:gd name="T78" fmla="*/ 30 w 60"/>
                <a:gd name="T79" fmla="*/ 14 h 117"/>
                <a:gd name="T80" fmla="*/ 55 w 60"/>
                <a:gd name="T81" fmla="*/ 0 h 1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
                <a:gd name="T124" fmla="*/ 0 h 117"/>
                <a:gd name="T125" fmla="*/ 60 w 60"/>
                <a:gd name="T126" fmla="*/ 117 h 1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 h="117">
                  <a:moveTo>
                    <a:pt x="55" y="0"/>
                  </a:moveTo>
                  <a:lnTo>
                    <a:pt x="60" y="7"/>
                  </a:lnTo>
                  <a:lnTo>
                    <a:pt x="60" y="18"/>
                  </a:lnTo>
                  <a:lnTo>
                    <a:pt x="55" y="30"/>
                  </a:lnTo>
                  <a:lnTo>
                    <a:pt x="37" y="64"/>
                  </a:lnTo>
                  <a:lnTo>
                    <a:pt x="32" y="96"/>
                  </a:lnTo>
                  <a:lnTo>
                    <a:pt x="34" y="103"/>
                  </a:lnTo>
                  <a:lnTo>
                    <a:pt x="32" y="108"/>
                  </a:lnTo>
                  <a:lnTo>
                    <a:pt x="25" y="112"/>
                  </a:lnTo>
                  <a:lnTo>
                    <a:pt x="23" y="115"/>
                  </a:lnTo>
                  <a:lnTo>
                    <a:pt x="21" y="115"/>
                  </a:lnTo>
                  <a:lnTo>
                    <a:pt x="18" y="117"/>
                  </a:lnTo>
                  <a:lnTo>
                    <a:pt x="16" y="117"/>
                  </a:lnTo>
                  <a:lnTo>
                    <a:pt x="14" y="117"/>
                  </a:lnTo>
                  <a:lnTo>
                    <a:pt x="12" y="117"/>
                  </a:lnTo>
                  <a:lnTo>
                    <a:pt x="9" y="117"/>
                  </a:lnTo>
                  <a:lnTo>
                    <a:pt x="7" y="115"/>
                  </a:lnTo>
                  <a:lnTo>
                    <a:pt x="5" y="115"/>
                  </a:lnTo>
                  <a:lnTo>
                    <a:pt x="2" y="112"/>
                  </a:lnTo>
                  <a:lnTo>
                    <a:pt x="0" y="112"/>
                  </a:lnTo>
                  <a:lnTo>
                    <a:pt x="0" y="110"/>
                  </a:lnTo>
                  <a:lnTo>
                    <a:pt x="0" y="108"/>
                  </a:lnTo>
                  <a:lnTo>
                    <a:pt x="2" y="105"/>
                  </a:lnTo>
                  <a:lnTo>
                    <a:pt x="9" y="105"/>
                  </a:lnTo>
                  <a:lnTo>
                    <a:pt x="12" y="103"/>
                  </a:lnTo>
                  <a:lnTo>
                    <a:pt x="12" y="99"/>
                  </a:lnTo>
                  <a:lnTo>
                    <a:pt x="12" y="96"/>
                  </a:lnTo>
                  <a:lnTo>
                    <a:pt x="14" y="66"/>
                  </a:lnTo>
                  <a:lnTo>
                    <a:pt x="16" y="50"/>
                  </a:lnTo>
                  <a:lnTo>
                    <a:pt x="30" y="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3" name="Freeform 368">
              <a:extLst>
                <a:ext uri="{FF2B5EF4-FFF2-40B4-BE49-F238E27FC236}">
                  <a16:creationId xmlns:a16="http://schemas.microsoft.com/office/drawing/2014/main" id="{50E3CDD1-8091-4A61-AD41-53B25F904A13}"/>
                </a:ext>
              </a:extLst>
            </p:cNvPr>
            <p:cNvSpPr>
              <a:spLocks/>
            </p:cNvSpPr>
            <p:nvPr/>
          </p:nvSpPr>
          <p:spPr bwMode="auto">
            <a:xfrm>
              <a:off x="4673" y="2140"/>
              <a:ext cx="765" cy="1578"/>
            </a:xfrm>
            <a:custGeom>
              <a:avLst/>
              <a:gdLst>
                <a:gd name="T0" fmla="*/ 0 w 48"/>
                <a:gd name="T1" fmla="*/ 0 h 99"/>
                <a:gd name="T2" fmla="*/ 2 w 48"/>
                <a:gd name="T3" fmla="*/ 18 h 99"/>
                <a:gd name="T4" fmla="*/ 11 w 48"/>
                <a:gd name="T5" fmla="*/ 55 h 99"/>
                <a:gd name="T6" fmla="*/ 22 w 48"/>
                <a:gd name="T7" fmla="*/ 73 h 99"/>
                <a:gd name="T8" fmla="*/ 29 w 48"/>
                <a:gd name="T9" fmla="*/ 85 h 99"/>
                <a:gd name="T10" fmla="*/ 29 w 48"/>
                <a:gd name="T11" fmla="*/ 85 h 99"/>
                <a:gd name="T12" fmla="*/ 25 w 48"/>
                <a:gd name="T13" fmla="*/ 90 h 99"/>
                <a:gd name="T14" fmla="*/ 20 w 48"/>
                <a:gd name="T15" fmla="*/ 94 h 99"/>
                <a:gd name="T16" fmla="*/ 20 w 48"/>
                <a:gd name="T17" fmla="*/ 94 h 99"/>
                <a:gd name="T18" fmla="*/ 20 w 48"/>
                <a:gd name="T19" fmla="*/ 94 h 99"/>
                <a:gd name="T20" fmla="*/ 20 w 48"/>
                <a:gd name="T21" fmla="*/ 96 h 99"/>
                <a:gd name="T22" fmla="*/ 20 w 48"/>
                <a:gd name="T23" fmla="*/ 96 h 99"/>
                <a:gd name="T24" fmla="*/ 20 w 48"/>
                <a:gd name="T25" fmla="*/ 99 h 99"/>
                <a:gd name="T26" fmla="*/ 22 w 48"/>
                <a:gd name="T27" fmla="*/ 99 h 99"/>
                <a:gd name="T28" fmla="*/ 27 w 48"/>
                <a:gd name="T29" fmla="*/ 99 h 99"/>
                <a:gd name="T30" fmla="*/ 32 w 48"/>
                <a:gd name="T31" fmla="*/ 99 h 99"/>
                <a:gd name="T32" fmla="*/ 34 w 48"/>
                <a:gd name="T33" fmla="*/ 99 h 99"/>
                <a:gd name="T34" fmla="*/ 36 w 48"/>
                <a:gd name="T35" fmla="*/ 99 h 99"/>
                <a:gd name="T36" fmla="*/ 39 w 48"/>
                <a:gd name="T37" fmla="*/ 96 h 99"/>
                <a:gd name="T38" fmla="*/ 39 w 48"/>
                <a:gd name="T39" fmla="*/ 96 h 99"/>
                <a:gd name="T40" fmla="*/ 39 w 48"/>
                <a:gd name="T41" fmla="*/ 96 h 99"/>
                <a:gd name="T42" fmla="*/ 41 w 48"/>
                <a:gd name="T43" fmla="*/ 94 h 99"/>
                <a:gd name="T44" fmla="*/ 41 w 48"/>
                <a:gd name="T45" fmla="*/ 94 h 99"/>
                <a:gd name="T46" fmla="*/ 41 w 48"/>
                <a:gd name="T47" fmla="*/ 94 h 99"/>
                <a:gd name="T48" fmla="*/ 41 w 48"/>
                <a:gd name="T49" fmla="*/ 92 h 99"/>
                <a:gd name="T50" fmla="*/ 43 w 48"/>
                <a:gd name="T51" fmla="*/ 92 h 99"/>
                <a:gd name="T52" fmla="*/ 48 w 48"/>
                <a:gd name="T53" fmla="*/ 87 h 99"/>
                <a:gd name="T54" fmla="*/ 48 w 48"/>
                <a:gd name="T55" fmla="*/ 83 h 99"/>
                <a:gd name="T56" fmla="*/ 45 w 48"/>
                <a:gd name="T57" fmla="*/ 80 h 99"/>
                <a:gd name="T58" fmla="*/ 45 w 48"/>
                <a:gd name="T59" fmla="*/ 73 h 99"/>
                <a:gd name="T60" fmla="*/ 43 w 48"/>
                <a:gd name="T61" fmla="*/ 64 h 99"/>
                <a:gd name="T62" fmla="*/ 34 w 48"/>
                <a:gd name="T63" fmla="*/ 50 h 99"/>
                <a:gd name="T64" fmla="*/ 29 w 48"/>
                <a:gd name="T65" fmla="*/ 39 h 99"/>
                <a:gd name="T66" fmla="*/ 27 w 48"/>
                <a:gd name="T67" fmla="*/ 7 h 99"/>
                <a:gd name="T68" fmla="*/ 0 w 48"/>
                <a:gd name="T69" fmla="*/ 0 h 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9"/>
                <a:gd name="T107" fmla="*/ 48 w 48"/>
                <a:gd name="T108" fmla="*/ 99 h 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9">
                  <a:moveTo>
                    <a:pt x="0" y="0"/>
                  </a:moveTo>
                  <a:lnTo>
                    <a:pt x="2" y="18"/>
                  </a:lnTo>
                  <a:lnTo>
                    <a:pt x="11" y="55"/>
                  </a:lnTo>
                  <a:lnTo>
                    <a:pt x="22" y="73"/>
                  </a:lnTo>
                  <a:lnTo>
                    <a:pt x="29" y="85"/>
                  </a:lnTo>
                  <a:lnTo>
                    <a:pt x="25" y="90"/>
                  </a:lnTo>
                  <a:lnTo>
                    <a:pt x="20" y="94"/>
                  </a:lnTo>
                  <a:lnTo>
                    <a:pt x="20" y="96"/>
                  </a:lnTo>
                  <a:lnTo>
                    <a:pt x="20" y="99"/>
                  </a:lnTo>
                  <a:lnTo>
                    <a:pt x="22" y="99"/>
                  </a:lnTo>
                  <a:lnTo>
                    <a:pt x="27" y="99"/>
                  </a:lnTo>
                  <a:lnTo>
                    <a:pt x="32" y="99"/>
                  </a:lnTo>
                  <a:lnTo>
                    <a:pt x="34" y="99"/>
                  </a:lnTo>
                  <a:lnTo>
                    <a:pt x="36" y="99"/>
                  </a:lnTo>
                  <a:lnTo>
                    <a:pt x="39" y="96"/>
                  </a:lnTo>
                  <a:lnTo>
                    <a:pt x="41" y="94"/>
                  </a:lnTo>
                  <a:lnTo>
                    <a:pt x="41" y="92"/>
                  </a:lnTo>
                  <a:lnTo>
                    <a:pt x="43" y="92"/>
                  </a:lnTo>
                  <a:lnTo>
                    <a:pt x="48" y="87"/>
                  </a:lnTo>
                  <a:lnTo>
                    <a:pt x="48" y="83"/>
                  </a:lnTo>
                  <a:lnTo>
                    <a:pt x="45" y="80"/>
                  </a:lnTo>
                  <a:lnTo>
                    <a:pt x="45" y="73"/>
                  </a:lnTo>
                  <a:lnTo>
                    <a:pt x="43" y="64"/>
                  </a:lnTo>
                  <a:lnTo>
                    <a:pt x="34" y="50"/>
                  </a:lnTo>
                  <a:lnTo>
                    <a:pt x="29" y="39"/>
                  </a:lnTo>
                  <a:lnTo>
                    <a:pt x="27"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4" name="Freeform 369">
              <a:extLst>
                <a:ext uri="{FF2B5EF4-FFF2-40B4-BE49-F238E27FC236}">
                  <a16:creationId xmlns:a16="http://schemas.microsoft.com/office/drawing/2014/main" id="{A2100804-0D38-4399-9B0D-1CC940E60FBB}"/>
                </a:ext>
              </a:extLst>
            </p:cNvPr>
            <p:cNvSpPr>
              <a:spLocks/>
            </p:cNvSpPr>
            <p:nvPr/>
          </p:nvSpPr>
          <p:spPr bwMode="auto">
            <a:xfrm>
              <a:off x="4514" y="2284"/>
              <a:ext cx="414" cy="1099"/>
            </a:xfrm>
            <a:custGeom>
              <a:avLst/>
              <a:gdLst>
                <a:gd name="T0" fmla="*/ 12 w 26"/>
                <a:gd name="T1" fmla="*/ 7 h 69"/>
                <a:gd name="T2" fmla="*/ 12 w 26"/>
                <a:gd name="T3" fmla="*/ 7 h 69"/>
                <a:gd name="T4" fmla="*/ 10 w 26"/>
                <a:gd name="T5" fmla="*/ 9 h 69"/>
                <a:gd name="T6" fmla="*/ 10 w 26"/>
                <a:gd name="T7" fmla="*/ 12 h 69"/>
                <a:gd name="T8" fmla="*/ 7 w 26"/>
                <a:gd name="T9" fmla="*/ 14 h 69"/>
                <a:gd name="T10" fmla="*/ 7 w 26"/>
                <a:gd name="T11" fmla="*/ 19 h 69"/>
                <a:gd name="T12" fmla="*/ 5 w 26"/>
                <a:gd name="T13" fmla="*/ 21 h 69"/>
                <a:gd name="T14" fmla="*/ 3 w 26"/>
                <a:gd name="T15" fmla="*/ 25 h 69"/>
                <a:gd name="T16" fmla="*/ 3 w 26"/>
                <a:gd name="T17" fmla="*/ 28 h 69"/>
                <a:gd name="T18" fmla="*/ 0 w 26"/>
                <a:gd name="T19" fmla="*/ 30 h 69"/>
                <a:gd name="T20" fmla="*/ 0 w 26"/>
                <a:gd name="T21" fmla="*/ 30 h 69"/>
                <a:gd name="T22" fmla="*/ 0 w 26"/>
                <a:gd name="T23" fmla="*/ 32 h 69"/>
                <a:gd name="T24" fmla="*/ 0 w 26"/>
                <a:gd name="T25" fmla="*/ 32 h 69"/>
                <a:gd name="T26" fmla="*/ 12 w 26"/>
                <a:gd name="T27" fmla="*/ 69 h 69"/>
                <a:gd name="T28" fmla="*/ 7 w 26"/>
                <a:gd name="T29" fmla="*/ 35 h 69"/>
                <a:gd name="T30" fmla="*/ 14 w 26"/>
                <a:gd name="T31" fmla="*/ 48 h 69"/>
                <a:gd name="T32" fmla="*/ 10 w 26"/>
                <a:gd name="T33" fmla="*/ 32 h 69"/>
                <a:gd name="T34" fmla="*/ 14 w 26"/>
                <a:gd name="T35" fmla="*/ 39 h 69"/>
                <a:gd name="T36" fmla="*/ 12 w 26"/>
                <a:gd name="T37" fmla="*/ 30 h 69"/>
                <a:gd name="T38" fmla="*/ 26 w 26"/>
                <a:gd name="T39" fmla="*/ 12 h 69"/>
                <a:gd name="T40" fmla="*/ 16 w 26"/>
                <a:gd name="T41" fmla="*/ 19 h 69"/>
                <a:gd name="T42" fmla="*/ 26 w 26"/>
                <a:gd name="T43" fmla="*/ 0 h 69"/>
                <a:gd name="T44" fmla="*/ 16 w 26"/>
                <a:gd name="T45" fmla="*/ 7 h 69"/>
                <a:gd name="T46" fmla="*/ 12 w 26"/>
                <a:gd name="T47" fmla="*/ 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12" y="7"/>
                  </a:moveTo>
                  <a:lnTo>
                    <a:pt x="12" y="7"/>
                  </a:lnTo>
                  <a:lnTo>
                    <a:pt x="10" y="9"/>
                  </a:lnTo>
                  <a:lnTo>
                    <a:pt x="10" y="12"/>
                  </a:lnTo>
                  <a:lnTo>
                    <a:pt x="7" y="14"/>
                  </a:lnTo>
                  <a:lnTo>
                    <a:pt x="7" y="19"/>
                  </a:lnTo>
                  <a:lnTo>
                    <a:pt x="5" y="21"/>
                  </a:lnTo>
                  <a:lnTo>
                    <a:pt x="3" y="25"/>
                  </a:lnTo>
                  <a:lnTo>
                    <a:pt x="3" y="28"/>
                  </a:lnTo>
                  <a:lnTo>
                    <a:pt x="0" y="30"/>
                  </a:lnTo>
                  <a:lnTo>
                    <a:pt x="0" y="32"/>
                  </a:lnTo>
                  <a:lnTo>
                    <a:pt x="12" y="69"/>
                  </a:lnTo>
                  <a:lnTo>
                    <a:pt x="7" y="35"/>
                  </a:lnTo>
                  <a:lnTo>
                    <a:pt x="14" y="48"/>
                  </a:lnTo>
                  <a:lnTo>
                    <a:pt x="10" y="32"/>
                  </a:lnTo>
                  <a:lnTo>
                    <a:pt x="14" y="39"/>
                  </a:lnTo>
                  <a:lnTo>
                    <a:pt x="12" y="30"/>
                  </a:lnTo>
                  <a:lnTo>
                    <a:pt x="26" y="12"/>
                  </a:lnTo>
                  <a:lnTo>
                    <a:pt x="16" y="19"/>
                  </a:lnTo>
                  <a:lnTo>
                    <a:pt x="26" y="0"/>
                  </a:lnTo>
                  <a:lnTo>
                    <a:pt x="16" y="7"/>
                  </a:lnTo>
                  <a:lnTo>
                    <a:pt x="12" y="7"/>
                  </a:lnTo>
                  <a:close/>
                </a:path>
              </a:pathLst>
            </a:custGeom>
            <a:solidFill>
              <a:srgbClr val="ADD1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5" name="Freeform 370">
              <a:extLst>
                <a:ext uri="{FF2B5EF4-FFF2-40B4-BE49-F238E27FC236}">
                  <a16:creationId xmlns:a16="http://schemas.microsoft.com/office/drawing/2014/main" id="{BC354A57-82C7-4AE4-AD1D-8934BDEBEC18}"/>
                </a:ext>
              </a:extLst>
            </p:cNvPr>
            <p:cNvSpPr>
              <a:spLocks/>
            </p:cNvSpPr>
            <p:nvPr/>
          </p:nvSpPr>
          <p:spPr bwMode="auto">
            <a:xfrm>
              <a:off x="4482" y="3096"/>
              <a:ext cx="191" cy="430"/>
            </a:xfrm>
            <a:custGeom>
              <a:avLst/>
              <a:gdLst>
                <a:gd name="T0" fmla="*/ 0 w 12"/>
                <a:gd name="T1" fmla="*/ 25 h 27"/>
                <a:gd name="T2" fmla="*/ 2 w 12"/>
                <a:gd name="T3" fmla="*/ 0 h 27"/>
                <a:gd name="T4" fmla="*/ 7 w 12"/>
                <a:gd name="T5" fmla="*/ 20 h 27"/>
                <a:gd name="T6" fmla="*/ 5 w 12"/>
                <a:gd name="T7" fmla="*/ 2 h 27"/>
                <a:gd name="T8" fmla="*/ 12 w 12"/>
                <a:gd name="T9" fmla="*/ 25 h 27"/>
                <a:gd name="T10" fmla="*/ 7 w 12"/>
                <a:gd name="T11" fmla="*/ 27 h 27"/>
                <a:gd name="T12" fmla="*/ 7 w 12"/>
                <a:gd name="T13" fmla="*/ 27 h 27"/>
                <a:gd name="T14" fmla="*/ 7 w 12"/>
                <a:gd name="T15" fmla="*/ 27 h 27"/>
                <a:gd name="T16" fmla="*/ 5 w 12"/>
                <a:gd name="T17" fmla="*/ 27 h 27"/>
                <a:gd name="T18" fmla="*/ 5 w 12"/>
                <a:gd name="T19" fmla="*/ 27 h 27"/>
                <a:gd name="T20" fmla="*/ 2 w 12"/>
                <a:gd name="T21" fmla="*/ 27 h 27"/>
                <a:gd name="T22" fmla="*/ 2 w 12"/>
                <a:gd name="T23" fmla="*/ 27 h 27"/>
                <a:gd name="T24" fmla="*/ 0 w 12"/>
                <a:gd name="T25" fmla="*/ 27 h 27"/>
                <a:gd name="T26" fmla="*/ 0 w 12"/>
                <a:gd name="T27" fmla="*/ 25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27"/>
                <a:gd name="T44" fmla="*/ 12 w 1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27">
                  <a:moveTo>
                    <a:pt x="0" y="25"/>
                  </a:moveTo>
                  <a:lnTo>
                    <a:pt x="2" y="0"/>
                  </a:lnTo>
                  <a:lnTo>
                    <a:pt x="7" y="20"/>
                  </a:lnTo>
                  <a:lnTo>
                    <a:pt x="5" y="2"/>
                  </a:lnTo>
                  <a:lnTo>
                    <a:pt x="12" y="25"/>
                  </a:lnTo>
                  <a:lnTo>
                    <a:pt x="7" y="27"/>
                  </a:lnTo>
                  <a:lnTo>
                    <a:pt x="5" y="27"/>
                  </a:lnTo>
                  <a:lnTo>
                    <a:pt x="2" y="27"/>
                  </a:lnTo>
                  <a:lnTo>
                    <a:pt x="0" y="27"/>
                  </a:lnTo>
                  <a:lnTo>
                    <a:pt x="0" y="25"/>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6" name="Freeform 371">
              <a:extLst>
                <a:ext uri="{FF2B5EF4-FFF2-40B4-BE49-F238E27FC236}">
                  <a16:creationId xmlns:a16="http://schemas.microsoft.com/office/drawing/2014/main" id="{ED76282F-C2DB-4AC2-9D49-CDB63A428DD0}"/>
                </a:ext>
              </a:extLst>
            </p:cNvPr>
            <p:cNvSpPr>
              <a:spLocks/>
            </p:cNvSpPr>
            <p:nvPr/>
          </p:nvSpPr>
          <p:spPr bwMode="auto">
            <a:xfrm>
              <a:off x="4673" y="1264"/>
              <a:ext cx="96" cy="175"/>
            </a:xfrm>
            <a:custGeom>
              <a:avLst/>
              <a:gdLst>
                <a:gd name="T0" fmla="*/ 2 w 6"/>
                <a:gd name="T1" fmla="*/ 0 h 11"/>
                <a:gd name="T2" fmla="*/ 0 w 6"/>
                <a:gd name="T3" fmla="*/ 7 h 11"/>
                <a:gd name="T4" fmla="*/ 2 w 6"/>
                <a:gd name="T5" fmla="*/ 4 h 11"/>
                <a:gd name="T6" fmla="*/ 6 w 6"/>
                <a:gd name="T7" fmla="*/ 11 h 11"/>
                <a:gd name="T8" fmla="*/ 2 w 6"/>
                <a:gd name="T9" fmla="*/ 0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2" y="0"/>
                  </a:moveTo>
                  <a:lnTo>
                    <a:pt x="0" y="7"/>
                  </a:lnTo>
                  <a:lnTo>
                    <a:pt x="2" y="4"/>
                  </a:lnTo>
                  <a:lnTo>
                    <a:pt x="6" y="11"/>
                  </a:lnTo>
                  <a:lnTo>
                    <a:pt x="2"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7" name="Freeform 372">
              <a:extLst>
                <a:ext uri="{FF2B5EF4-FFF2-40B4-BE49-F238E27FC236}">
                  <a16:creationId xmlns:a16="http://schemas.microsoft.com/office/drawing/2014/main" id="{EDB433D2-2FB6-43AF-9F64-7958DCA8B394}"/>
                </a:ext>
              </a:extLst>
            </p:cNvPr>
            <p:cNvSpPr>
              <a:spLocks/>
            </p:cNvSpPr>
            <p:nvPr/>
          </p:nvSpPr>
          <p:spPr bwMode="auto">
            <a:xfrm>
              <a:off x="4227" y="1917"/>
              <a:ext cx="223" cy="191"/>
            </a:xfrm>
            <a:custGeom>
              <a:avLst/>
              <a:gdLst>
                <a:gd name="T0" fmla="*/ 5 w 14"/>
                <a:gd name="T1" fmla="*/ 2 h 12"/>
                <a:gd name="T2" fmla="*/ 5 w 14"/>
                <a:gd name="T3" fmla="*/ 2 h 12"/>
                <a:gd name="T4" fmla="*/ 5 w 14"/>
                <a:gd name="T5" fmla="*/ 2 h 12"/>
                <a:gd name="T6" fmla="*/ 2 w 14"/>
                <a:gd name="T7" fmla="*/ 2 h 12"/>
                <a:gd name="T8" fmla="*/ 2 w 14"/>
                <a:gd name="T9" fmla="*/ 2 h 12"/>
                <a:gd name="T10" fmla="*/ 2 w 14"/>
                <a:gd name="T11" fmla="*/ 2 h 12"/>
                <a:gd name="T12" fmla="*/ 2 w 14"/>
                <a:gd name="T13" fmla="*/ 5 h 12"/>
                <a:gd name="T14" fmla="*/ 2 w 14"/>
                <a:gd name="T15" fmla="*/ 5 h 12"/>
                <a:gd name="T16" fmla="*/ 0 w 14"/>
                <a:gd name="T17" fmla="*/ 5 h 12"/>
                <a:gd name="T18" fmla="*/ 0 w 14"/>
                <a:gd name="T19" fmla="*/ 5 h 12"/>
                <a:gd name="T20" fmla="*/ 0 w 14"/>
                <a:gd name="T21" fmla="*/ 7 h 12"/>
                <a:gd name="T22" fmla="*/ 0 w 14"/>
                <a:gd name="T23" fmla="*/ 7 h 12"/>
                <a:gd name="T24" fmla="*/ 0 w 14"/>
                <a:gd name="T25" fmla="*/ 9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7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7 w 14"/>
                <a:gd name="T69" fmla="*/ 0 h 12"/>
                <a:gd name="T70" fmla="*/ 7 w 14"/>
                <a:gd name="T71" fmla="*/ 0 h 12"/>
                <a:gd name="T72" fmla="*/ 7 w 14"/>
                <a:gd name="T73" fmla="*/ 0 h 12"/>
                <a:gd name="T74" fmla="*/ 5 w 14"/>
                <a:gd name="T75" fmla="*/ 0 h 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
                <a:gd name="T115" fmla="*/ 0 h 12"/>
                <a:gd name="T116" fmla="*/ 14 w 14"/>
                <a:gd name="T117" fmla="*/ 12 h 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 h="12">
                  <a:moveTo>
                    <a:pt x="5" y="2"/>
                  </a:moveTo>
                  <a:lnTo>
                    <a:pt x="5" y="2"/>
                  </a:lnTo>
                  <a:lnTo>
                    <a:pt x="2" y="2"/>
                  </a:lnTo>
                  <a:lnTo>
                    <a:pt x="2" y="5"/>
                  </a:lnTo>
                  <a:lnTo>
                    <a:pt x="0" y="5"/>
                  </a:lnTo>
                  <a:lnTo>
                    <a:pt x="0" y="7"/>
                  </a:lnTo>
                  <a:lnTo>
                    <a:pt x="0" y="9"/>
                  </a:lnTo>
                  <a:lnTo>
                    <a:pt x="0"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7" y="0"/>
                  </a:lnTo>
                  <a:lnTo>
                    <a:pt x="5" y="0"/>
                  </a:lnTo>
                  <a:lnTo>
                    <a:pt x="5"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8" name="Freeform 373">
              <a:extLst>
                <a:ext uri="{FF2B5EF4-FFF2-40B4-BE49-F238E27FC236}">
                  <a16:creationId xmlns:a16="http://schemas.microsoft.com/office/drawing/2014/main" id="{CFF49DA4-3EB0-48D8-8FF9-BA62474002F7}"/>
                </a:ext>
              </a:extLst>
            </p:cNvPr>
            <p:cNvSpPr>
              <a:spLocks/>
            </p:cNvSpPr>
            <p:nvPr/>
          </p:nvSpPr>
          <p:spPr bwMode="auto">
            <a:xfrm>
              <a:off x="4625" y="1009"/>
              <a:ext cx="255" cy="223"/>
            </a:xfrm>
            <a:custGeom>
              <a:avLst/>
              <a:gdLst>
                <a:gd name="T0" fmla="*/ 16 w 16"/>
                <a:gd name="T1" fmla="*/ 2 h 14"/>
                <a:gd name="T2" fmla="*/ 16 w 16"/>
                <a:gd name="T3" fmla="*/ 2 h 14"/>
                <a:gd name="T4" fmla="*/ 14 w 16"/>
                <a:gd name="T5" fmla="*/ 2 h 14"/>
                <a:gd name="T6" fmla="*/ 14 w 16"/>
                <a:gd name="T7" fmla="*/ 2 h 14"/>
                <a:gd name="T8" fmla="*/ 12 w 16"/>
                <a:gd name="T9" fmla="*/ 2 h 14"/>
                <a:gd name="T10" fmla="*/ 12 w 16"/>
                <a:gd name="T11" fmla="*/ 2 h 14"/>
                <a:gd name="T12" fmla="*/ 9 w 16"/>
                <a:gd name="T13" fmla="*/ 2 h 14"/>
                <a:gd name="T14" fmla="*/ 9 w 16"/>
                <a:gd name="T15" fmla="*/ 2 h 14"/>
                <a:gd name="T16" fmla="*/ 7 w 16"/>
                <a:gd name="T17" fmla="*/ 0 h 14"/>
                <a:gd name="T18" fmla="*/ 7 w 16"/>
                <a:gd name="T19" fmla="*/ 0 h 14"/>
                <a:gd name="T20" fmla="*/ 5 w 16"/>
                <a:gd name="T21" fmla="*/ 0 h 14"/>
                <a:gd name="T22" fmla="*/ 5 w 16"/>
                <a:gd name="T23" fmla="*/ 0 h 14"/>
                <a:gd name="T24" fmla="*/ 5 w 16"/>
                <a:gd name="T25" fmla="*/ 0 h 14"/>
                <a:gd name="T26" fmla="*/ 5 w 16"/>
                <a:gd name="T27" fmla="*/ 0 h 14"/>
                <a:gd name="T28" fmla="*/ 5 w 16"/>
                <a:gd name="T29" fmla="*/ 0 h 14"/>
                <a:gd name="T30" fmla="*/ 3 w 16"/>
                <a:gd name="T31" fmla="*/ 0 h 14"/>
                <a:gd name="T32" fmla="*/ 3 w 16"/>
                <a:gd name="T33" fmla="*/ 0 h 14"/>
                <a:gd name="T34" fmla="*/ 0 w 16"/>
                <a:gd name="T35" fmla="*/ 2 h 14"/>
                <a:gd name="T36" fmla="*/ 0 w 16"/>
                <a:gd name="T37" fmla="*/ 2 h 14"/>
                <a:gd name="T38" fmla="*/ 0 w 16"/>
                <a:gd name="T39" fmla="*/ 2 h 14"/>
                <a:gd name="T40" fmla="*/ 0 w 16"/>
                <a:gd name="T41" fmla="*/ 2 h 14"/>
                <a:gd name="T42" fmla="*/ 0 w 16"/>
                <a:gd name="T43" fmla="*/ 4 h 14"/>
                <a:gd name="T44" fmla="*/ 0 w 16"/>
                <a:gd name="T45" fmla="*/ 4 h 14"/>
                <a:gd name="T46" fmla="*/ 0 w 16"/>
                <a:gd name="T47" fmla="*/ 7 h 14"/>
                <a:gd name="T48" fmla="*/ 0 w 16"/>
                <a:gd name="T49" fmla="*/ 7 h 14"/>
                <a:gd name="T50" fmla="*/ 3 w 16"/>
                <a:gd name="T51" fmla="*/ 9 h 14"/>
                <a:gd name="T52" fmla="*/ 3 w 16"/>
                <a:gd name="T53" fmla="*/ 9 h 14"/>
                <a:gd name="T54" fmla="*/ 3 w 16"/>
                <a:gd name="T55" fmla="*/ 11 h 14"/>
                <a:gd name="T56" fmla="*/ 3 w 16"/>
                <a:gd name="T57" fmla="*/ 11 h 14"/>
                <a:gd name="T58" fmla="*/ 3 w 16"/>
                <a:gd name="T59" fmla="*/ 14 h 14"/>
                <a:gd name="T60" fmla="*/ 3 w 16"/>
                <a:gd name="T61" fmla="*/ 14 h 14"/>
                <a:gd name="T62" fmla="*/ 5 w 16"/>
                <a:gd name="T63" fmla="*/ 14 h 14"/>
                <a:gd name="T64" fmla="*/ 5 w 16"/>
                <a:gd name="T65" fmla="*/ 14 h 14"/>
                <a:gd name="T66" fmla="*/ 7 w 16"/>
                <a:gd name="T67" fmla="*/ 14 h 14"/>
                <a:gd name="T68" fmla="*/ 9 w 16"/>
                <a:gd name="T69" fmla="*/ 14 h 14"/>
                <a:gd name="T70" fmla="*/ 9 w 16"/>
                <a:gd name="T71" fmla="*/ 14 h 14"/>
                <a:gd name="T72" fmla="*/ 9 w 16"/>
                <a:gd name="T73" fmla="*/ 14 h 14"/>
                <a:gd name="T74" fmla="*/ 12 w 16"/>
                <a:gd name="T75" fmla="*/ 14 h 14"/>
                <a:gd name="T76" fmla="*/ 12 w 16"/>
                <a:gd name="T77" fmla="*/ 14 h 14"/>
                <a:gd name="T78" fmla="*/ 12 w 16"/>
                <a:gd name="T79" fmla="*/ 14 h 14"/>
                <a:gd name="T80" fmla="*/ 12 w 16"/>
                <a:gd name="T81" fmla="*/ 14 h 14"/>
                <a:gd name="T82" fmla="*/ 14 w 16"/>
                <a:gd name="T83" fmla="*/ 11 h 14"/>
                <a:gd name="T84" fmla="*/ 14 w 16"/>
                <a:gd name="T85" fmla="*/ 11 h 14"/>
                <a:gd name="T86" fmla="*/ 14 w 16"/>
                <a:gd name="T87" fmla="*/ 11 h 14"/>
                <a:gd name="T88" fmla="*/ 16 w 16"/>
                <a:gd name="T89" fmla="*/ 9 h 14"/>
                <a:gd name="T90" fmla="*/ 16 w 16"/>
                <a:gd name="T91" fmla="*/ 9 h 14"/>
                <a:gd name="T92" fmla="*/ 16 w 16"/>
                <a:gd name="T93" fmla="*/ 9 h 14"/>
                <a:gd name="T94" fmla="*/ 16 w 16"/>
                <a:gd name="T95" fmla="*/ 7 h 14"/>
                <a:gd name="T96" fmla="*/ 16 w 16"/>
                <a:gd name="T97" fmla="*/ 4 h 14"/>
                <a:gd name="T98" fmla="*/ 16 w 16"/>
                <a:gd name="T99" fmla="*/ 2 h 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
                <a:gd name="T151" fmla="*/ 0 h 14"/>
                <a:gd name="T152" fmla="*/ 16 w 16"/>
                <a:gd name="T153" fmla="*/ 14 h 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 h="14">
                  <a:moveTo>
                    <a:pt x="16" y="2"/>
                  </a:moveTo>
                  <a:lnTo>
                    <a:pt x="16" y="2"/>
                  </a:lnTo>
                  <a:lnTo>
                    <a:pt x="14" y="2"/>
                  </a:lnTo>
                  <a:lnTo>
                    <a:pt x="12" y="2"/>
                  </a:lnTo>
                  <a:lnTo>
                    <a:pt x="9" y="2"/>
                  </a:lnTo>
                  <a:lnTo>
                    <a:pt x="7" y="0"/>
                  </a:lnTo>
                  <a:lnTo>
                    <a:pt x="5" y="0"/>
                  </a:lnTo>
                  <a:lnTo>
                    <a:pt x="3" y="0"/>
                  </a:lnTo>
                  <a:lnTo>
                    <a:pt x="0" y="2"/>
                  </a:lnTo>
                  <a:lnTo>
                    <a:pt x="0" y="4"/>
                  </a:lnTo>
                  <a:lnTo>
                    <a:pt x="0" y="7"/>
                  </a:lnTo>
                  <a:lnTo>
                    <a:pt x="3" y="9"/>
                  </a:lnTo>
                  <a:lnTo>
                    <a:pt x="3" y="11"/>
                  </a:lnTo>
                  <a:lnTo>
                    <a:pt x="3" y="14"/>
                  </a:lnTo>
                  <a:lnTo>
                    <a:pt x="5" y="14"/>
                  </a:lnTo>
                  <a:lnTo>
                    <a:pt x="7" y="14"/>
                  </a:lnTo>
                  <a:lnTo>
                    <a:pt x="9" y="14"/>
                  </a:lnTo>
                  <a:lnTo>
                    <a:pt x="12" y="14"/>
                  </a:lnTo>
                  <a:lnTo>
                    <a:pt x="14" y="11"/>
                  </a:lnTo>
                  <a:lnTo>
                    <a:pt x="16" y="9"/>
                  </a:lnTo>
                  <a:lnTo>
                    <a:pt x="16" y="7"/>
                  </a:lnTo>
                  <a:lnTo>
                    <a:pt x="16" y="4"/>
                  </a:lnTo>
                  <a:lnTo>
                    <a:pt x="16" y="2"/>
                  </a:lnTo>
                  <a:close/>
                </a:path>
              </a:pathLst>
            </a:custGeom>
            <a:solidFill>
              <a:srgbClr val="E6F1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69" name="Freeform 374">
              <a:extLst>
                <a:ext uri="{FF2B5EF4-FFF2-40B4-BE49-F238E27FC236}">
                  <a16:creationId xmlns:a16="http://schemas.microsoft.com/office/drawing/2014/main" id="{0E2151E4-23EB-4622-B577-AB4C9D4EAC81}"/>
                </a:ext>
              </a:extLst>
            </p:cNvPr>
            <p:cNvSpPr>
              <a:spLocks/>
            </p:cNvSpPr>
            <p:nvPr/>
          </p:nvSpPr>
          <p:spPr bwMode="auto">
            <a:xfrm>
              <a:off x="4737" y="1264"/>
              <a:ext cx="80" cy="64"/>
            </a:xfrm>
            <a:custGeom>
              <a:avLst/>
              <a:gdLst>
                <a:gd name="T0" fmla="*/ 2 w 5"/>
                <a:gd name="T1" fmla="*/ 0 h 4"/>
                <a:gd name="T2" fmla="*/ 0 w 5"/>
                <a:gd name="T3" fmla="*/ 0 h 4"/>
                <a:gd name="T4" fmla="*/ 2 w 5"/>
                <a:gd name="T5" fmla="*/ 4 h 4"/>
                <a:gd name="T6" fmla="*/ 5 w 5"/>
                <a:gd name="T7" fmla="*/ 0 h 4"/>
                <a:gd name="T8" fmla="*/ 2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0"/>
                  </a:moveTo>
                  <a:lnTo>
                    <a:pt x="0" y="0"/>
                  </a:lnTo>
                  <a:lnTo>
                    <a:pt x="2" y="4"/>
                  </a:lnTo>
                  <a:lnTo>
                    <a:pt x="5" y="0"/>
                  </a:lnTo>
                  <a:lnTo>
                    <a:pt x="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0" name="Freeform 375">
              <a:extLst>
                <a:ext uri="{FF2B5EF4-FFF2-40B4-BE49-F238E27FC236}">
                  <a16:creationId xmlns:a16="http://schemas.microsoft.com/office/drawing/2014/main" id="{D9BE2D5B-4707-404C-9B53-2959142447D8}"/>
                </a:ext>
              </a:extLst>
            </p:cNvPr>
            <p:cNvSpPr>
              <a:spLocks/>
            </p:cNvSpPr>
            <p:nvPr/>
          </p:nvSpPr>
          <p:spPr bwMode="auto">
            <a:xfrm>
              <a:off x="4514" y="897"/>
              <a:ext cx="366" cy="64"/>
            </a:xfrm>
            <a:custGeom>
              <a:avLst/>
              <a:gdLst>
                <a:gd name="T0" fmla="*/ 0 w 23"/>
                <a:gd name="T1" fmla="*/ 4 h 4"/>
                <a:gd name="T2" fmla="*/ 3 w 23"/>
                <a:gd name="T3" fmla="*/ 4 h 4"/>
                <a:gd name="T4" fmla="*/ 5 w 23"/>
                <a:gd name="T5" fmla="*/ 2 h 4"/>
                <a:gd name="T6" fmla="*/ 5 w 23"/>
                <a:gd name="T7" fmla="*/ 2 h 4"/>
                <a:gd name="T8" fmla="*/ 7 w 23"/>
                <a:gd name="T9" fmla="*/ 2 h 4"/>
                <a:gd name="T10" fmla="*/ 10 w 23"/>
                <a:gd name="T11" fmla="*/ 2 h 4"/>
                <a:gd name="T12" fmla="*/ 12 w 23"/>
                <a:gd name="T13" fmla="*/ 4 h 4"/>
                <a:gd name="T14" fmla="*/ 14 w 23"/>
                <a:gd name="T15" fmla="*/ 4 h 4"/>
                <a:gd name="T16" fmla="*/ 14 w 23"/>
                <a:gd name="T17" fmla="*/ 4 h 4"/>
                <a:gd name="T18" fmla="*/ 16 w 23"/>
                <a:gd name="T19" fmla="*/ 4 h 4"/>
                <a:gd name="T20" fmla="*/ 19 w 23"/>
                <a:gd name="T21" fmla="*/ 4 h 4"/>
                <a:gd name="T22" fmla="*/ 19 w 23"/>
                <a:gd name="T23" fmla="*/ 4 h 4"/>
                <a:gd name="T24" fmla="*/ 21 w 23"/>
                <a:gd name="T25" fmla="*/ 4 h 4"/>
                <a:gd name="T26" fmla="*/ 21 w 23"/>
                <a:gd name="T27" fmla="*/ 4 h 4"/>
                <a:gd name="T28" fmla="*/ 23 w 23"/>
                <a:gd name="T29" fmla="*/ 4 h 4"/>
                <a:gd name="T30" fmla="*/ 23 w 23"/>
                <a:gd name="T31" fmla="*/ 4 h 4"/>
                <a:gd name="T32" fmla="*/ 23 w 23"/>
                <a:gd name="T33" fmla="*/ 4 h 4"/>
                <a:gd name="T34" fmla="*/ 21 w 23"/>
                <a:gd name="T35" fmla="*/ 2 h 4"/>
                <a:gd name="T36" fmla="*/ 16 w 23"/>
                <a:gd name="T37" fmla="*/ 2 h 4"/>
                <a:gd name="T38" fmla="*/ 14 w 23"/>
                <a:gd name="T39" fmla="*/ 2 h 4"/>
                <a:gd name="T40" fmla="*/ 12 w 23"/>
                <a:gd name="T41" fmla="*/ 2 h 4"/>
                <a:gd name="T42" fmla="*/ 10 w 23"/>
                <a:gd name="T43" fmla="*/ 0 h 4"/>
                <a:gd name="T44" fmla="*/ 10 w 23"/>
                <a:gd name="T45" fmla="*/ 0 h 4"/>
                <a:gd name="T46" fmla="*/ 7 w 23"/>
                <a:gd name="T47" fmla="*/ 2 h 4"/>
                <a:gd name="T48" fmla="*/ 7 w 23"/>
                <a:gd name="T49" fmla="*/ 2 h 4"/>
                <a:gd name="T50" fmla="*/ 7 w 23"/>
                <a:gd name="T51" fmla="*/ 2 h 4"/>
                <a:gd name="T52" fmla="*/ 5 w 23"/>
                <a:gd name="T53" fmla="*/ 2 h 4"/>
                <a:gd name="T54" fmla="*/ 5 w 23"/>
                <a:gd name="T55" fmla="*/ 2 h 4"/>
                <a:gd name="T56" fmla="*/ 3 w 23"/>
                <a:gd name="T57" fmla="*/ 2 h 4"/>
                <a:gd name="T58" fmla="*/ 3 w 23"/>
                <a:gd name="T59" fmla="*/ 2 h 4"/>
                <a:gd name="T60" fmla="*/ 0 w 23"/>
                <a:gd name="T61" fmla="*/ 2 h 4"/>
                <a:gd name="T62" fmla="*/ 0 w 23"/>
                <a:gd name="T63" fmla="*/ 4 h 4"/>
                <a:gd name="T64" fmla="*/ 0 w 23"/>
                <a:gd name="T65" fmla="*/ 4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
                <a:gd name="T101" fmla="*/ 23 w 23"/>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
                  <a:moveTo>
                    <a:pt x="0" y="4"/>
                  </a:moveTo>
                  <a:lnTo>
                    <a:pt x="3" y="4"/>
                  </a:lnTo>
                  <a:lnTo>
                    <a:pt x="5" y="2"/>
                  </a:lnTo>
                  <a:lnTo>
                    <a:pt x="7" y="2"/>
                  </a:lnTo>
                  <a:lnTo>
                    <a:pt x="10" y="2"/>
                  </a:lnTo>
                  <a:lnTo>
                    <a:pt x="12" y="4"/>
                  </a:lnTo>
                  <a:lnTo>
                    <a:pt x="14" y="4"/>
                  </a:lnTo>
                  <a:lnTo>
                    <a:pt x="16" y="4"/>
                  </a:lnTo>
                  <a:lnTo>
                    <a:pt x="19" y="4"/>
                  </a:lnTo>
                  <a:lnTo>
                    <a:pt x="21" y="4"/>
                  </a:lnTo>
                  <a:lnTo>
                    <a:pt x="23" y="4"/>
                  </a:lnTo>
                  <a:lnTo>
                    <a:pt x="21" y="2"/>
                  </a:lnTo>
                  <a:lnTo>
                    <a:pt x="16" y="2"/>
                  </a:lnTo>
                  <a:lnTo>
                    <a:pt x="14" y="2"/>
                  </a:lnTo>
                  <a:lnTo>
                    <a:pt x="12" y="2"/>
                  </a:lnTo>
                  <a:lnTo>
                    <a:pt x="10" y="0"/>
                  </a:lnTo>
                  <a:lnTo>
                    <a:pt x="7" y="2"/>
                  </a:lnTo>
                  <a:lnTo>
                    <a:pt x="5" y="2"/>
                  </a:lnTo>
                  <a:lnTo>
                    <a:pt x="3" y="2"/>
                  </a:lnTo>
                  <a:lnTo>
                    <a:pt x="0" y="2"/>
                  </a:lnTo>
                  <a:lnTo>
                    <a:pt x="0" y="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1" name="Freeform 376">
              <a:extLst>
                <a:ext uri="{FF2B5EF4-FFF2-40B4-BE49-F238E27FC236}">
                  <a16:creationId xmlns:a16="http://schemas.microsoft.com/office/drawing/2014/main" id="{75B0CCA7-23D6-4291-A4A2-12C53D2C58C4}"/>
                </a:ext>
              </a:extLst>
            </p:cNvPr>
            <p:cNvSpPr>
              <a:spLocks/>
            </p:cNvSpPr>
            <p:nvPr/>
          </p:nvSpPr>
          <p:spPr bwMode="auto">
            <a:xfrm>
              <a:off x="4625" y="786"/>
              <a:ext cx="223" cy="143"/>
            </a:xfrm>
            <a:custGeom>
              <a:avLst/>
              <a:gdLst>
                <a:gd name="T0" fmla="*/ 0 w 14"/>
                <a:gd name="T1" fmla="*/ 7 h 9"/>
                <a:gd name="T2" fmla="*/ 0 w 14"/>
                <a:gd name="T3" fmla="*/ 7 h 9"/>
                <a:gd name="T4" fmla="*/ 0 w 14"/>
                <a:gd name="T5" fmla="*/ 5 h 9"/>
                <a:gd name="T6" fmla="*/ 0 w 14"/>
                <a:gd name="T7" fmla="*/ 5 h 9"/>
                <a:gd name="T8" fmla="*/ 3 w 14"/>
                <a:gd name="T9" fmla="*/ 2 h 9"/>
                <a:gd name="T10" fmla="*/ 3 w 14"/>
                <a:gd name="T11" fmla="*/ 2 h 9"/>
                <a:gd name="T12" fmla="*/ 5 w 14"/>
                <a:gd name="T13" fmla="*/ 0 h 9"/>
                <a:gd name="T14" fmla="*/ 7 w 14"/>
                <a:gd name="T15" fmla="*/ 0 h 9"/>
                <a:gd name="T16" fmla="*/ 9 w 14"/>
                <a:gd name="T17" fmla="*/ 0 h 9"/>
                <a:gd name="T18" fmla="*/ 9 w 14"/>
                <a:gd name="T19" fmla="*/ 0 h 9"/>
                <a:gd name="T20" fmla="*/ 9 w 14"/>
                <a:gd name="T21" fmla="*/ 0 h 9"/>
                <a:gd name="T22" fmla="*/ 12 w 14"/>
                <a:gd name="T23" fmla="*/ 0 h 9"/>
                <a:gd name="T24" fmla="*/ 12 w 14"/>
                <a:gd name="T25" fmla="*/ 0 h 9"/>
                <a:gd name="T26" fmla="*/ 14 w 14"/>
                <a:gd name="T27" fmla="*/ 2 h 9"/>
                <a:gd name="T28" fmla="*/ 14 w 14"/>
                <a:gd name="T29" fmla="*/ 5 h 9"/>
                <a:gd name="T30" fmla="*/ 14 w 14"/>
                <a:gd name="T31" fmla="*/ 7 h 9"/>
                <a:gd name="T32" fmla="*/ 14 w 14"/>
                <a:gd name="T33" fmla="*/ 9 h 9"/>
                <a:gd name="T34" fmla="*/ 14 w 14"/>
                <a:gd name="T35" fmla="*/ 9 h 9"/>
                <a:gd name="T36" fmla="*/ 14 w 14"/>
                <a:gd name="T37" fmla="*/ 9 h 9"/>
                <a:gd name="T38" fmla="*/ 12 w 14"/>
                <a:gd name="T39" fmla="*/ 9 h 9"/>
                <a:gd name="T40" fmla="*/ 12 w 14"/>
                <a:gd name="T41" fmla="*/ 9 h 9"/>
                <a:gd name="T42" fmla="*/ 9 w 14"/>
                <a:gd name="T43" fmla="*/ 7 h 9"/>
                <a:gd name="T44" fmla="*/ 7 w 14"/>
                <a:gd name="T45" fmla="*/ 7 h 9"/>
                <a:gd name="T46" fmla="*/ 5 w 14"/>
                <a:gd name="T47" fmla="*/ 7 h 9"/>
                <a:gd name="T48" fmla="*/ 0 w 14"/>
                <a:gd name="T49" fmla="*/ 7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9"/>
                <a:gd name="T77" fmla="*/ 14 w 14"/>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9">
                  <a:moveTo>
                    <a:pt x="0" y="7"/>
                  </a:moveTo>
                  <a:lnTo>
                    <a:pt x="0" y="7"/>
                  </a:lnTo>
                  <a:lnTo>
                    <a:pt x="0" y="5"/>
                  </a:lnTo>
                  <a:lnTo>
                    <a:pt x="3" y="2"/>
                  </a:lnTo>
                  <a:lnTo>
                    <a:pt x="5" y="0"/>
                  </a:lnTo>
                  <a:lnTo>
                    <a:pt x="7" y="0"/>
                  </a:lnTo>
                  <a:lnTo>
                    <a:pt x="9" y="0"/>
                  </a:lnTo>
                  <a:lnTo>
                    <a:pt x="12" y="0"/>
                  </a:lnTo>
                  <a:lnTo>
                    <a:pt x="14" y="2"/>
                  </a:lnTo>
                  <a:lnTo>
                    <a:pt x="14" y="5"/>
                  </a:lnTo>
                  <a:lnTo>
                    <a:pt x="14" y="7"/>
                  </a:lnTo>
                  <a:lnTo>
                    <a:pt x="14" y="9"/>
                  </a:lnTo>
                  <a:lnTo>
                    <a:pt x="12" y="9"/>
                  </a:lnTo>
                  <a:lnTo>
                    <a:pt x="9" y="7"/>
                  </a:lnTo>
                  <a:lnTo>
                    <a:pt x="7" y="7"/>
                  </a:lnTo>
                  <a:lnTo>
                    <a:pt x="5" y="7"/>
                  </a:lnTo>
                  <a:lnTo>
                    <a:pt x="0" y="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2" name="Freeform 377">
              <a:extLst>
                <a:ext uri="{FF2B5EF4-FFF2-40B4-BE49-F238E27FC236}">
                  <a16:creationId xmlns:a16="http://schemas.microsoft.com/office/drawing/2014/main" id="{A4CE9CD6-B011-4884-AB20-090D4523FDEE}"/>
                </a:ext>
              </a:extLst>
            </p:cNvPr>
            <p:cNvSpPr>
              <a:spLocks/>
            </p:cNvSpPr>
            <p:nvPr/>
          </p:nvSpPr>
          <p:spPr bwMode="auto">
            <a:xfrm>
              <a:off x="4848" y="786"/>
              <a:ext cx="112" cy="175"/>
            </a:xfrm>
            <a:custGeom>
              <a:avLst/>
              <a:gdLst>
                <a:gd name="T0" fmla="*/ 2 w 7"/>
                <a:gd name="T1" fmla="*/ 11 h 11"/>
                <a:gd name="T2" fmla="*/ 2 w 7"/>
                <a:gd name="T3" fmla="*/ 11 h 11"/>
                <a:gd name="T4" fmla="*/ 2 w 7"/>
                <a:gd name="T5" fmla="*/ 9 h 11"/>
                <a:gd name="T6" fmla="*/ 2 w 7"/>
                <a:gd name="T7" fmla="*/ 9 h 11"/>
                <a:gd name="T8" fmla="*/ 2 w 7"/>
                <a:gd name="T9" fmla="*/ 7 h 11"/>
                <a:gd name="T10" fmla="*/ 2 w 7"/>
                <a:gd name="T11" fmla="*/ 5 h 11"/>
                <a:gd name="T12" fmla="*/ 2 w 7"/>
                <a:gd name="T13" fmla="*/ 2 h 11"/>
                <a:gd name="T14" fmla="*/ 0 w 7"/>
                <a:gd name="T15" fmla="*/ 0 h 11"/>
                <a:gd name="T16" fmla="*/ 0 w 7"/>
                <a:gd name="T17" fmla="*/ 0 h 11"/>
                <a:gd name="T18" fmla="*/ 0 w 7"/>
                <a:gd name="T19" fmla="*/ 0 h 11"/>
                <a:gd name="T20" fmla="*/ 0 w 7"/>
                <a:gd name="T21" fmla="*/ 0 h 11"/>
                <a:gd name="T22" fmla="*/ 2 w 7"/>
                <a:gd name="T23" fmla="*/ 0 h 11"/>
                <a:gd name="T24" fmla="*/ 2 w 7"/>
                <a:gd name="T25" fmla="*/ 0 h 11"/>
                <a:gd name="T26" fmla="*/ 5 w 7"/>
                <a:gd name="T27" fmla="*/ 2 h 11"/>
                <a:gd name="T28" fmla="*/ 5 w 7"/>
                <a:gd name="T29" fmla="*/ 5 h 11"/>
                <a:gd name="T30" fmla="*/ 7 w 7"/>
                <a:gd name="T31" fmla="*/ 7 h 11"/>
                <a:gd name="T32" fmla="*/ 7 w 7"/>
                <a:gd name="T33" fmla="*/ 11 h 11"/>
                <a:gd name="T34" fmla="*/ 7 w 7"/>
                <a:gd name="T35" fmla="*/ 11 h 11"/>
                <a:gd name="T36" fmla="*/ 7 w 7"/>
                <a:gd name="T37" fmla="*/ 11 h 11"/>
                <a:gd name="T38" fmla="*/ 7 w 7"/>
                <a:gd name="T39" fmla="*/ 11 h 11"/>
                <a:gd name="T40" fmla="*/ 5 w 7"/>
                <a:gd name="T41" fmla="*/ 11 h 11"/>
                <a:gd name="T42" fmla="*/ 5 w 7"/>
                <a:gd name="T43" fmla="*/ 11 h 11"/>
                <a:gd name="T44" fmla="*/ 5 w 7"/>
                <a:gd name="T45" fmla="*/ 11 h 11"/>
                <a:gd name="T46" fmla="*/ 2 w 7"/>
                <a:gd name="T47" fmla="*/ 11 h 11"/>
                <a:gd name="T48" fmla="*/ 2 w 7"/>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1"/>
                <a:gd name="T77" fmla="*/ 7 w 7"/>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1">
                  <a:moveTo>
                    <a:pt x="2" y="11"/>
                  </a:moveTo>
                  <a:lnTo>
                    <a:pt x="2" y="11"/>
                  </a:lnTo>
                  <a:lnTo>
                    <a:pt x="2" y="9"/>
                  </a:lnTo>
                  <a:lnTo>
                    <a:pt x="2" y="7"/>
                  </a:lnTo>
                  <a:lnTo>
                    <a:pt x="2" y="5"/>
                  </a:lnTo>
                  <a:lnTo>
                    <a:pt x="2" y="2"/>
                  </a:lnTo>
                  <a:lnTo>
                    <a:pt x="0" y="0"/>
                  </a:lnTo>
                  <a:lnTo>
                    <a:pt x="2" y="0"/>
                  </a:lnTo>
                  <a:lnTo>
                    <a:pt x="5" y="2"/>
                  </a:lnTo>
                  <a:lnTo>
                    <a:pt x="5" y="5"/>
                  </a:lnTo>
                  <a:lnTo>
                    <a:pt x="7" y="7"/>
                  </a:lnTo>
                  <a:lnTo>
                    <a:pt x="7" y="11"/>
                  </a:lnTo>
                  <a:lnTo>
                    <a:pt x="5" y="11"/>
                  </a:lnTo>
                  <a:lnTo>
                    <a:pt x="2"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3" name="Freeform 378">
              <a:extLst>
                <a:ext uri="{FF2B5EF4-FFF2-40B4-BE49-F238E27FC236}">
                  <a16:creationId xmlns:a16="http://schemas.microsoft.com/office/drawing/2014/main" id="{04ECB141-3A5F-4125-9846-DA594B749D2B}"/>
                </a:ext>
              </a:extLst>
            </p:cNvPr>
            <p:cNvSpPr>
              <a:spLocks/>
            </p:cNvSpPr>
            <p:nvPr/>
          </p:nvSpPr>
          <p:spPr bwMode="auto">
            <a:xfrm>
              <a:off x="4848" y="2682"/>
              <a:ext cx="399" cy="733"/>
            </a:xfrm>
            <a:custGeom>
              <a:avLst/>
              <a:gdLst>
                <a:gd name="T0" fmla="*/ 7 w 25"/>
                <a:gd name="T1" fmla="*/ 23 h 46"/>
                <a:gd name="T2" fmla="*/ 14 w 25"/>
                <a:gd name="T3" fmla="*/ 37 h 46"/>
                <a:gd name="T4" fmla="*/ 18 w 25"/>
                <a:gd name="T5" fmla="*/ 46 h 46"/>
                <a:gd name="T6" fmla="*/ 18 w 25"/>
                <a:gd name="T7" fmla="*/ 46 h 46"/>
                <a:gd name="T8" fmla="*/ 21 w 25"/>
                <a:gd name="T9" fmla="*/ 46 h 46"/>
                <a:gd name="T10" fmla="*/ 21 w 25"/>
                <a:gd name="T11" fmla="*/ 46 h 46"/>
                <a:gd name="T12" fmla="*/ 21 w 25"/>
                <a:gd name="T13" fmla="*/ 46 h 46"/>
                <a:gd name="T14" fmla="*/ 21 w 25"/>
                <a:gd name="T15" fmla="*/ 46 h 46"/>
                <a:gd name="T16" fmla="*/ 21 w 25"/>
                <a:gd name="T17" fmla="*/ 44 h 46"/>
                <a:gd name="T18" fmla="*/ 18 w 25"/>
                <a:gd name="T19" fmla="*/ 42 h 46"/>
                <a:gd name="T20" fmla="*/ 18 w 25"/>
                <a:gd name="T21" fmla="*/ 39 h 46"/>
                <a:gd name="T22" fmla="*/ 16 w 25"/>
                <a:gd name="T23" fmla="*/ 37 h 46"/>
                <a:gd name="T24" fmla="*/ 16 w 25"/>
                <a:gd name="T25" fmla="*/ 35 h 46"/>
                <a:gd name="T26" fmla="*/ 16 w 25"/>
                <a:gd name="T27" fmla="*/ 33 h 46"/>
                <a:gd name="T28" fmla="*/ 16 w 25"/>
                <a:gd name="T29" fmla="*/ 33 h 46"/>
                <a:gd name="T30" fmla="*/ 25 w 25"/>
                <a:gd name="T31" fmla="*/ 39 h 46"/>
                <a:gd name="T32" fmla="*/ 14 w 25"/>
                <a:gd name="T33" fmla="*/ 26 h 46"/>
                <a:gd name="T34" fmla="*/ 23 w 25"/>
                <a:gd name="T35" fmla="*/ 28 h 46"/>
                <a:gd name="T36" fmla="*/ 9 w 25"/>
                <a:gd name="T37" fmla="*/ 21 h 46"/>
                <a:gd name="T38" fmla="*/ 7 w 25"/>
                <a:gd name="T39" fmla="*/ 0 h 46"/>
                <a:gd name="T40" fmla="*/ 0 w 25"/>
                <a:gd name="T41" fmla="*/ 14 h 46"/>
                <a:gd name="T42" fmla="*/ 7 w 25"/>
                <a:gd name="T43" fmla="*/ 23 h 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46"/>
                <a:gd name="T68" fmla="*/ 25 w 25"/>
                <a:gd name="T69" fmla="*/ 46 h 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46">
                  <a:moveTo>
                    <a:pt x="7" y="23"/>
                  </a:moveTo>
                  <a:lnTo>
                    <a:pt x="14" y="37"/>
                  </a:lnTo>
                  <a:lnTo>
                    <a:pt x="18" y="46"/>
                  </a:lnTo>
                  <a:lnTo>
                    <a:pt x="21" y="46"/>
                  </a:lnTo>
                  <a:lnTo>
                    <a:pt x="21" y="44"/>
                  </a:lnTo>
                  <a:lnTo>
                    <a:pt x="18" y="42"/>
                  </a:lnTo>
                  <a:lnTo>
                    <a:pt x="18" y="39"/>
                  </a:lnTo>
                  <a:lnTo>
                    <a:pt x="16" y="37"/>
                  </a:lnTo>
                  <a:lnTo>
                    <a:pt x="16" y="35"/>
                  </a:lnTo>
                  <a:lnTo>
                    <a:pt x="16" y="33"/>
                  </a:lnTo>
                  <a:lnTo>
                    <a:pt x="25" y="39"/>
                  </a:lnTo>
                  <a:lnTo>
                    <a:pt x="14" y="26"/>
                  </a:lnTo>
                  <a:lnTo>
                    <a:pt x="23" y="28"/>
                  </a:lnTo>
                  <a:lnTo>
                    <a:pt x="9" y="21"/>
                  </a:lnTo>
                  <a:lnTo>
                    <a:pt x="7" y="0"/>
                  </a:lnTo>
                  <a:lnTo>
                    <a:pt x="0" y="14"/>
                  </a:lnTo>
                  <a:lnTo>
                    <a:pt x="7" y="23"/>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4" name="Freeform 379">
              <a:extLst>
                <a:ext uri="{FF2B5EF4-FFF2-40B4-BE49-F238E27FC236}">
                  <a16:creationId xmlns:a16="http://schemas.microsoft.com/office/drawing/2014/main" id="{845E9C3E-0CCD-4892-ABAB-84093E03D987}"/>
                </a:ext>
              </a:extLst>
            </p:cNvPr>
            <p:cNvSpPr>
              <a:spLocks/>
            </p:cNvSpPr>
            <p:nvPr/>
          </p:nvSpPr>
          <p:spPr bwMode="auto">
            <a:xfrm>
              <a:off x="4482" y="1264"/>
              <a:ext cx="733" cy="844"/>
            </a:xfrm>
            <a:custGeom>
              <a:avLst/>
              <a:gdLst>
                <a:gd name="T0" fmla="*/ 37 w 46"/>
                <a:gd name="T1" fmla="*/ 23 h 53"/>
                <a:gd name="T2" fmla="*/ 44 w 46"/>
                <a:gd name="T3" fmla="*/ 11 h 53"/>
                <a:gd name="T4" fmla="*/ 39 w 46"/>
                <a:gd name="T5" fmla="*/ 9 h 53"/>
                <a:gd name="T6" fmla="*/ 25 w 46"/>
                <a:gd name="T7" fmla="*/ 4 h 53"/>
                <a:gd name="T8" fmla="*/ 32 w 46"/>
                <a:gd name="T9" fmla="*/ 2 h 53"/>
                <a:gd name="T10" fmla="*/ 25 w 46"/>
                <a:gd name="T11" fmla="*/ 2 h 53"/>
                <a:gd name="T12" fmla="*/ 12 w 46"/>
                <a:gd name="T13" fmla="*/ 7 h 53"/>
                <a:gd name="T14" fmla="*/ 9 w 46"/>
                <a:gd name="T15" fmla="*/ 11 h 53"/>
                <a:gd name="T16" fmla="*/ 7 w 46"/>
                <a:gd name="T17" fmla="*/ 18 h 53"/>
                <a:gd name="T18" fmla="*/ 14 w 46"/>
                <a:gd name="T19" fmla="*/ 30 h 53"/>
                <a:gd name="T20" fmla="*/ 21 w 46"/>
                <a:gd name="T21" fmla="*/ 37 h 53"/>
                <a:gd name="T22" fmla="*/ 23 w 46"/>
                <a:gd name="T23" fmla="*/ 37 h 53"/>
                <a:gd name="T24" fmla="*/ 23 w 46"/>
                <a:gd name="T25" fmla="*/ 34 h 53"/>
                <a:gd name="T26" fmla="*/ 30 w 46"/>
                <a:gd name="T27" fmla="*/ 30 h 53"/>
                <a:gd name="T28" fmla="*/ 25 w 46"/>
                <a:gd name="T29" fmla="*/ 39 h 53"/>
                <a:gd name="T30" fmla="*/ 18 w 46"/>
                <a:gd name="T31" fmla="*/ 41 h 53"/>
                <a:gd name="T32" fmla="*/ 12 w 46"/>
                <a:gd name="T33" fmla="*/ 43 h 53"/>
                <a:gd name="T34" fmla="*/ 5 w 46"/>
                <a:gd name="T35" fmla="*/ 46 h 53"/>
                <a:gd name="T36" fmla="*/ 2 w 46"/>
                <a:gd name="T37" fmla="*/ 43 h 53"/>
                <a:gd name="T38" fmla="*/ 2 w 46"/>
                <a:gd name="T39" fmla="*/ 43 h 53"/>
                <a:gd name="T40" fmla="*/ 0 w 46"/>
                <a:gd name="T41" fmla="*/ 46 h 53"/>
                <a:gd name="T42" fmla="*/ 0 w 46"/>
                <a:gd name="T43" fmla="*/ 48 h 53"/>
                <a:gd name="T44" fmla="*/ 0 w 46"/>
                <a:gd name="T45" fmla="*/ 50 h 53"/>
                <a:gd name="T46" fmla="*/ 0 w 46"/>
                <a:gd name="T47" fmla="*/ 53 h 53"/>
                <a:gd name="T48" fmla="*/ 2 w 46"/>
                <a:gd name="T49" fmla="*/ 53 h 53"/>
                <a:gd name="T50" fmla="*/ 7 w 46"/>
                <a:gd name="T51" fmla="*/ 53 h 53"/>
                <a:gd name="T52" fmla="*/ 9 w 46"/>
                <a:gd name="T53" fmla="*/ 53 h 53"/>
                <a:gd name="T54" fmla="*/ 9 w 46"/>
                <a:gd name="T55" fmla="*/ 53 h 53"/>
                <a:gd name="T56" fmla="*/ 9 w 46"/>
                <a:gd name="T57" fmla="*/ 50 h 53"/>
                <a:gd name="T58" fmla="*/ 9 w 46"/>
                <a:gd name="T59" fmla="*/ 50 h 53"/>
                <a:gd name="T60" fmla="*/ 9 w 46"/>
                <a:gd name="T61" fmla="*/ 48 h 53"/>
                <a:gd name="T62" fmla="*/ 28 w 46"/>
                <a:gd name="T63" fmla="*/ 46 h 53"/>
                <a:gd name="T64" fmla="*/ 37 w 46"/>
                <a:gd name="T65" fmla="*/ 41 h 53"/>
                <a:gd name="T66" fmla="*/ 46 w 46"/>
                <a:gd name="T67" fmla="*/ 23 h 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53"/>
                <a:gd name="T104" fmla="*/ 46 w 46"/>
                <a:gd name="T105" fmla="*/ 53 h 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53">
                  <a:moveTo>
                    <a:pt x="34" y="27"/>
                  </a:moveTo>
                  <a:lnTo>
                    <a:pt x="37" y="23"/>
                  </a:lnTo>
                  <a:lnTo>
                    <a:pt x="46" y="16"/>
                  </a:lnTo>
                  <a:lnTo>
                    <a:pt x="44" y="11"/>
                  </a:lnTo>
                  <a:lnTo>
                    <a:pt x="39" y="18"/>
                  </a:lnTo>
                  <a:lnTo>
                    <a:pt x="39" y="9"/>
                  </a:lnTo>
                  <a:lnTo>
                    <a:pt x="30" y="7"/>
                  </a:lnTo>
                  <a:lnTo>
                    <a:pt x="25" y="4"/>
                  </a:lnTo>
                  <a:lnTo>
                    <a:pt x="28" y="2"/>
                  </a:lnTo>
                  <a:lnTo>
                    <a:pt x="32" y="2"/>
                  </a:lnTo>
                  <a:lnTo>
                    <a:pt x="28" y="0"/>
                  </a:lnTo>
                  <a:lnTo>
                    <a:pt x="25" y="2"/>
                  </a:lnTo>
                  <a:lnTo>
                    <a:pt x="18" y="9"/>
                  </a:lnTo>
                  <a:lnTo>
                    <a:pt x="12" y="7"/>
                  </a:lnTo>
                  <a:lnTo>
                    <a:pt x="14" y="16"/>
                  </a:lnTo>
                  <a:lnTo>
                    <a:pt x="9" y="11"/>
                  </a:lnTo>
                  <a:lnTo>
                    <a:pt x="12" y="21"/>
                  </a:lnTo>
                  <a:lnTo>
                    <a:pt x="7" y="18"/>
                  </a:lnTo>
                  <a:lnTo>
                    <a:pt x="9" y="25"/>
                  </a:lnTo>
                  <a:lnTo>
                    <a:pt x="14" y="30"/>
                  </a:lnTo>
                  <a:lnTo>
                    <a:pt x="16" y="37"/>
                  </a:lnTo>
                  <a:lnTo>
                    <a:pt x="21" y="37"/>
                  </a:lnTo>
                  <a:lnTo>
                    <a:pt x="23" y="37"/>
                  </a:lnTo>
                  <a:lnTo>
                    <a:pt x="23" y="34"/>
                  </a:lnTo>
                  <a:lnTo>
                    <a:pt x="30" y="30"/>
                  </a:lnTo>
                  <a:lnTo>
                    <a:pt x="30" y="34"/>
                  </a:lnTo>
                  <a:lnTo>
                    <a:pt x="25" y="39"/>
                  </a:lnTo>
                  <a:lnTo>
                    <a:pt x="23" y="39"/>
                  </a:lnTo>
                  <a:lnTo>
                    <a:pt x="18" y="41"/>
                  </a:lnTo>
                  <a:lnTo>
                    <a:pt x="16" y="43"/>
                  </a:lnTo>
                  <a:lnTo>
                    <a:pt x="12" y="43"/>
                  </a:lnTo>
                  <a:lnTo>
                    <a:pt x="5" y="46"/>
                  </a:lnTo>
                  <a:lnTo>
                    <a:pt x="2" y="43"/>
                  </a:lnTo>
                  <a:lnTo>
                    <a:pt x="0" y="46"/>
                  </a:lnTo>
                  <a:lnTo>
                    <a:pt x="0" y="48"/>
                  </a:lnTo>
                  <a:lnTo>
                    <a:pt x="0" y="50"/>
                  </a:lnTo>
                  <a:lnTo>
                    <a:pt x="0" y="53"/>
                  </a:lnTo>
                  <a:lnTo>
                    <a:pt x="2" y="53"/>
                  </a:lnTo>
                  <a:lnTo>
                    <a:pt x="5" y="53"/>
                  </a:lnTo>
                  <a:lnTo>
                    <a:pt x="7" y="53"/>
                  </a:lnTo>
                  <a:lnTo>
                    <a:pt x="9" y="53"/>
                  </a:lnTo>
                  <a:lnTo>
                    <a:pt x="9" y="50"/>
                  </a:lnTo>
                  <a:lnTo>
                    <a:pt x="9" y="48"/>
                  </a:lnTo>
                  <a:lnTo>
                    <a:pt x="7" y="46"/>
                  </a:lnTo>
                  <a:lnTo>
                    <a:pt x="28" y="46"/>
                  </a:lnTo>
                  <a:lnTo>
                    <a:pt x="18" y="43"/>
                  </a:lnTo>
                  <a:lnTo>
                    <a:pt x="37" y="41"/>
                  </a:lnTo>
                  <a:lnTo>
                    <a:pt x="30" y="39"/>
                  </a:lnTo>
                  <a:lnTo>
                    <a:pt x="46" y="23"/>
                  </a:lnTo>
                  <a:lnTo>
                    <a:pt x="34" y="27"/>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5" name="Freeform 380">
              <a:extLst>
                <a:ext uri="{FF2B5EF4-FFF2-40B4-BE49-F238E27FC236}">
                  <a16:creationId xmlns:a16="http://schemas.microsoft.com/office/drawing/2014/main" id="{9A977380-9545-4212-A9EC-A056F0102983}"/>
                </a:ext>
              </a:extLst>
            </p:cNvPr>
            <p:cNvSpPr>
              <a:spLocks/>
            </p:cNvSpPr>
            <p:nvPr/>
          </p:nvSpPr>
          <p:spPr bwMode="auto">
            <a:xfrm>
              <a:off x="5135" y="2140"/>
              <a:ext cx="80" cy="80"/>
            </a:xfrm>
            <a:custGeom>
              <a:avLst/>
              <a:gdLst>
                <a:gd name="T0" fmla="*/ 3 w 5"/>
                <a:gd name="T1" fmla="*/ 0 h 5"/>
                <a:gd name="T2" fmla="*/ 5 w 5"/>
                <a:gd name="T3" fmla="*/ 5 h 5"/>
                <a:gd name="T4" fmla="*/ 0 w 5"/>
                <a:gd name="T5" fmla="*/ 2 h 5"/>
                <a:gd name="T6" fmla="*/ 3 w 5"/>
                <a:gd name="T7" fmla="*/ 0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3" y="0"/>
                  </a:moveTo>
                  <a:lnTo>
                    <a:pt x="5" y="5"/>
                  </a:lnTo>
                  <a:lnTo>
                    <a:pt x="0" y="2"/>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6" name="Freeform 381">
              <a:extLst>
                <a:ext uri="{FF2B5EF4-FFF2-40B4-BE49-F238E27FC236}">
                  <a16:creationId xmlns:a16="http://schemas.microsoft.com/office/drawing/2014/main" id="{BB416AE2-4848-49B6-8023-9934E19A7DEB}"/>
                </a:ext>
              </a:extLst>
            </p:cNvPr>
            <p:cNvSpPr>
              <a:spLocks/>
            </p:cNvSpPr>
            <p:nvPr/>
          </p:nvSpPr>
          <p:spPr bwMode="auto">
            <a:xfrm>
              <a:off x="4307" y="3718"/>
              <a:ext cx="207" cy="63"/>
            </a:xfrm>
            <a:custGeom>
              <a:avLst/>
              <a:gdLst>
                <a:gd name="T0" fmla="*/ 7 w 13"/>
                <a:gd name="T1" fmla="*/ 0 h 4"/>
                <a:gd name="T2" fmla="*/ 0 w 13"/>
                <a:gd name="T3" fmla="*/ 0 h 4"/>
                <a:gd name="T4" fmla="*/ 0 w 13"/>
                <a:gd name="T5" fmla="*/ 2 h 4"/>
                <a:gd name="T6" fmla="*/ 0 w 13"/>
                <a:gd name="T7" fmla="*/ 2 h 4"/>
                <a:gd name="T8" fmla="*/ 0 w 13"/>
                <a:gd name="T9" fmla="*/ 2 h 4"/>
                <a:gd name="T10" fmla="*/ 0 w 13"/>
                <a:gd name="T11" fmla="*/ 2 h 4"/>
                <a:gd name="T12" fmla="*/ 2 w 13"/>
                <a:gd name="T13" fmla="*/ 2 h 4"/>
                <a:gd name="T14" fmla="*/ 2 w 13"/>
                <a:gd name="T15" fmla="*/ 2 h 4"/>
                <a:gd name="T16" fmla="*/ 4 w 13"/>
                <a:gd name="T17" fmla="*/ 4 h 4"/>
                <a:gd name="T18" fmla="*/ 7 w 13"/>
                <a:gd name="T19" fmla="*/ 4 h 4"/>
                <a:gd name="T20" fmla="*/ 9 w 13"/>
                <a:gd name="T21" fmla="*/ 4 h 4"/>
                <a:gd name="T22" fmla="*/ 13 w 13"/>
                <a:gd name="T23" fmla="*/ 4 h 4"/>
                <a:gd name="T24" fmla="*/ 13 w 13"/>
                <a:gd name="T25" fmla="*/ 2 h 4"/>
                <a:gd name="T26" fmla="*/ 13 w 13"/>
                <a:gd name="T27" fmla="*/ 2 h 4"/>
                <a:gd name="T28" fmla="*/ 13 w 13"/>
                <a:gd name="T29" fmla="*/ 2 h 4"/>
                <a:gd name="T30" fmla="*/ 11 w 13"/>
                <a:gd name="T31" fmla="*/ 0 h 4"/>
                <a:gd name="T32" fmla="*/ 9 w 13"/>
                <a:gd name="T33" fmla="*/ 0 h 4"/>
                <a:gd name="T34" fmla="*/ 9 w 13"/>
                <a:gd name="T35" fmla="*/ 0 h 4"/>
                <a:gd name="T36" fmla="*/ 7 w 13"/>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4"/>
                <a:gd name="T59" fmla="*/ 13 w 13"/>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4">
                  <a:moveTo>
                    <a:pt x="7" y="0"/>
                  </a:moveTo>
                  <a:lnTo>
                    <a:pt x="0" y="0"/>
                  </a:lnTo>
                  <a:lnTo>
                    <a:pt x="0" y="2"/>
                  </a:lnTo>
                  <a:lnTo>
                    <a:pt x="2" y="2"/>
                  </a:lnTo>
                  <a:lnTo>
                    <a:pt x="4" y="4"/>
                  </a:lnTo>
                  <a:lnTo>
                    <a:pt x="7" y="4"/>
                  </a:lnTo>
                  <a:lnTo>
                    <a:pt x="9" y="4"/>
                  </a:lnTo>
                  <a:lnTo>
                    <a:pt x="13" y="4"/>
                  </a:lnTo>
                  <a:lnTo>
                    <a:pt x="13" y="2"/>
                  </a:lnTo>
                  <a:lnTo>
                    <a:pt x="11" y="0"/>
                  </a:lnTo>
                  <a:lnTo>
                    <a:pt x="9" y="0"/>
                  </a:lnTo>
                  <a:lnTo>
                    <a:pt x="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7" name="Freeform 382">
              <a:extLst>
                <a:ext uri="{FF2B5EF4-FFF2-40B4-BE49-F238E27FC236}">
                  <a16:creationId xmlns:a16="http://schemas.microsoft.com/office/drawing/2014/main" id="{2C243CA6-1B30-4F18-A9A8-F0CE359A9807}"/>
                </a:ext>
              </a:extLst>
            </p:cNvPr>
            <p:cNvSpPr>
              <a:spLocks/>
            </p:cNvSpPr>
            <p:nvPr/>
          </p:nvSpPr>
          <p:spPr bwMode="auto">
            <a:xfrm>
              <a:off x="5024" y="3526"/>
              <a:ext cx="191" cy="144"/>
            </a:xfrm>
            <a:custGeom>
              <a:avLst/>
              <a:gdLst>
                <a:gd name="T0" fmla="*/ 0 w 12"/>
                <a:gd name="T1" fmla="*/ 7 h 9"/>
                <a:gd name="T2" fmla="*/ 0 w 12"/>
                <a:gd name="T3" fmla="*/ 7 h 9"/>
                <a:gd name="T4" fmla="*/ 3 w 12"/>
                <a:gd name="T5" fmla="*/ 9 h 9"/>
                <a:gd name="T6" fmla="*/ 3 w 12"/>
                <a:gd name="T7" fmla="*/ 9 h 9"/>
                <a:gd name="T8" fmla="*/ 5 w 12"/>
                <a:gd name="T9" fmla="*/ 9 h 9"/>
                <a:gd name="T10" fmla="*/ 5 w 12"/>
                <a:gd name="T11" fmla="*/ 9 h 9"/>
                <a:gd name="T12" fmla="*/ 7 w 12"/>
                <a:gd name="T13" fmla="*/ 9 h 9"/>
                <a:gd name="T14" fmla="*/ 10 w 12"/>
                <a:gd name="T15" fmla="*/ 7 h 9"/>
                <a:gd name="T16" fmla="*/ 12 w 12"/>
                <a:gd name="T17" fmla="*/ 5 h 9"/>
                <a:gd name="T18" fmla="*/ 12 w 12"/>
                <a:gd name="T19" fmla="*/ 5 h 9"/>
                <a:gd name="T20" fmla="*/ 12 w 12"/>
                <a:gd name="T21" fmla="*/ 3 h 9"/>
                <a:gd name="T22" fmla="*/ 12 w 12"/>
                <a:gd name="T23" fmla="*/ 3 h 9"/>
                <a:gd name="T24" fmla="*/ 12 w 12"/>
                <a:gd name="T25" fmla="*/ 0 h 9"/>
                <a:gd name="T26" fmla="*/ 10 w 12"/>
                <a:gd name="T27" fmla="*/ 3 h 9"/>
                <a:gd name="T28" fmla="*/ 0 w 12"/>
                <a:gd name="T29" fmla="*/ 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7"/>
                  </a:moveTo>
                  <a:lnTo>
                    <a:pt x="0" y="7"/>
                  </a:lnTo>
                  <a:lnTo>
                    <a:pt x="3" y="9"/>
                  </a:lnTo>
                  <a:lnTo>
                    <a:pt x="5" y="9"/>
                  </a:lnTo>
                  <a:lnTo>
                    <a:pt x="7" y="9"/>
                  </a:lnTo>
                  <a:lnTo>
                    <a:pt x="10" y="7"/>
                  </a:lnTo>
                  <a:lnTo>
                    <a:pt x="12" y="5"/>
                  </a:lnTo>
                  <a:lnTo>
                    <a:pt x="12" y="3"/>
                  </a:lnTo>
                  <a:lnTo>
                    <a:pt x="12" y="0"/>
                  </a:lnTo>
                  <a:lnTo>
                    <a:pt x="10" y="3"/>
                  </a:lnTo>
                  <a:lnTo>
                    <a:pt x="0" y="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8" name="Freeform 383">
              <a:extLst>
                <a:ext uri="{FF2B5EF4-FFF2-40B4-BE49-F238E27FC236}">
                  <a16:creationId xmlns:a16="http://schemas.microsoft.com/office/drawing/2014/main" id="{7CF86BB6-C2B7-462B-A696-BE8963AB97B7}"/>
                </a:ext>
              </a:extLst>
            </p:cNvPr>
            <p:cNvSpPr>
              <a:spLocks/>
            </p:cNvSpPr>
            <p:nvPr/>
          </p:nvSpPr>
          <p:spPr bwMode="auto">
            <a:xfrm>
              <a:off x="4450" y="3574"/>
              <a:ext cx="223" cy="96"/>
            </a:xfrm>
            <a:custGeom>
              <a:avLst/>
              <a:gdLst>
                <a:gd name="T0" fmla="*/ 4 w 14"/>
                <a:gd name="T1" fmla="*/ 4 h 6"/>
                <a:gd name="T2" fmla="*/ 2 w 14"/>
                <a:gd name="T3" fmla="*/ 2 h 6"/>
                <a:gd name="T4" fmla="*/ 2 w 14"/>
                <a:gd name="T5" fmla="*/ 2 h 6"/>
                <a:gd name="T6" fmla="*/ 0 w 14"/>
                <a:gd name="T7" fmla="*/ 2 h 6"/>
                <a:gd name="T8" fmla="*/ 0 w 14"/>
                <a:gd name="T9" fmla="*/ 0 h 6"/>
                <a:gd name="T10" fmla="*/ 0 w 14"/>
                <a:gd name="T11" fmla="*/ 0 h 6"/>
                <a:gd name="T12" fmla="*/ 0 w 14"/>
                <a:gd name="T13" fmla="*/ 0 h 6"/>
                <a:gd name="T14" fmla="*/ 0 w 14"/>
                <a:gd name="T15" fmla="*/ 0 h 6"/>
                <a:gd name="T16" fmla="*/ 0 w 14"/>
                <a:gd name="T17" fmla="*/ 0 h 6"/>
                <a:gd name="T18" fmla="*/ 0 w 14"/>
                <a:gd name="T19" fmla="*/ 4 h 6"/>
                <a:gd name="T20" fmla="*/ 0 w 14"/>
                <a:gd name="T21" fmla="*/ 4 h 6"/>
                <a:gd name="T22" fmla="*/ 0 w 14"/>
                <a:gd name="T23" fmla="*/ 6 h 6"/>
                <a:gd name="T24" fmla="*/ 2 w 14"/>
                <a:gd name="T25" fmla="*/ 6 h 6"/>
                <a:gd name="T26" fmla="*/ 4 w 14"/>
                <a:gd name="T27" fmla="*/ 6 h 6"/>
                <a:gd name="T28" fmla="*/ 7 w 14"/>
                <a:gd name="T29" fmla="*/ 6 h 6"/>
                <a:gd name="T30" fmla="*/ 9 w 14"/>
                <a:gd name="T31" fmla="*/ 6 h 6"/>
                <a:gd name="T32" fmla="*/ 11 w 14"/>
                <a:gd name="T33" fmla="*/ 6 h 6"/>
                <a:gd name="T34" fmla="*/ 11 w 14"/>
                <a:gd name="T35" fmla="*/ 4 h 6"/>
                <a:gd name="T36" fmla="*/ 14 w 14"/>
                <a:gd name="T37" fmla="*/ 2 h 6"/>
                <a:gd name="T38" fmla="*/ 14 w 14"/>
                <a:gd name="T39" fmla="*/ 2 h 6"/>
                <a:gd name="T40" fmla="*/ 11 w 14"/>
                <a:gd name="T41" fmla="*/ 4 h 6"/>
                <a:gd name="T42" fmla="*/ 11 w 14"/>
                <a:gd name="T43" fmla="*/ 4 h 6"/>
                <a:gd name="T44" fmla="*/ 9 w 14"/>
                <a:gd name="T45" fmla="*/ 4 h 6"/>
                <a:gd name="T46" fmla="*/ 9 w 14"/>
                <a:gd name="T47" fmla="*/ 4 h 6"/>
                <a:gd name="T48" fmla="*/ 7 w 14"/>
                <a:gd name="T49" fmla="*/ 4 h 6"/>
                <a:gd name="T50" fmla="*/ 4 w 14"/>
                <a:gd name="T51" fmla="*/ 4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6"/>
                <a:gd name="T80" fmla="*/ 14 w 14"/>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6">
                  <a:moveTo>
                    <a:pt x="4" y="4"/>
                  </a:moveTo>
                  <a:lnTo>
                    <a:pt x="2" y="2"/>
                  </a:lnTo>
                  <a:lnTo>
                    <a:pt x="0" y="2"/>
                  </a:lnTo>
                  <a:lnTo>
                    <a:pt x="0" y="0"/>
                  </a:lnTo>
                  <a:lnTo>
                    <a:pt x="0" y="4"/>
                  </a:lnTo>
                  <a:lnTo>
                    <a:pt x="0" y="6"/>
                  </a:lnTo>
                  <a:lnTo>
                    <a:pt x="2" y="6"/>
                  </a:lnTo>
                  <a:lnTo>
                    <a:pt x="4" y="6"/>
                  </a:lnTo>
                  <a:lnTo>
                    <a:pt x="7" y="6"/>
                  </a:lnTo>
                  <a:lnTo>
                    <a:pt x="9" y="6"/>
                  </a:lnTo>
                  <a:lnTo>
                    <a:pt x="11" y="6"/>
                  </a:lnTo>
                  <a:lnTo>
                    <a:pt x="11" y="4"/>
                  </a:lnTo>
                  <a:lnTo>
                    <a:pt x="14" y="2"/>
                  </a:lnTo>
                  <a:lnTo>
                    <a:pt x="11" y="4"/>
                  </a:lnTo>
                  <a:lnTo>
                    <a:pt x="9" y="4"/>
                  </a:lnTo>
                  <a:lnTo>
                    <a:pt x="7" y="4"/>
                  </a:lnTo>
                  <a:lnTo>
                    <a:pt x="4" y="4"/>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79" name="Freeform 384">
              <a:extLst>
                <a:ext uri="{FF2B5EF4-FFF2-40B4-BE49-F238E27FC236}">
                  <a16:creationId xmlns:a16="http://schemas.microsoft.com/office/drawing/2014/main" id="{F0A02120-7BF5-4B4C-B0E7-3E61C51F95CD}"/>
                </a:ext>
              </a:extLst>
            </p:cNvPr>
            <p:cNvSpPr>
              <a:spLocks/>
            </p:cNvSpPr>
            <p:nvPr/>
          </p:nvSpPr>
          <p:spPr bwMode="auto">
            <a:xfrm>
              <a:off x="5103" y="3383"/>
              <a:ext cx="223" cy="80"/>
            </a:xfrm>
            <a:custGeom>
              <a:avLst/>
              <a:gdLst>
                <a:gd name="T0" fmla="*/ 7 w 14"/>
                <a:gd name="T1" fmla="*/ 2 h 5"/>
                <a:gd name="T2" fmla="*/ 5 w 14"/>
                <a:gd name="T3" fmla="*/ 2 h 5"/>
                <a:gd name="T4" fmla="*/ 2 w 14"/>
                <a:gd name="T5" fmla="*/ 2 h 5"/>
                <a:gd name="T6" fmla="*/ 2 w 14"/>
                <a:gd name="T7" fmla="*/ 0 h 5"/>
                <a:gd name="T8" fmla="*/ 0 w 14"/>
                <a:gd name="T9" fmla="*/ 0 h 5"/>
                <a:gd name="T10" fmla="*/ 0 w 14"/>
                <a:gd name="T11" fmla="*/ 0 h 5"/>
                <a:gd name="T12" fmla="*/ 0 w 14"/>
                <a:gd name="T13" fmla="*/ 0 h 5"/>
                <a:gd name="T14" fmla="*/ 0 w 14"/>
                <a:gd name="T15" fmla="*/ 0 h 5"/>
                <a:gd name="T16" fmla="*/ 0 w 14"/>
                <a:gd name="T17" fmla="*/ 0 h 5"/>
                <a:gd name="T18" fmla="*/ 2 w 14"/>
                <a:gd name="T19" fmla="*/ 5 h 5"/>
                <a:gd name="T20" fmla="*/ 2 w 14"/>
                <a:gd name="T21" fmla="*/ 5 h 5"/>
                <a:gd name="T22" fmla="*/ 2 w 14"/>
                <a:gd name="T23" fmla="*/ 5 h 5"/>
                <a:gd name="T24" fmla="*/ 5 w 14"/>
                <a:gd name="T25" fmla="*/ 5 h 5"/>
                <a:gd name="T26" fmla="*/ 7 w 14"/>
                <a:gd name="T27" fmla="*/ 5 h 5"/>
                <a:gd name="T28" fmla="*/ 9 w 14"/>
                <a:gd name="T29" fmla="*/ 5 h 5"/>
                <a:gd name="T30" fmla="*/ 12 w 14"/>
                <a:gd name="T31" fmla="*/ 5 h 5"/>
                <a:gd name="T32" fmla="*/ 14 w 14"/>
                <a:gd name="T33" fmla="*/ 2 h 5"/>
                <a:gd name="T34" fmla="*/ 14 w 14"/>
                <a:gd name="T35" fmla="*/ 0 h 5"/>
                <a:gd name="T36" fmla="*/ 14 w 14"/>
                <a:gd name="T37" fmla="*/ 0 h 5"/>
                <a:gd name="T38" fmla="*/ 14 w 14"/>
                <a:gd name="T39" fmla="*/ 0 h 5"/>
                <a:gd name="T40" fmla="*/ 14 w 14"/>
                <a:gd name="T41" fmla="*/ 0 h 5"/>
                <a:gd name="T42" fmla="*/ 14 w 14"/>
                <a:gd name="T43" fmla="*/ 0 h 5"/>
                <a:gd name="T44" fmla="*/ 12 w 14"/>
                <a:gd name="T45" fmla="*/ 2 h 5"/>
                <a:gd name="T46" fmla="*/ 12 w 14"/>
                <a:gd name="T47" fmla="*/ 2 h 5"/>
                <a:gd name="T48" fmla="*/ 9 w 14"/>
                <a:gd name="T49" fmla="*/ 2 h 5"/>
                <a:gd name="T50" fmla="*/ 7 w 14"/>
                <a:gd name="T51" fmla="*/ 2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5"/>
                <a:gd name="T80" fmla="*/ 14 w 14"/>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5">
                  <a:moveTo>
                    <a:pt x="7" y="2"/>
                  </a:moveTo>
                  <a:lnTo>
                    <a:pt x="5" y="2"/>
                  </a:lnTo>
                  <a:lnTo>
                    <a:pt x="2" y="2"/>
                  </a:lnTo>
                  <a:lnTo>
                    <a:pt x="2" y="0"/>
                  </a:lnTo>
                  <a:lnTo>
                    <a:pt x="0" y="0"/>
                  </a:lnTo>
                  <a:lnTo>
                    <a:pt x="2" y="5"/>
                  </a:lnTo>
                  <a:lnTo>
                    <a:pt x="5" y="5"/>
                  </a:lnTo>
                  <a:lnTo>
                    <a:pt x="7" y="5"/>
                  </a:lnTo>
                  <a:lnTo>
                    <a:pt x="9" y="5"/>
                  </a:lnTo>
                  <a:lnTo>
                    <a:pt x="12" y="5"/>
                  </a:lnTo>
                  <a:lnTo>
                    <a:pt x="14" y="2"/>
                  </a:lnTo>
                  <a:lnTo>
                    <a:pt x="14" y="0"/>
                  </a:lnTo>
                  <a:lnTo>
                    <a:pt x="12" y="2"/>
                  </a:lnTo>
                  <a:lnTo>
                    <a:pt x="9" y="2"/>
                  </a:lnTo>
                  <a:lnTo>
                    <a:pt x="7" y="2"/>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0" name="Freeform 385">
              <a:extLst>
                <a:ext uri="{FF2B5EF4-FFF2-40B4-BE49-F238E27FC236}">
                  <a16:creationId xmlns:a16="http://schemas.microsoft.com/office/drawing/2014/main" id="{A09442D4-6877-48E2-BD55-77B47D023BB1}"/>
                </a:ext>
              </a:extLst>
            </p:cNvPr>
            <p:cNvSpPr>
              <a:spLocks/>
            </p:cNvSpPr>
            <p:nvPr/>
          </p:nvSpPr>
          <p:spPr bwMode="auto">
            <a:xfrm>
              <a:off x="4817" y="754"/>
              <a:ext cx="31" cy="16"/>
            </a:xfrm>
            <a:custGeom>
              <a:avLst/>
              <a:gdLst>
                <a:gd name="T0" fmla="*/ 0 w 2"/>
                <a:gd name="T1" fmla="*/ 0 h 16"/>
                <a:gd name="T2" fmla="*/ 0 w 2"/>
                <a:gd name="T3" fmla="*/ 0 h 16"/>
                <a:gd name="T4" fmla="*/ 0 w 2"/>
                <a:gd name="T5" fmla="*/ 0 h 16"/>
                <a:gd name="T6" fmla="*/ 2 w 2"/>
                <a:gd name="T7" fmla="*/ 0 h 16"/>
                <a:gd name="T8" fmla="*/ 2 w 2"/>
                <a:gd name="T9" fmla="*/ 0 h 16"/>
                <a:gd name="T10" fmla="*/ 2 w 2"/>
                <a:gd name="T11" fmla="*/ 0 h 16"/>
                <a:gd name="T12" fmla="*/ 2 w 2"/>
                <a:gd name="T13" fmla="*/ 0 h 16"/>
                <a:gd name="T14" fmla="*/ 0 w 2"/>
                <a:gd name="T15" fmla="*/ 0 h 16"/>
                <a:gd name="T16" fmla="*/ 0 w 2"/>
                <a:gd name="T17" fmla="*/ 0 h 16"/>
                <a:gd name="T18" fmla="*/ 0 w 2"/>
                <a:gd name="T19" fmla="*/ 0 h 16"/>
                <a:gd name="T20" fmla="*/ 0 w 2"/>
                <a:gd name="T21" fmla="*/ 0 h 16"/>
                <a:gd name="T22" fmla="*/ 0 w 2"/>
                <a:gd name="T23" fmla="*/ 0 h 16"/>
                <a:gd name="T24" fmla="*/ 0 w 2"/>
                <a:gd name="T25" fmla="*/ 0 h 16"/>
                <a:gd name="T26" fmla="*/ 0 w 2"/>
                <a:gd name="T27" fmla="*/ 0 h 16"/>
                <a:gd name="T28" fmla="*/ 0 w 2"/>
                <a:gd name="T29" fmla="*/ 0 h 16"/>
                <a:gd name="T30" fmla="*/ 0 w 2"/>
                <a:gd name="T31" fmla="*/ 0 h 16"/>
                <a:gd name="T32" fmla="*/ 0 w 2"/>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
                <a:gd name="T52" fmla="*/ 0 h 16"/>
                <a:gd name="T53" fmla="*/ 2 w 2"/>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 h="16">
                  <a:moveTo>
                    <a:pt x="0" y="0"/>
                  </a:moveTo>
                  <a:lnTo>
                    <a:pt x="0"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1" name="Freeform 386">
              <a:extLst>
                <a:ext uri="{FF2B5EF4-FFF2-40B4-BE49-F238E27FC236}">
                  <a16:creationId xmlns:a16="http://schemas.microsoft.com/office/drawing/2014/main" id="{7E2D7EC8-4DA9-4E7F-9AFB-2DCEC16EFC21}"/>
                </a:ext>
              </a:extLst>
            </p:cNvPr>
            <p:cNvSpPr>
              <a:spLocks/>
            </p:cNvSpPr>
            <p:nvPr/>
          </p:nvSpPr>
          <p:spPr bwMode="auto">
            <a:xfrm>
              <a:off x="4928" y="1009"/>
              <a:ext cx="32" cy="64"/>
            </a:xfrm>
            <a:custGeom>
              <a:avLst/>
              <a:gdLst>
                <a:gd name="T0" fmla="*/ 0 w 2"/>
                <a:gd name="T1" fmla="*/ 2 h 4"/>
                <a:gd name="T2" fmla="*/ 0 w 2"/>
                <a:gd name="T3" fmla="*/ 2 h 4"/>
                <a:gd name="T4" fmla="*/ 0 w 2"/>
                <a:gd name="T5" fmla="*/ 0 h 4"/>
                <a:gd name="T6" fmla="*/ 0 w 2"/>
                <a:gd name="T7" fmla="*/ 0 h 4"/>
                <a:gd name="T8" fmla="*/ 2 w 2"/>
                <a:gd name="T9" fmla="*/ 0 h 4"/>
                <a:gd name="T10" fmla="*/ 2 w 2"/>
                <a:gd name="T11" fmla="*/ 2 h 4"/>
                <a:gd name="T12" fmla="*/ 2 w 2"/>
                <a:gd name="T13" fmla="*/ 2 h 4"/>
                <a:gd name="T14" fmla="*/ 2 w 2"/>
                <a:gd name="T15" fmla="*/ 2 h 4"/>
                <a:gd name="T16" fmla="*/ 2 w 2"/>
                <a:gd name="T17" fmla="*/ 4 h 4"/>
                <a:gd name="T18" fmla="*/ 2 w 2"/>
                <a:gd name="T19" fmla="*/ 4 h 4"/>
                <a:gd name="T20" fmla="*/ 2 w 2"/>
                <a:gd name="T21" fmla="*/ 4 h 4"/>
                <a:gd name="T22" fmla="*/ 2 w 2"/>
                <a:gd name="T23" fmla="*/ 4 h 4"/>
                <a:gd name="T24" fmla="*/ 0 w 2"/>
                <a:gd name="T25" fmla="*/ 4 h 4"/>
                <a:gd name="T26" fmla="*/ 0 w 2"/>
                <a:gd name="T27" fmla="*/ 4 h 4"/>
                <a:gd name="T28" fmla="*/ 0 w 2"/>
                <a:gd name="T29" fmla="*/ 4 h 4"/>
                <a:gd name="T30" fmla="*/ 0 w 2"/>
                <a:gd name="T31" fmla="*/ 4 h 4"/>
                <a:gd name="T32" fmla="*/ 0 w 2"/>
                <a:gd name="T33" fmla="*/ 4 h 4"/>
                <a:gd name="T34" fmla="*/ 2 w 2"/>
                <a:gd name="T35" fmla="*/ 4 h 4"/>
                <a:gd name="T36" fmla="*/ 2 w 2"/>
                <a:gd name="T37" fmla="*/ 2 h 4"/>
                <a:gd name="T38" fmla="*/ 2 w 2"/>
                <a:gd name="T39" fmla="*/ 2 h 4"/>
                <a:gd name="T40" fmla="*/ 2 w 2"/>
                <a:gd name="T41" fmla="*/ 2 h 4"/>
                <a:gd name="T42" fmla="*/ 2 w 2"/>
                <a:gd name="T43" fmla="*/ 2 h 4"/>
                <a:gd name="T44" fmla="*/ 0 w 2"/>
                <a:gd name="T45" fmla="*/ 2 h 4"/>
                <a:gd name="T46" fmla="*/ 0 w 2"/>
                <a:gd name="T47" fmla="*/ 2 h 4"/>
                <a:gd name="T48" fmla="*/ 0 w 2"/>
                <a:gd name="T49" fmla="*/ 2 h 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
                <a:gd name="T76" fmla="*/ 0 h 4"/>
                <a:gd name="T77" fmla="*/ 2 w 2"/>
                <a:gd name="T78" fmla="*/ 4 h 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 h="4">
                  <a:moveTo>
                    <a:pt x="0" y="2"/>
                  </a:moveTo>
                  <a:lnTo>
                    <a:pt x="0" y="2"/>
                  </a:lnTo>
                  <a:lnTo>
                    <a:pt x="0" y="0"/>
                  </a:lnTo>
                  <a:lnTo>
                    <a:pt x="2" y="0"/>
                  </a:lnTo>
                  <a:lnTo>
                    <a:pt x="2" y="2"/>
                  </a:lnTo>
                  <a:lnTo>
                    <a:pt x="2" y="4"/>
                  </a:lnTo>
                  <a:lnTo>
                    <a:pt x="0" y="4"/>
                  </a:lnTo>
                  <a:lnTo>
                    <a:pt x="2" y="4"/>
                  </a:lnTo>
                  <a:lnTo>
                    <a:pt x="2" y="2"/>
                  </a:lnTo>
                  <a:lnTo>
                    <a:pt x="0" y="2"/>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2" name="Freeform 387">
              <a:extLst>
                <a:ext uri="{FF2B5EF4-FFF2-40B4-BE49-F238E27FC236}">
                  <a16:creationId xmlns:a16="http://schemas.microsoft.com/office/drawing/2014/main" id="{A9F3B4FE-16F9-4D04-8A1C-4A05BEC171F7}"/>
                </a:ext>
              </a:extLst>
            </p:cNvPr>
            <p:cNvSpPr>
              <a:spLocks/>
            </p:cNvSpPr>
            <p:nvPr/>
          </p:nvSpPr>
          <p:spPr bwMode="auto">
            <a:xfrm>
              <a:off x="4705" y="1152"/>
              <a:ext cx="112" cy="16"/>
            </a:xfrm>
            <a:custGeom>
              <a:avLst/>
              <a:gdLst>
                <a:gd name="T0" fmla="*/ 0 w 7"/>
                <a:gd name="T1" fmla="*/ 0 h 16"/>
                <a:gd name="T2" fmla="*/ 0 w 7"/>
                <a:gd name="T3" fmla="*/ 0 h 16"/>
                <a:gd name="T4" fmla="*/ 0 w 7"/>
                <a:gd name="T5" fmla="*/ 0 h 16"/>
                <a:gd name="T6" fmla="*/ 0 w 7"/>
                <a:gd name="T7" fmla="*/ 0 h 16"/>
                <a:gd name="T8" fmla="*/ 0 w 7"/>
                <a:gd name="T9" fmla="*/ 0 h 16"/>
                <a:gd name="T10" fmla="*/ 2 w 7"/>
                <a:gd name="T11" fmla="*/ 0 h 16"/>
                <a:gd name="T12" fmla="*/ 2 w 7"/>
                <a:gd name="T13" fmla="*/ 0 h 16"/>
                <a:gd name="T14" fmla="*/ 2 w 7"/>
                <a:gd name="T15" fmla="*/ 0 h 16"/>
                <a:gd name="T16" fmla="*/ 2 w 7"/>
                <a:gd name="T17" fmla="*/ 0 h 16"/>
                <a:gd name="T18" fmla="*/ 4 w 7"/>
                <a:gd name="T19" fmla="*/ 0 h 16"/>
                <a:gd name="T20" fmla="*/ 4 w 7"/>
                <a:gd name="T21" fmla="*/ 0 h 16"/>
                <a:gd name="T22" fmla="*/ 4 w 7"/>
                <a:gd name="T23" fmla="*/ 0 h 16"/>
                <a:gd name="T24" fmla="*/ 7 w 7"/>
                <a:gd name="T25" fmla="*/ 0 h 16"/>
                <a:gd name="T26" fmla="*/ 7 w 7"/>
                <a:gd name="T27" fmla="*/ 0 h 16"/>
                <a:gd name="T28" fmla="*/ 7 w 7"/>
                <a:gd name="T29" fmla="*/ 0 h 16"/>
                <a:gd name="T30" fmla="*/ 4 w 7"/>
                <a:gd name="T31" fmla="*/ 0 h 16"/>
                <a:gd name="T32" fmla="*/ 4 w 7"/>
                <a:gd name="T33" fmla="*/ 0 h 16"/>
                <a:gd name="T34" fmla="*/ 4 w 7"/>
                <a:gd name="T35" fmla="*/ 0 h 16"/>
                <a:gd name="T36" fmla="*/ 4 w 7"/>
                <a:gd name="T37" fmla="*/ 0 h 16"/>
                <a:gd name="T38" fmla="*/ 2 w 7"/>
                <a:gd name="T39" fmla="*/ 0 h 16"/>
                <a:gd name="T40" fmla="*/ 2 w 7"/>
                <a:gd name="T41" fmla="*/ 0 h 16"/>
                <a:gd name="T42" fmla="*/ 2 w 7"/>
                <a:gd name="T43" fmla="*/ 0 h 16"/>
                <a:gd name="T44" fmla="*/ 2 w 7"/>
                <a:gd name="T45" fmla="*/ 0 h 16"/>
                <a:gd name="T46" fmla="*/ 2 w 7"/>
                <a:gd name="T47" fmla="*/ 0 h 16"/>
                <a:gd name="T48" fmla="*/ 2 w 7"/>
                <a:gd name="T49" fmla="*/ 0 h 16"/>
                <a:gd name="T50" fmla="*/ 0 w 7"/>
                <a:gd name="T51" fmla="*/ 0 h 16"/>
                <a:gd name="T52" fmla="*/ 0 w 7"/>
                <a:gd name="T53" fmla="*/ 0 h 16"/>
                <a:gd name="T54" fmla="*/ 0 w 7"/>
                <a:gd name="T55" fmla="*/ 0 h 16"/>
                <a:gd name="T56" fmla="*/ 0 w 7"/>
                <a:gd name="T57" fmla="*/ 0 h 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
                <a:gd name="T88" fmla="*/ 0 h 16"/>
                <a:gd name="T89" fmla="*/ 7 w 7"/>
                <a:gd name="T90" fmla="*/ 16 h 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 h="16">
                  <a:moveTo>
                    <a:pt x="0" y="0"/>
                  </a:moveTo>
                  <a:lnTo>
                    <a:pt x="0" y="0"/>
                  </a:lnTo>
                  <a:lnTo>
                    <a:pt x="2" y="0"/>
                  </a:lnTo>
                  <a:lnTo>
                    <a:pt x="4" y="0"/>
                  </a:lnTo>
                  <a:lnTo>
                    <a:pt x="7" y="0"/>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3" name="Freeform 388">
              <a:extLst>
                <a:ext uri="{FF2B5EF4-FFF2-40B4-BE49-F238E27FC236}">
                  <a16:creationId xmlns:a16="http://schemas.microsoft.com/office/drawing/2014/main" id="{9C0CC624-AC84-4C09-B79A-608C2D7D27D4}"/>
                </a:ext>
              </a:extLst>
            </p:cNvPr>
            <p:cNvSpPr>
              <a:spLocks/>
            </p:cNvSpPr>
            <p:nvPr/>
          </p:nvSpPr>
          <p:spPr bwMode="auto">
            <a:xfrm>
              <a:off x="4705" y="1184"/>
              <a:ext cx="32" cy="16"/>
            </a:xfrm>
            <a:custGeom>
              <a:avLst/>
              <a:gdLst>
                <a:gd name="T0" fmla="*/ 2 w 2"/>
                <a:gd name="T1" fmla="*/ 0 h 16"/>
                <a:gd name="T2" fmla="*/ 2 w 2"/>
                <a:gd name="T3" fmla="*/ 0 h 16"/>
                <a:gd name="T4" fmla="*/ 2 w 2"/>
                <a:gd name="T5" fmla="*/ 0 h 16"/>
                <a:gd name="T6" fmla="*/ 2 w 2"/>
                <a:gd name="T7" fmla="*/ 0 h 16"/>
                <a:gd name="T8" fmla="*/ 2 w 2"/>
                <a:gd name="T9" fmla="*/ 0 h 16"/>
                <a:gd name="T10" fmla="*/ 2 w 2"/>
                <a:gd name="T11" fmla="*/ 0 h 16"/>
                <a:gd name="T12" fmla="*/ 2 w 2"/>
                <a:gd name="T13" fmla="*/ 0 h 16"/>
                <a:gd name="T14" fmla="*/ 2 w 2"/>
                <a:gd name="T15" fmla="*/ 0 h 16"/>
                <a:gd name="T16" fmla="*/ 2 w 2"/>
                <a:gd name="T17" fmla="*/ 0 h 16"/>
                <a:gd name="T18" fmla="*/ 2 w 2"/>
                <a:gd name="T19" fmla="*/ 0 h 16"/>
                <a:gd name="T20" fmla="*/ 2 w 2"/>
                <a:gd name="T21" fmla="*/ 0 h 16"/>
                <a:gd name="T22" fmla="*/ 2 w 2"/>
                <a:gd name="T23" fmla="*/ 0 h 16"/>
                <a:gd name="T24" fmla="*/ 2 w 2"/>
                <a:gd name="T25" fmla="*/ 0 h 16"/>
                <a:gd name="T26" fmla="*/ 2 w 2"/>
                <a:gd name="T27" fmla="*/ 0 h 16"/>
                <a:gd name="T28" fmla="*/ 2 w 2"/>
                <a:gd name="T29" fmla="*/ 0 h 16"/>
                <a:gd name="T30" fmla="*/ 2 w 2"/>
                <a:gd name="T31" fmla="*/ 0 h 16"/>
                <a:gd name="T32" fmla="*/ 0 w 2"/>
                <a:gd name="T33" fmla="*/ 0 h 16"/>
                <a:gd name="T34" fmla="*/ 0 w 2"/>
                <a:gd name="T35" fmla="*/ 0 h 16"/>
                <a:gd name="T36" fmla="*/ 0 w 2"/>
                <a:gd name="T37" fmla="*/ 0 h 16"/>
                <a:gd name="T38" fmla="*/ 2 w 2"/>
                <a:gd name="T39" fmla="*/ 0 h 16"/>
                <a:gd name="T40" fmla="*/ 2 w 2"/>
                <a:gd name="T41" fmla="*/ 0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
                <a:gd name="T64" fmla="*/ 0 h 16"/>
                <a:gd name="T65" fmla="*/ 2 w 2"/>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 h="16">
                  <a:moveTo>
                    <a:pt x="2" y="0"/>
                  </a:moveTo>
                  <a:lnTo>
                    <a:pt x="2" y="0"/>
                  </a:lnTo>
                  <a:lnTo>
                    <a:pt x="0"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4" name="Freeform 389">
              <a:extLst>
                <a:ext uri="{FF2B5EF4-FFF2-40B4-BE49-F238E27FC236}">
                  <a16:creationId xmlns:a16="http://schemas.microsoft.com/office/drawing/2014/main" id="{3E383567-9A95-4F71-8087-92F9F4074486}"/>
                </a:ext>
              </a:extLst>
            </p:cNvPr>
            <p:cNvSpPr>
              <a:spLocks/>
            </p:cNvSpPr>
            <p:nvPr/>
          </p:nvSpPr>
          <p:spPr bwMode="auto">
            <a:xfrm>
              <a:off x="4769" y="1519"/>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5" name="Freeform 390">
              <a:extLst>
                <a:ext uri="{FF2B5EF4-FFF2-40B4-BE49-F238E27FC236}">
                  <a16:creationId xmlns:a16="http://schemas.microsoft.com/office/drawing/2014/main" id="{99C1EBC0-2FAE-4122-AB31-113CED9EAFE6}"/>
                </a:ext>
              </a:extLst>
            </p:cNvPr>
            <p:cNvSpPr>
              <a:spLocks/>
            </p:cNvSpPr>
            <p:nvPr/>
          </p:nvSpPr>
          <p:spPr bwMode="auto">
            <a:xfrm>
              <a:off x="4769" y="1598"/>
              <a:ext cx="48" cy="32"/>
            </a:xfrm>
            <a:custGeom>
              <a:avLst/>
              <a:gdLst>
                <a:gd name="T0" fmla="*/ 0 w 3"/>
                <a:gd name="T1" fmla="*/ 2 h 2"/>
                <a:gd name="T2" fmla="*/ 3 w 3"/>
                <a:gd name="T3" fmla="*/ 2 h 2"/>
                <a:gd name="T4" fmla="*/ 3 w 3"/>
                <a:gd name="T5" fmla="*/ 2 h 2"/>
                <a:gd name="T6" fmla="*/ 3 w 3"/>
                <a:gd name="T7" fmla="*/ 0 h 2"/>
                <a:gd name="T8" fmla="*/ 3 w 3"/>
                <a:gd name="T9" fmla="*/ 0 h 2"/>
                <a:gd name="T10" fmla="*/ 3 w 3"/>
                <a:gd name="T11" fmla="*/ 0 h 2"/>
                <a:gd name="T12" fmla="*/ 3 w 3"/>
                <a:gd name="T13" fmla="*/ 0 h 2"/>
                <a:gd name="T14" fmla="*/ 3 w 3"/>
                <a:gd name="T15" fmla="*/ 0 h 2"/>
                <a:gd name="T16" fmla="*/ 0 w 3"/>
                <a:gd name="T17" fmla="*/ 0 h 2"/>
                <a:gd name="T18" fmla="*/ 0 w 3"/>
                <a:gd name="T19" fmla="*/ 0 h 2"/>
                <a:gd name="T20" fmla="*/ 0 w 3"/>
                <a:gd name="T21" fmla="*/ 0 h 2"/>
                <a:gd name="T22" fmla="*/ 0 w 3"/>
                <a:gd name="T23" fmla="*/ 0 h 2"/>
                <a:gd name="T24" fmla="*/ 0 w 3"/>
                <a:gd name="T25" fmla="*/ 0 h 2"/>
                <a:gd name="T26" fmla="*/ 0 w 3"/>
                <a:gd name="T27" fmla="*/ 0 h 2"/>
                <a:gd name="T28" fmla="*/ 0 w 3"/>
                <a:gd name="T29" fmla="*/ 2 h 2"/>
                <a:gd name="T30" fmla="*/ 0 w 3"/>
                <a:gd name="T31" fmla="*/ 2 h 2"/>
                <a:gd name="T32" fmla="*/ 0 w 3"/>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2"/>
                <a:gd name="T53" fmla="*/ 3 w 3"/>
                <a:gd name="T54" fmla="*/ 2 h 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2">
                  <a:moveTo>
                    <a:pt x="0" y="2"/>
                  </a:moveTo>
                  <a:lnTo>
                    <a:pt x="3" y="2"/>
                  </a:lnTo>
                  <a:lnTo>
                    <a:pt x="3"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6" name="Freeform 391">
              <a:extLst>
                <a:ext uri="{FF2B5EF4-FFF2-40B4-BE49-F238E27FC236}">
                  <a16:creationId xmlns:a16="http://schemas.microsoft.com/office/drawing/2014/main" id="{98A73A23-5EBE-4E09-8F90-7DDAEFF9C523}"/>
                </a:ext>
              </a:extLst>
            </p:cNvPr>
            <p:cNvSpPr>
              <a:spLocks/>
            </p:cNvSpPr>
            <p:nvPr/>
          </p:nvSpPr>
          <p:spPr bwMode="auto">
            <a:xfrm>
              <a:off x="4769" y="1694"/>
              <a:ext cx="48" cy="16"/>
            </a:xfrm>
            <a:custGeom>
              <a:avLst/>
              <a:gdLst>
                <a:gd name="T0" fmla="*/ 0 w 3"/>
                <a:gd name="T1" fmla="*/ 0 h 16"/>
                <a:gd name="T2" fmla="*/ 3 w 3"/>
                <a:gd name="T3" fmla="*/ 0 h 16"/>
                <a:gd name="T4" fmla="*/ 3 w 3"/>
                <a:gd name="T5" fmla="*/ 0 h 16"/>
                <a:gd name="T6" fmla="*/ 3 w 3"/>
                <a:gd name="T7" fmla="*/ 0 h 16"/>
                <a:gd name="T8" fmla="*/ 3 w 3"/>
                <a:gd name="T9" fmla="*/ 0 h 16"/>
                <a:gd name="T10" fmla="*/ 3 w 3"/>
                <a:gd name="T11" fmla="*/ 0 h 16"/>
                <a:gd name="T12" fmla="*/ 3 w 3"/>
                <a:gd name="T13" fmla="*/ 0 h 16"/>
                <a:gd name="T14" fmla="*/ 3 w 3"/>
                <a:gd name="T15" fmla="*/ 0 h 16"/>
                <a:gd name="T16" fmla="*/ 0 w 3"/>
                <a:gd name="T17" fmla="*/ 0 h 16"/>
                <a:gd name="T18" fmla="*/ 0 w 3"/>
                <a:gd name="T19" fmla="*/ 0 h 16"/>
                <a:gd name="T20" fmla="*/ 0 w 3"/>
                <a:gd name="T21" fmla="*/ 0 h 16"/>
                <a:gd name="T22" fmla="*/ 0 w 3"/>
                <a:gd name="T23" fmla="*/ 0 h 16"/>
                <a:gd name="T24" fmla="*/ 0 w 3"/>
                <a:gd name="T25" fmla="*/ 0 h 16"/>
                <a:gd name="T26" fmla="*/ 0 w 3"/>
                <a:gd name="T27" fmla="*/ 0 h 16"/>
                <a:gd name="T28" fmla="*/ 0 w 3"/>
                <a:gd name="T29" fmla="*/ 0 h 16"/>
                <a:gd name="T30" fmla="*/ 0 w 3"/>
                <a:gd name="T31" fmla="*/ 0 h 16"/>
                <a:gd name="T32" fmla="*/ 0 w 3"/>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6"/>
                <a:gd name="T53" fmla="*/ 3 w 3"/>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6">
                  <a:moveTo>
                    <a:pt x="0" y="0"/>
                  </a:moveTo>
                  <a:lnTo>
                    <a:pt x="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7" name="Freeform 392">
              <a:extLst>
                <a:ext uri="{FF2B5EF4-FFF2-40B4-BE49-F238E27FC236}">
                  <a16:creationId xmlns:a16="http://schemas.microsoft.com/office/drawing/2014/main" id="{6C1632E4-7913-40A0-A8F4-16157F35D388}"/>
                </a:ext>
              </a:extLst>
            </p:cNvPr>
            <p:cNvSpPr>
              <a:spLocks/>
            </p:cNvSpPr>
            <p:nvPr/>
          </p:nvSpPr>
          <p:spPr bwMode="auto">
            <a:xfrm>
              <a:off x="4928" y="1487"/>
              <a:ext cx="96" cy="32"/>
            </a:xfrm>
            <a:custGeom>
              <a:avLst/>
              <a:gdLst>
                <a:gd name="T0" fmla="*/ 2 w 6"/>
                <a:gd name="T1" fmla="*/ 2 h 2"/>
                <a:gd name="T2" fmla="*/ 4 w 6"/>
                <a:gd name="T3" fmla="*/ 2 h 2"/>
                <a:gd name="T4" fmla="*/ 4 w 6"/>
                <a:gd name="T5" fmla="*/ 2 h 2"/>
                <a:gd name="T6" fmla="*/ 4 w 6"/>
                <a:gd name="T7" fmla="*/ 2 h 2"/>
                <a:gd name="T8" fmla="*/ 6 w 6"/>
                <a:gd name="T9" fmla="*/ 2 h 2"/>
                <a:gd name="T10" fmla="*/ 6 w 6"/>
                <a:gd name="T11" fmla="*/ 2 h 2"/>
                <a:gd name="T12" fmla="*/ 6 w 6"/>
                <a:gd name="T13" fmla="*/ 2 h 2"/>
                <a:gd name="T14" fmla="*/ 6 w 6"/>
                <a:gd name="T15" fmla="*/ 2 h 2"/>
                <a:gd name="T16" fmla="*/ 6 w 6"/>
                <a:gd name="T17" fmla="*/ 0 h 2"/>
                <a:gd name="T18" fmla="*/ 6 w 6"/>
                <a:gd name="T19" fmla="*/ 0 h 2"/>
                <a:gd name="T20" fmla="*/ 6 w 6"/>
                <a:gd name="T21" fmla="*/ 0 h 2"/>
                <a:gd name="T22" fmla="*/ 6 w 6"/>
                <a:gd name="T23" fmla="*/ 0 h 2"/>
                <a:gd name="T24" fmla="*/ 6 w 6"/>
                <a:gd name="T25" fmla="*/ 0 h 2"/>
                <a:gd name="T26" fmla="*/ 4 w 6"/>
                <a:gd name="T27" fmla="*/ 0 h 2"/>
                <a:gd name="T28" fmla="*/ 4 w 6"/>
                <a:gd name="T29" fmla="*/ 0 h 2"/>
                <a:gd name="T30" fmla="*/ 4 w 6"/>
                <a:gd name="T31" fmla="*/ 0 h 2"/>
                <a:gd name="T32" fmla="*/ 2 w 6"/>
                <a:gd name="T33" fmla="*/ 0 h 2"/>
                <a:gd name="T34" fmla="*/ 2 w 6"/>
                <a:gd name="T35" fmla="*/ 0 h 2"/>
                <a:gd name="T36" fmla="*/ 2 w 6"/>
                <a:gd name="T37" fmla="*/ 0 h 2"/>
                <a:gd name="T38" fmla="*/ 0 w 6"/>
                <a:gd name="T39" fmla="*/ 0 h 2"/>
                <a:gd name="T40" fmla="*/ 0 w 6"/>
                <a:gd name="T41" fmla="*/ 0 h 2"/>
                <a:gd name="T42" fmla="*/ 0 w 6"/>
                <a:gd name="T43" fmla="*/ 0 h 2"/>
                <a:gd name="T44" fmla="*/ 0 w 6"/>
                <a:gd name="T45" fmla="*/ 0 h 2"/>
                <a:gd name="T46" fmla="*/ 0 w 6"/>
                <a:gd name="T47" fmla="*/ 0 h 2"/>
                <a:gd name="T48" fmla="*/ 0 w 6"/>
                <a:gd name="T49" fmla="*/ 0 h 2"/>
                <a:gd name="T50" fmla="*/ 0 w 6"/>
                <a:gd name="T51" fmla="*/ 2 h 2"/>
                <a:gd name="T52" fmla="*/ 0 w 6"/>
                <a:gd name="T53" fmla="*/ 2 h 2"/>
                <a:gd name="T54" fmla="*/ 0 w 6"/>
                <a:gd name="T55" fmla="*/ 2 h 2"/>
                <a:gd name="T56" fmla="*/ 0 w 6"/>
                <a:gd name="T57" fmla="*/ 2 h 2"/>
                <a:gd name="T58" fmla="*/ 0 w 6"/>
                <a:gd name="T59" fmla="*/ 2 h 2"/>
                <a:gd name="T60" fmla="*/ 2 w 6"/>
                <a:gd name="T61" fmla="*/ 2 h 2"/>
                <a:gd name="T62" fmla="*/ 2 w 6"/>
                <a:gd name="T63" fmla="*/ 2 h 2"/>
                <a:gd name="T64" fmla="*/ 2 w 6"/>
                <a:gd name="T65" fmla="*/ 2 h 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
                <a:gd name="T100" fmla="*/ 0 h 2"/>
                <a:gd name="T101" fmla="*/ 6 w 6"/>
                <a:gd name="T102" fmla="*/ 2 h 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 h="2">
                  <a:moveTo>
                    <a:pt x="2" y="2"/>
                  </a:moveTo>
                  <a:lnTo>
                    <a:pt x="4" y="2"/>
                  </a:lnTo>
                  <a:lnTo>
                    <a:pt x="6" y="2"/>
                  </a:lnTo>
                  <a:lnTo>
                    <a:pt x="6" y="0"/>
                  </a:lnTo>
                  <a:lnTo>
                    <a:pt x="4" y="0"/>
                  </a:lnTo>
                  <a:lnTo>
                    <a:pt x="2" y="0"/>
                  </a:lnTo>
                  <a:lnTo>
                    <a:pt x="0"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8" name="Freeform 393">
              <a:extLst>
                <a:ext uri="{FF2B5EF4-FFF2-40B4-BE49-F238E27FC236}">
                  <a16:creationId xmlns:a16="http://schemas.microsoft.com/office/drawing/2014/main" id="{2D549853-AD9E-4B34-B245-D2FD26294DE9}"/>
                </a:ext>
              </a:extLst>
            </p:cNvPr>
            <p:cNvSpPr>
              <a:spLocks/>
            </p:cNvSpPr>
            <p:nvPr/>
          </p:nvSpPr>
          <p:spPr bwMode="auto">
            <a:xfrm>
              <a:off x="4705" y="2029"/>
              <a:ext cx="223" cy="79"/>
            </a:xfrm>
            <a:custGeom>
              <a:avLst/>
              <a:gdLst>
                <a:gd name="T0" fmla="*/ 14 w 14"/>
                <a:gd name="T1" fmla="*/ 0 h 5"/>
                <a:gd name="T2" fmla="*/ 0 w 14"/>
                <a:gd name="T3" fmla="*/ 0 h 5"/>
                <a:gd name="T4" fmla="*/ 7 w 14"/>
                <a:gd name="T5" fmla="*/ 5 h 5"/>
                <a:gd name="T6" fmla="*/ 14 w 14"/>
                <a:gd name="T7" fmla="*/ 0 h 5"/>
                <a:gd name="T8" fmla="*/ 0 60000 65536"/>
                <a:gd name="T9" fmla="*/ 0 60000 65536"/>
                <a:gd name="T10" fmla="*/ 0 60000 65536"/>
                <a:gd name="T11" fmla="*/ 0 60000 65536"/>
                <a:gd name="T12" fmla="*/ 0 w 14"/>
                <a:gd name="T13" fmla="*/ 0 h 5"/>
                <a:gd name="T14" fmla="*/ 14 w 14"/>
                <a:gd name="T15" fmla="*/ 5 h 5"/>
              </a:gdLst>
              <a:ahLst/>
              <a:cxnLst>
                <a:cxn ang="T8">
                  <a:pos x="T0" y="T1"/>
                </a:cxn>
                <a:cxn ang="T9">
                  <a:pos x="T2" y="T3"/>
                </a:cxn>
                <a:cxn ang="T10">
                  <a:pos x="T4" y="T5"/>
                </a:cxn>
                <a:cxn ang="T11">
                  <a:pos x="T6" y="T7"/>
                </a:cxn>
              </a:cxnLst>
              <a:rect l="T12" t="T13" r="T14" b="T15"/>
              <a:pathLst>
                <a:path w="14" h="5">
                  <a:moveTo>
                    <a:pt x="14" y="0"/>
                  </a:moveTo>
                  <a:lnTo>
                    <a:pt x="0" y="0"/>
                  </a:lnTo>
                  <a:lnTo>
                    <a:pt x="7" y="5"/>
                  </a:lnTo>
                  <a:lnTo>
                    <a:pt x="14"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89" name="Freeform 394">
              <a:extLst>
                <a:ext uri="{FF2B5EF4-FFF2-40B4-BE49-F238E27FC236}">
                  <a16:creationId xmlns:a16="http://schemas.microsoft.com/office/drawing/2014/main" id="{22BC6C65-B209-40C1-B15E-5426AE5D152C}"/>
                </a:ext>
              </a:extLst>
            </p:cNvPr>
            <p:cNvSpPr>
              <a:spLocks/>
            </p:cNvSpPr>
            <p:nvPr/>
          </p:nvSpPr>
          <p:spPr bwMode="auto">
            <a:xfrm>
              <a:off x="4928" y="1917"/>
              <a:ext cx="207" cy="80"/>
            </a:xfrm>
            <a:custGeom>
              <a:avLst/>
              <a:gdLst>
                <a:gd name="T0" fmla="*/ 13 w 13"/>
                <a:gd name="T1" fmla="*/ 0 h 5"/>
                <a:gd name="T2" fmla="*/ 0 w 13"/>
                <a:gd name="T3" fmla="*/ 2 h 5"/>
                <a:gd name="T4" fmla="*/ 6 w 13"/>
                <a:gd name="T5" fmla="*/ 5 h 5"/>
                <a:gd name="T6" fmla="*/ 6 w 13"/>
                <a:gd name="T7" fmla="*/ 5 h 5"/>
                <a:gd name="T8" fmla="*/ 6 w 13"/>
                <a:gd name="T9" fmla="*/ 5 h 5"/>
                <a:gd name="T10" fmla="*/ 9 w 13"/>
                <a:gd name="T11" fmla="*/ 5 h 5"/>
                <a:gd name="T12" fmla="*/ 11 w 13"/>
                <a:gd name="T13" fmla="*/ 5 h 5"/>
                <a:gd name="T14" fmla="*/ 11 w 13"/>
                <a:gd name="T15" fmla="*/ 2 h 5"/>
                <a:gd name="T16" fmla="*/ 13 w 13"/>
                <a:gd name="T17" fmla="*/ 2 h 5"/>
                <a:gd name="T18" fmla="*/ 13 w 13"/>
                <a:gd name="T19" fmla="*/ 2 h 5"/>
                <a:gd name="T20" fmla="*/ 13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13" y="0"/>
                  </a:moveTo>
                  <a:lnTo>
                    <a:pt x="0" y="2"/>
                  </a:lnTo>
                  <a:lnTo>
                    <a:pt x="6" y="5"/>
                  </a:lnTo>
                  <a:lnTo>
                    <a:pt x="9" y="5"/>
                  </a:lnTo>
                  <a:lnTo>
                    <a:pt x="11" y="5"/>
                  </a:lnTo>
                  <a:lnTo>
                    <a:pt x="11" y="2"/>
                  </a:lnTo>
                  <a:lnTo>
                    <a:pt x="13" y="2"/>
                  </a:lnTo>
                  <a:lnTo>
                    <a:pt x="13"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90" name="Freeform 395">
              <a:extLst>
                <a:ext uri="{FF2B5EF4-FFF2-40B4-BE49-F238E27FC236}">
                  <a16:creationId xmlns:a16="http://schemas.microsoft.com/office/drawing/2014/main" id="{8FED547C-BC1C-4577-BBB7-9F9D7841240F}"/>
                </a:ext>
              </a:extLst>
            </p:cNvPr>
            <p:cNvSpPr>
              <a:spLocks/>
            </p:cNvSpPr>
            <p:nvPr/>
          </p:nvSpPr>
          <p:spPr bwMode="auto">
            <a:xfrm>
              <a:off x="5071" y="1694"/>
              <a:ext cx="144" cy="159"/>
            </a:xfrm>
            <a:custGeom>
              <a:avLst/>
              <a:gdLst>
                <a:gd name="T0" fmla="*/ 9 w 9"/>
                <a:gd name="T1" fmla="*/ 0 h 10"/>
                <a:gd name="T2" fmla="*/ 0 w 9"/>
                <a:gd name="T3" fmla="*/ 10 h 10"/>
                <a:gd name="T4" fmla="*/ 7 w 9"/>
                <a:gd name="T5" fmla="*/ 7 h 10"/>
                <a:gd name="T6" fmla="*/ 9 w 9"/>
                <a:gd name="T7" fmla="*/ 0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0"/>
                  </a:moveTo>
                  <a:lnTo>
                    <a:pt x="0" y="10"/>
                  </a:lnTo>
                  <a:lnTo>
                    <a:pt x="7" y="7"/>
                  </a:lnTo>
                  <a:lnTo>
                    <a:pt x="9" y="0"/>
                  </a:ln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91" name="Freeform 396">
              <a:extLst>
                <a:ext uri="{FF2B5EF4-FFF2-40B4-BE49-F238E27FC236}">
                  <a16:creationId xmlns:a16="http://schemas.microsoft.com/office/drawing/2014/main" id="{027483F4-07A9-41B2-B116-82F0158A34B0}"/>
                </a:ext>
              </a:extLst>
            </p:cNvPr>
            <p:cNvSpPr>
              <a:spLocks/>
            </p:cNvSpPr>
            <p:nvPr/>
          </p:nvSpPr>
          <p:spPr bwMode="auto">
            <a:xfrm>
              <a:off x="4227" y="1917"/>
              <a:ext cx="223" cy="191"/>
            </a:xfrm>
            <a:custGeom>
              <a:avLst/>
              <a:gdLst>
                <a:gd name="T0" fmla="*/ 7 w 14"/>
                <a:gd name="T1" fmla="*/ 2 h 12"/>
                <a:gd name="T2" fmla="*/ 7 w 14"/>
                <a:gd name="T3" fmla="*/ 2 h 12"/>
                <a:gd name="T4" fmla="*/ 7 w 14"/>
                <a:gd name="T5" fmla="*/ 2 h 12"/>
                <a:gd name="T6" fmla="*/ 7 w 14"/>
                <a:gd name="T7" fmla="*/ 2 h 12"/>
                <a:gd name="T8" fmla="*/ 5 w 14"/>
                <a:gd name="T9" fmla="*/ 2 h 12"/>
                <a:gd name="T10" fmla="*/ 5 w 14"/>
                <a:gd name="T11" fmla="*/ 5 h 12"/>
                <a:gd name="T12" fmla="*/ 5 w 14"/>
                <a:gd name="T13" fmla="*/ 5 h 12"/>
                <a:gd name="T14" fmla="*/ 5 w 14"/>
                <a:gd name="T15" fmla="*/ 5 h 12"/>
                <a:gd name="T16" fmla="*/ 5 w 14"/>
                <a:gd name="T17" fmla="*/ 5 h 12"/>
                <a:gd name="T18" fmla="*/ 5 w 14"/>
                <a:gd name="T19" fmla="*/ 7 h 12"/>
                <a:gd name="T20" fmla="*/ 2 w 14"/>
                <a:gd name="T21" fmla="*/ 7 h 12"/>
                <a:gd name="T22" fmla="*/ 2 w 14"/>
                <a:gd name="T23" fmla="*/ 7 h 12"/>
                <a:gd name="T24" fmla="*/ 0 w 14"/>
                <a:gd name="T25" fmla="*/ 7 h 12"/>
                <a:gd name="T26" fmla="*/ 0 w 14"/>
                <a:gd name="T27" fmla="*/ 9 h 12"/>
                <a:gd name="T28" fmla="*/ 0 w 14"/>
                <a:gd name="T29" fmla="*/ 12 h 12"/>
                <a:gd name="T30" fmla="*/ 0 w 14"/>
                <a:gd name="T31" fmla="*/ 12 h 12"/>
                <a:gd name="T32" fmla="*/ 2 w 14"/>
                <a:gd name="T33" fmla="*/ 9 h 12"/>
                <a:gd name="T34" fmla="*/ 2 w 14"/>
                <a:gd name="T35" fmla="*/ 9 h 12"/>
                <a:gd name="T36" fmla="*/ 2 w 14"/>
                <a:gd name="T37" fmla="*/ 9 h 12"/>
                <a:gd name="T38" fmla="*/ 2 w 14"/>
                <a:gd name="T39" fmla="*/ 9 h 12"/>
                <a:gd name="T40" fmla="*/ 5 w 14"/>
                <a:gd name="T41" fmla="*/ 9 h 12"/>
                <a:gd name="T42" fmla="*/ 5 w 14"/>
                <a:gd name="T43" fmla="*/ 9 h 12"/>
                <a:gd name="T44" fmla="*/ 5 w 14"/>
                <a:gd name="T45" fmla="*/ 9 h 12"/>
                <a:gd name="T46" fmla="*/ 7 w 14"/>
                <a:gd name="T47" fmla="*/ 12 h 12"/>
                <a:gd name="T48" fmla="*/ 9 w 14"/>
                <a:gd name="T49" fmla="*/ 12 h 12"/>
                <a:gd name="T50" fmla="*/ 9 w 14"/>
                <a:gd name="T51" fmla="*/ 12 h 12"/>
                <a:gd name="T52" fmla="*/ 12 w 14"/>
                <a:gd name="T53" fmla="*/ 12 h 12"/>
                <a:gd name="T54" fmla="*/ 12 w 14"/>
                <a:gd name="T55" fmla="*/ 9 h 12"/>
                <a:gd name="T56" fmla="*/ 14 w 14"/>
                <a:gd name="T57" fmla="*/ 9 h 12"/>
                <a:gd name="T58" fmla="*/ 14 w 14"/>
                <a:gd name="T59" fmla="*/ 5 h 12"/>
                <a:gd name="T60" fmla="*/ 14 w 14"/>
                <a:gd name="T61" fmla="*/ 2 h 12"/>
                <a:gd name="T62" fmla="*/ 12 w 14"/>
                <a:gd name="T63" fmla="*/ 2 h 12"/>
                <a:gd name="T64" fmla="*/ 9 w 14"/>
                <a:gd name="T65" fmla="*/ 2 h 12"/>
                <a:gd name="T66" fmla="*/ 9 w 14"/>
                <a:gd name="T67" fmla="*/ 2 h 12"/>
                <a:gd name="T68" fmla="*/ 9 w 14"/>
                <a:gd name="T69" fmla="*/ 2 h 12"/>
                <a:gd name="T70" fmla="*/ 9 w 14"/>
                <a:gd name="T71" fmla="*/ 0 h 12"/>
                <a:gd name="T72" fmla="*/ 7 w 14"/>
                <a:gd name="T73" fmla="*/ 0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
                <a:gd name="T112" fmla="*/ 0 h 12"/>
                <a:gd name="T113" fmla="*/ 14 w 14"/>
                <a:gd name="T114" fmla="*/ 12 h 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 h="12">
                  <a:moveTo>
                    <a:pt x="7" y="0"/>
                  </a:moveTo>
                  <a:lnTo>
                    <a:pt x="7" y="2"/>
                  </a:lnTo>
                  <a:lnTo>
                    <a:pt x="5" y="2"/>
                  </a:lnTo>
                  <a:lnTo>
                    <a:pt x="5" y="5"/>
                  </a:lnTo>
                  <a:lnTo>
                    <a:pt x="5" y="7"/>
                  </a:lnTo>
                  <a:lnTo>
                    <a:pt x="2" y="7"/>
                  </a:lnTo>
                  <a:lnTo>
                    <a:pt x="0" y="7"/>
                  </a:lnTo>
                  <a:lnTo>
                    <a:pt x="0" y="9"/>
                  </a:lnTo>
                  <a:lnTo>
                    <a:pt x="0" y="12"/>
                  </a:lnTo>
                  <a:lnTo>
                    <a:pt x="2" y="12"/>
                  </a:lnTo>
                  <a:lnTo>
                    <a:pt x="2" y="9"/>
                  </a:lnTo>
                  <a:lnTo>
                    <a:pt x="5" y="9"/>
                  </a:lnTo>
                  <a:lnTo>
                    <a:pt x="7" y="12"/>
                  </a:lnTo>
                  <a:lnTo>
                    <a:pt x="9" y="12"/>
                  </a:lnTo>
                  <a:lnTo>
                    <a:pt x="12" y="12"/>
                  </a:lnTo>
                  <a:lnTo>
                    <a:pt x="12" y="9"/>
                  </a:lnTo>
                  <a:lnTo>
                    <a:pt x="14" y="9"/>
                  </a:lnTo>
                  <a:lnTo>
                    <a:pt x="14" y="7"/>
                  </a:lnTo>
                  <a:lnTo>
                    <a:pt x="14" y="5"/>
                  </a:lnTo>
                  <a:lnTo>
                    <a:pt x="14" y="2"/>
                  </a:lnTo>
                  <a:lnTo>
                    <a:pt x="12" y="2"/>
                  </a:lnTo>
                  <a:lnTo>
                    <a:pt x="9" y="2"/>
                  </a:lnTo>
                  <a:lnTo>
                    <a:pt x="9" y="0"/>
                  </a:lnTo>
                  <a:lnTo>
                    <a:pt x="7" y="0"/>
                  </a:lnTo>
                  <a:close/>
                </a:path>
              </a:pathLst>
            </a:custGeom>
            <a:solidFill>
              <a:srgbClr val="E6F1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92" name="Freeform 397">
              <a:extLst>
                <a:ext uri="{FF2B5EF4-FFF2-40B4-BE49-F238E27FC236}">
                  <a16:creationId xmlns:a16="http://schemas.microsoft.com/office/drawing/2014/main" id="{D5335D16-9590-48E6-AD34-946EE140A5B5}"/>
                </a:ext>
              </a:extLst>
            </p:cNvPr>
            <p:cNvSpPr>
              <a:spLocks/>
            </p:cNvSpPr>
            <p:nvPr/>
          </p:nvSpPr>
          <p:spPr bwMode="auto">
            <a:xfrm>
              <a:off x="4848" y="1041"/>
              <a:ext cx="32" cy="79"/>
            </a:xfrm>
            <a:custGeom>
              <a:avLst/>
              <a:gdLst>
                <a:gd name="T0" fmla="*/ 2 w 2"/>
                <a:gd name="T1" fmla="*/ 0 h 5"/>
                <a:gd name="T2" fmla="*/ 0 w 2"/>
                <a:gd name="T3" fmla="*/ 2 h 5"/>
                <a:gd name="T4" fmla="*/ 0 w 2"/>
                <a:gd name="T5" fmla="*/ 5 h 5"/>
                <a:gd name="T6" fmla="*/ 0 w 2"/>
                <a:gd name="T7" fmla="*/ 2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2"/>
                  </a:lnTo>
                  <a:lnTo>
                    <a:pt x="0" y="5"/>
                  </a:lnTo>
                  <a:lnTo>
                    <a:pt x="0"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93" name="Freeform 398">
              <a:extLst>
                <a:ext uri="{FF2B5EF4-FFF2-40B4-BE49-F238E27FC236}">
                  <a16:creationId xmlns:a16="http://schemas.microsoft.com/office/drawing/2014/main" id="{E9D0DE37-ADB1-4A8F-99AA-361FEDE45E3B}"/>
                </a:ext>
              </a:extLst>
            </p:cNvPr>
            <p:cNvSpPr>
              <a:spLocks/>
            </p:cNvSpPr>
            <p:nvPr/>
          </p:nvSpPr>
          <p:spPr bwMode="auto">
            <a:xfrm>
              <a:off x="4705" y="1009"/>
              <a:ext cx="64" cy="111"/>
            </a:xfrm>
            <a:custGeom>
              <a:avLst/>
              <a:gdLst>
                <a:gd name="T0" fmla="*/ 2 w 4"/>
                <a:gd name="T1" fmla="*/ 0 h 7"/>
                <a:gd name="T2" fmla="*/ 2 w 4"/>
                <a:gd name="T3" fmla="*/ 4 h 7"/>
                <a:gd name="T4" fmla="*/ 0 w 4"/>
                <a:gd name="T5" fmla="*/ 7 h 7"/>
                <a:gd name="T6" fmla="*/ 2 w 4"/>
                <a:gd name="T7" fmla="*/ 7 h 7"/>
                <a:gd name="T8" fmla="*/ 2 w 4"/>
                <a:gd name="T9" fmla="*/ 7 h 7"/>
                <a:gd name="T10" fmla="*/ 4 w 4"/>
                <a:gd name="T11" fmla="*/ 7 h 7"/>
                <a:gd name="T12" fmla="*/ 2 w 4"/>
                <a:gd name="T13" fmla="*/ 0 h 7"/>
                <a:gd name="T14" fmla="*/ 4 w 4"/>
                <a:gd name="T15" fmla="*/ 0 h 7"/>
                <a:gd name="T16" fmla="*/ 2 w 4"/>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7"/>
                <a:gd name="T29" fmla="*/ 4 w 4"/>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7">
                  <a:moveTo>
                    <a:pt x="2" y="0"/>
                  </a:moveTo>
                  <a:lnTo>
                    <a:pt x="2" y="4"/>
                  </a:lnTo>
                  <a:lnTo>
                    <a:pt x="0" y="7"/>
                  </a:lnTo>
                  <a:lnTo>
                    <a:pt x="2" y="7"/>
                  </a:lnTo>
                  <a:lnTo>
                    <a:pt x="4" y="7"/>
                  </a:lnTo>
                  <a:lnTo>
                    <a:pt x="2"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94" name="Freeform 399">
              <a:extLst>
                <a:ext uri="{FF2B5EF4-FFF2-40B4-BE49-F238E27FC236}">
                  <a16:creationId xmlns:a16="http://schemas.microsoft.com/office/drawing/2014/main" id="{284ECE63-8639-4E60-9AEB-56195342CDA4}"/>
                </a:ext>
              </a:extLst>
            </p:cNvPr>
            <p:cNvSpPr>
              <a:spLocks/>
            </p:cNvSpPr>
            <p:nvPr/>
          </p:nvSpPr>
          <p:spPr bwMode="auto">
            <a:xfrm>
              <a:off x="4625" y="1073"/>
              <a:ext cx="48" cy="79"/>
            </a:xfrm>
            <a:custGeom>
              <a:avLst/>
              <a:gdLst>
                <a:gd name="T0" fmla="*/ 0 w 3"/>
                <a:gd name="T1" fmla="*/ 0 h 5"/>
                <a:gd name="T2" fmla="*/ 0 w 3"/>
                <a:gd name="T3" fmla="*/ 0 h 5"/>
                <a:gd name="T4" fmla="*/ 3 w 3"/>
                <a:gd name="T5" fmla="*/ 5 h 5"/>
                <a:gd name="T6" fmla="*/ 3 w 3"/>
                <a:gd name="T7" fmla="*/ 5 h 5"/>
                <a:gd name="T8" fmla="*/ 0 w 3"/>
                <a:gd name="T9" fmla="*/ 3 h 5"/>
                <a:gd name="T10" fmla="*/ 0 w 3"/>
                <a:gd name="T11" fmla="*/ 0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0" y="0"/>
                  </a:lnTo>
                  <a:lnTo>
                    <a:pt x="3" y="5"/>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 name="Titre 1">
            <a:extLst>
              <a:ext uri="{FF2B5EF4-FFF2-40B4-BE49-F238E27FC236}">
                <a16:creationId xmlns:a16="http://schemas.microsoft.com/office/drawing/2014/main" id="{58C05601-3780-4EF1-9703-B17D4649499D}"/>
              </a:ext>
            </a:extLst>
          </p:cNvPr>
          <p:cNvSpPr>
            <a:spLocks noGrp="1"/>
          </p:cNvSpPr>
          <p:nvPr>
            <p:ph type="title"/>
          </p:nvPr>
        </p:nvSpPr>
        <p:spPr/>
        <p:txBody>
          <a:bodyPr/>
          <a:lstStyle/>
          <a:p>
            <a:r>
              <a:rPr lang="fr-FR" dirty="0"/>
              <a:t>Le prélèvement par commande</a:t>
            </a:r>
          </a:p>
        </p:txBody>
      </p:sp>
    </p:spTree>
  </p:cSld>
  <p:clrMapOvr>
    <a:masterClrMapping/>
  </p:clrMapOvr>
</p:sld>
</file>

<file path=ppt/theme/theme1.xml><?xml version="1.0" encoding="utf-8"?>
<a:theme xmlns:a="http://schemas.openxmlformats.org/drawingml/2006/main" name="mil">
  <a:themeElements>
    <a:clrScheme name="">
      <a:dk1>
        <a:srgbClr val="919191"/>
      </a:dk1>
      <a:lt1>
        <a:srgbClr val="FFFFFF"/>
      </a:lt1>
      <a:dk2>
        <a:srgbClr val="6600FF"/>
      </a:dk2>
      <a:lt2>
        <a:srgbClr val="FFFF00"/>
      </a:lt2>
      <a:accent1>
        <a:srgbClr val="618FFD"/>
      </a:accent1>
      <a:accent2>
        <a:srgbClr val="00AE00"/>
      </a:accent2>
      <a:accent3>
        <a:srgbClr val="B8AAFF"/>
      </a:accent3>
      <a:accent4>
        <a:srgbClr val="DADADA"/>
      </a:accent4>
      <a:accent5>
        <a:srgbClr val="B7C6FE"/>
      </a:accent5>
      <a:accent6>
        <a:srgbClr val="009D00"/>
      </a:accent6>
      <a:hlink>
        <a:srgbClr val="FC0128"/>
      </a:hlink>
      <a:folHlink>
        <a:srgbClr val="CECECE"/>
      </a:folHlink>
    </a:clrScheme>
    <a:fontScheme name="m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mi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Office\Modèles\mil.pot</Template>
  <TotalTime>0</TotalTime>
  <Pages>15</Pages>
  <Words>3818</Words>
  <Application>Microsoft Office PowerPoint</Application>
  <PresentationFormat>Format US (216 x 279 mm)</PresentationFormat>
  <Paragraphs>261</Paragraphs>
  <Slides>15</Slides>
  <Notes>15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1" baseType="lpstr">
      <vt:lpstr>Arial</vt:lpstr>
      <vt:lpstr>Arial Unicode MS</vt:lpstr>
      <vt:lpstr>Tahoma</vt:lpstr>
      <vt:lpstr>Times New Roman</vt:lpstr>
      <vt:lpstr>mil</vt:lpstr>
      <vt:lpstr>Clip</vt:lpstr>
      <vt:lpstr>La logistique de distribution</vt:lpstr>
      <vt:lpstr>Les étapes de traitement d'une commande</vt:lpstr>
      <vt:lpstr>L'enregistrement des commandes</vt:lpstr>
      <vt:lpstr>L’activité d’un centre d’appel</vt:lpstr>
      <vt:lpstr>Les fonctions d’un centre d’appel</vt:lpstr>
      <vt:lpstr>L’organisation d’un centre d’appel</vt:lpstr>
      <vt:lpstr>Plan d’un entrepôt</vt:lpstr>
      <vt:lpstr>Le repérage des emplacements de stockage</vt:lpstr>
      <vt:lpstr>Le prélèvement par commande</vt:lpstr>
      <vt:lpstr>Le prélèvement par article</vt:lpstr>
      <vt:lpstr>Zone de préparation spécifique</vt:lpstr>
      <vt:lpstr>L’expédition</vt:lpstr>
      <vt:lpstr>La livraison et l’installation</vt:lpstr>
      <vt:lpstr>La facturation et l’encaissement</vt:lpstr>
      <vt:lpstr>Le traitement des commandes dans la supply chain étendue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traitement des commandes</dc:title>
  <dc:subject/>
  <dc:creator>groupe hec</dc:creator>
  <cp:keywords/>
  <dc:description/>
  <cp:lastModifiedBy>Gérard</cp:lastModifiedBy>
  <cp:revision>69</cp:revision>
  <cp:lastPrinted>1998-12-10T15:39:16Z</cp:lastPrinted>
  <dcterms:created xsi:type="dcterms:W3CDTF">1997-12-29T12:23:50Z</dcterms:created>
  <dcterms:modified xsi:type="dcterms:W3CDTF">2020-04-16T13:57:54Z</dcterms:modified>
</cp:coreProperties>
</file>