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5.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6.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7.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8.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notesSlides/notesSlide9.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10.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11.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notesSlides/notesSlide12.xml" ContentType="application/vnd.openxmlformats-officedocument.presentationml.notesSlide+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notesSlides/notesSlide13.xml" ContentType="application/vnd.openxmlformats-officedocument.presentationml.notesSlide+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notesSlides/notesSlide14.xml" ContentType="application/vnd.openxmlformats-officedocument.presentationml.notesSlide+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notesSlides/notesSlide15.xml" ContentType="application/vnd.openxmlformats-officedocument.presentationml.notesSlide+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notesSlides/notesSlide16.xml" ContentType="application/vnd.openxmlformats-officedocument.presentationml.notesSlide+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notesSlides/notesSlide17.xml" ContentType="application/vnd.openxmlformats-officedocument.presentationml.notesSlide+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notesSlides/notesSlide18.xml" ContentType="application/vnd.openxmlformats-officedocument.presentationml.notesSlide+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notesSlides/notesSlide19.xml" ContentType="application/vnd.openxmlformats-officedocument.presentationml.notesSlide+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notesSlides/notesSlide20.xml" ContentType="application/vnd.openxmlformats-officedocument.presentationml.notesSlide+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notesSlides/notesSlide21.xml" ContentType="application/vnd.openxmlformats-officedocument.presentationml.notesSlide+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handoutMasterIdLst>
    <p:handoutMasterId r:id="rId25"/>
  </p:handoutMasterIdLst>
  <p:sldIdLst>
    <p:sldId id="278" r:id="rId2"/>
    <p:sldId id="384" r:id="rId3"/>
    <p:sldId id="413" r:id="rId4"/>
    <p:sldId id="385" r:id="rId5"/>
    <p:sldId id="415" r:id="rId6"/>
    <p:sldId id="404" r:id="rId7"/>
    <p:sldId id="391" r:id="rId8"/>
    <p:sldId id="393" r:id="rId9"/>
    <p:sldId id="324" r:id="rId10"/>
    <p:sldId id="397" r:id="rId11"/>
    <p:sldId id="399" r:id="rId12"/>
    <p:sldId id="335" r:id="rId13"/>
    <p:sldId id="407" r:id="rId14"/>
    <p:sldId id="412" r:id="rId15"/>
    <p:sldId id="419" r:id="rId16"/>
    <p:sldId id="401" r:id="rId17"/>
    <p:sldId id="352" r:id="rId18"/>
    <p:sldId id="337" r:id="rId19"/>
    <p:sldId id="416" r:id="rId20"/>
    <p:sldId id="422" r:id="rId21"/>
    <p:sldId id="365" r:id="rId22"/>
    <p:sldId id="379" r:id="rId23"/>
  </p:sldIdLst>
  <p:sldSz cx="9144000" cy="6858000" type="screen4x3"/>
  <p:notesSz cx="7099300" cy="10234613"/>
  <p:kinsoku lang="ja-JP" invalStChars="、。，．・：；？！゛゜ヽヾゝゞ々ー’”）〕］｝〉》」』】°‰′″℃￠％ぁぃぅぇぉっゃゅょゎァィゥェォッャュョヮヵヶ!%),.:;?]}｡｣､･ｧｨｩｪｫｬｭｮｯｰﾞﾟ" invalEndChars="‘“（〔［｛〈《「『【￥＄$([\{｢￡"/>
  <p:defaultTextStyle>
    <a:defPPr>
      <a:defRPr lang="fr-FR"/>
    </a:defPPr>
    <a:lvl1pPr algn="l" rtl="0" eaLnBrk="0" fontAlgn="base" hangingPunct="0">
      <a:spcBef>
        <a:spcPct val="0"/>
      </a:spcBef>
      <a:spcAft>
        <a:spcPct val="0"/>
      </a:spcAft>
      <a:defRPr sz="1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b="1" kern="1200">
        <a:solidFill>
          <a:schemeClr val="tx1"/>
        </a:solidFill>
        <a:latin typeface="Arial" panose="020B0604020202020204" pitchFamily="34" charset="0"/>
        <a:ea typeface="+mn-ea"/>
        <a:cs typeface="+mn-cs"/>
      </a:defRPr>
    </a:lvl5pPr>
    <a:lvl6pPr marL="2286000" algn="l" defTabSz="914400" rtl="0" eaLnBrk="1" latinLnBrk="0" hangingPunct="1">
      <a:defRPr sz="1400" b="1" kern="1200">
        <a:solidFill>
          <a:schemeClr val="tx1"/>
        </a:solidFill>
        <a:latin typeface="Arial" panose="020B0604020202020204" pitchFamily="34" charset="0"/>
        <a:ea typeface="+mn-ea"/>
        <a:cs typeface="+mn-cs"/>
      </a:defRPr>
    </a:lvl6pPr>
    <a:lvl7pPr marL="2743200" algn="l" defTabSz="914400" rtl="0" eaLnBrk="1" latinLnBrk="0" hangingPunct="1">
      <a:defRPr sz="1400" b="1" kern="1200">
        <a:solidFill>
          <a:schemeClr val="tx1"/>
        </a:solidFill>
        <a:latin typeface="Arial" panose="020B0604020202020204" pitchFamily="34" charset="0"/>
        <a:ea typeface="+mn-ea"/>
        <a:cs typeface="+mn-cs"/>
      </a:defRPr>
    </a:lvl7pPr>
    <a:lvl8pPr marL="3200400" algn="l" defTabSz="914400" rtl="0" eaLnBrk="1" latinLnBrk="0" hangingPunct="1">
      <a:defRPr sz="1400" b="1" kern="1200">
        <a:solidFill>
          <a:schemeClr val="tx1"/>
        </a:solidFill>
        <a:latin typeface="Arial" panose="020B0604020202020204" pitchFamily="34" charset="0"/>
        <a:ea typeface="+mn-ea"/>
        <a:cs typeface="+mn-cs"/>
      </a:defRPr>
    </a:lvl8pPr>
    <a:lvl9pPr marL="3657600" algn="l" defTabSz="914400" rtl="0" eaLnBrk="1" latinLnBrk="0" hangingPunct="1">
      <a:defRPr sz="1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009999"/>
    <a:srgbClr val="33CCCC"/>
    <a:srgbClr val="00FFFF"/>
    <a:srgbClr val="FFCCFF"/>
    <a:srgbClr val="FFFF99"/>
    <a:srgbClr val="CCFF99"/>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39780" autoAdjust="0"/>
  </p:normalViewPr>
  <p:slideViewPr>
    <p:cSldViewPr showGuides="1">
      <p:cViewPr varScale="1">
        <p:scale>
          <a:sx n="42" d="100"/>
          <a:sy n="42" d="100"/>
        </p:scale>
        <p:origin x="351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p:scale>
          <a:sx n="75" d="100"/>
          <a:sy n="75" d="100"/>
        </p:scale>
        <p:origin x="3234" y="-30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ABD2FBD-DBED-4FBE-83D8-63D2D62E2C8F}"/>
              </a:ext>
            </a:extLst>
          </p:cNvPr>
          <p:cNvSpPr>
            <a:spLocks noGrp="1" noChangeArrowheads="1"/>
          </p:cNvSpPr>
          <p:nvPr>
            <p:ph type="body" sz="quarter" idx="3"/>
          </p:nvPr>
        </p:nvSpPr>
        <p:spPr bwMode="auto">
          <a:xfrm>
            <a:off x="946150" y="4878388"/>
            <a:ext cx="5207000" cy="46243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1" tIns="46902" rIns="95481" bIns="46902" numCol="1" anchor="t" anchorCtr="0" compatLnSpc="1">
            <a:prstTxWarp prst="textNoShape">
              <a:avLst/>
            </a:prstTxWarp>
          </a:bodyPr>
          <a:lstStyle/>
          <a:p>
            <a:pPr lvl="0"/>
            <a:r>
              <a:rPr lang="fr-FR" altLang="fr-FR" noProof="0"/>
              <a:t>Corps du texte</a:t>
            </a:r>
          </a:p>
          <a:p>
            <a:pPr lvl="0"/>
            <a:r>
              <a:rPr lang="fr-FR" altLang="fr-FR" noProof="0"/>
              <a:t>Deuxième niveau</a:t>
            </a:r>
          </a:p>
          <a:p>
            <a:pPr lvl="0"/>
            <a:r>
              <a:rPr lang="fr-FR" altLang="fr-FR" noProof="0"/>
              <a:t>Troisième niveau</a:t>
            </a:r>
          </a:p>
          <a:p>
            <a:pPr lvl="0"/>
            <a:r>
              <a:rPr lang="fr-FR" altLang="fr-FR" noProof="0"/>
              <a:t>Quatrième niveau</a:t>
            </a:r>
          </a:p>
          <a:p>
            <a:pPr lvl="0"/>
            <a:r>
              <a:rPr lang="fr-FR" altLang="fr-FR" noProof="0"/>
              <a:t>Cinquième niveau</a:t>
            </a:r>
          </a:p>
        </p:txBody>
      </p:sp>
      <p:sp>
        <p:nvSpPr>
          <p:cNvPr id="15363" name="Rectangle 3">
            <a:extLst>
              <a:ext uri="{FF2B5EF4-FFF2-40B4-BE49-F238E27FC236}">
                <a16:creationId xmlns:a16="http://schemas.microsoft.com/office/drawing/2014/main" id="{A149F6D9-76C6-4FC6-9A91-D476E015FED7}"/>
              </a:ext>
            </a:extLst>
          </p:cNvPr>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1pPr>
    <a:lvl2pPr marL="742950" indent="-28575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2pPr>
    <a:lvl3pPr marL="1143000" indent="-228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3pPr>
    <a:lvl4pPr marL="1600200" indent="-228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4pPr>
    <a:lvl5pPr marL="2057400" indent="-228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a:extLst>
              <a:ext uri="{FF2B5EF4-FFF2-40B4-BE49-F238E27FC236}">
                <a16:creationId xmlns:a16="http://schemas.microsoft.com/office/drawing/2014/main" id="{7757841F-51E2-4164-A988-B3A1A4F46183}"/>
              </a:ext>
            </a:extLst>
          </p:cNvPr>
          <p:cNvSpPr>
            <a:spLocks noGrp="1" noRot="1" noChangeAspect="1" noChangeArrowheads="1" noTextEdit="1"/>
          </p:cNvSpPr>
          <p:nvPr>
            <p:ph type="sldImg"/>
          </p:nvPr>
        </p:nvSpPr>
        <p:spPr>
          <a:ln/>
        </p:spPr>
      </p:sp>
      <p:sp>
        <p:nvSpPr>
          <p:cNvPr id="17411" name="Espace réservé des notes 2">
            <a:extLst>
              <a:ext uri="{FF2B5EF4-FFF2-40B4-BE49-F238E27FC236}">
                <a16:creationId xmlns:a16="http://schemas.microsoft.com/office/drawing/2014/main" id="{72AC605A-3ED2-4032-A337-C16FB815050C}"/>
              </a:ext>
            </a:extLst>
          </p:cNvPr>
          <p:cNvSpPr>
            <a:spLocks noGrp="1" noChangeArrowheads="1"/>
          </p:cNvSpPr>
          <p:nvPr>
            <p:ph type="body" idx="1"/>
          </p:nvPr>
        </p:nvSpPr>
        <p:spPr>
          <a:noFill/>
        </p:spPr>
        <p:txBody>
          <a:bodyPr/>
          <a:lstStyle/>
          <a:p>
            <a:pPr>
              <a:lnSpc>
                <a:spcPct val="100000"/>
              </a:lnSpc>
            </a:pPr>
            <a:r>
              <a:rPr lang="fr-FR" altLang="fr-FR" sz="1000" dirty="0"/>
              <a:t>Le Lean management est un système ayant pour but principal d’améliorer les performances au sein d’une entreprise et plus particulièrement dans une unité de production. Il s’agit d’un concept ayant vu le jour au sein des usines Toyota avec le Toyota Production System (TPS). Le système exige une grande qualité à tous les niveaux de la chaîne de production et le juste à temps. En d’autres termes, ce système d’organisation du travail met en exergue le concours de tous les acteurs afin d’améliorer l’efficacité et la performance par l’élimination des gaspillages.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a:extLst>
              <a:ext uri="{FF2B5EF4-FFF2-40B4-BE49-F238E27FC236}">
                <a16:creationId xmlns:a16="http://schemas.microsoft.com/office/drawing/2014/main" id="{080549ED-D44C-4A6F-8E18-AFB205FC5FF8}"/>
              </a:ext>
            </a:extLst>
          </p:cNvPr>
          <p:cNvSpPr>
            <a:spLocks noGrp="1" noRot="1" noChangeAspect="1" noChangeArrowheads="1" noTextEdit="1"/>
          </p:cNvSpPr>
          <p:nvPr>
            <p:ph type="sldImg"/>
          </p:nvPr>
        </p:nvSpPr>
        <p:spPr>
          <a:ln/>
        </p:spPr>
      </p:sp>
      <p:sp>
        <p:nvSpPr>
          <p:cNvPr id="35843" name="Espace réservé des notes 2">
            <a:extLst>
              <a:ext uri="{FF2B5EF4-FFF2-40B4-BE49-F238E27FC236}">
                <a16:creationId xmlns:a16="http://schemas.microsoft.com/office/drawing/2014/main" id="{27CD15FB-50BF-4F5E-8856-4DABF02A3205}"/>
              </a:ext>
            </a:extLst>
          </p:cNvPr>
          <p:cNvSpPr>
            <a:spLocks noGrp="1" noChangeArrowheads="1"/>
          </p:cNvSpPr>
          <p:nvPr>
            <p:ph type="body" idx="1"/>
          </p:nvPr>
        </p:nvSpPr>
        <p:spPr>
          <a:noFill/>
        </p:spPr>
        <p:txBody>
          <a:bodyPr/>
          <a:lstStyle/>
          <a:p>
            <a:pPr>
              <a:lnSpc>
                <a:spcPct val="100000"/>
              </a:lnSpc>
            </a:pPr>
            <a:r>
              <a:rPr lang="fr-FR" altLang="fr-FR" sz="1000" dirty="0"/>
              <a:t>Exemple : Le temps total est de 8 heures par jour, à laquelle nous retranchons les pauses, le repas et la maintenance programmé pour au total 1 heure de moins. Ce qui correspond à notre temps d’ouverture. La demande client est de 500 pièces par jour. Le </a:t>
            </a:r>
            <a:r>
              <a:rPr lang="fr-FR" altLang="fr-FR" sz="1000" dirty="0" err="1"/>
              <a:t>Takt</a:t>
            </a:r>
            <a:r>
              <a:rPr lang="fr-FR" altLang="fr-FR" sz="1000" dirty="0"/>
              <a:t> Time est donc de 7 heures / 500 pièces, soit 50,4 secondes.</a:t>
            </a:r>
          </a:p>
          <a:p>
            <a:pPr>
              <a:lnSpc>
                <a:spcPct val="100000"/>
              </a:lnSpc>
            </a:pPr>
            <a:endParaRPr lang="fr-FR" altLang="fr-FR" dirty="0"/>
          </a:p>
          <a:p>
            <a:endParaRPr lang="fr-FR" alt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a:extLst>
              <a:ext uri="{FF2B5EF4-FFF2-40B4-BE49-F238E27FC236}">
                <a16:creationId xmlns:a16="http://schemas.microsoft.com/office/drawing/2014/main" id="{4C846BA1-3344-4760-A06F-7D1B1DB611C3}"/>
              </a:ext>
            </a:extLst>
          </p:cNvPr>
          <p:cNvSpPr>
            <a:spLocks noGrp="1" noRot="1" noChangeAspect="1" noChangeArrowheads="1" noTextEdit="1"/>
          </p:cNvSpPr>
          <p:nvPr>
            <p:ph type="sldImg"/>
          </p:nvPr>
        </p:nvSpPr>
        <p:spPr>
          <a:ln/>
        </p:spPr>
      </p:sp>
      <p:sp>
        <p:nvSpPr>
          <p:cNvPr id="37891" name="Espace réservé des notes 2">
            <a:extLst>
              <a:ext uri="{FF2B5EF4-FFF2-40B4-BE49-F238E27FC236}">
                <a16:creationId xmlns:a16="http://schemas.microsoft.com/office/drawing/2014/main" id="{4DDE5098-AD6A-485A-831D-76AE14C40154}"/>
              </a:ext>
            </a:extLst>
          </p:cNvPr>
          <p:cNvSpPr>
            <a:spLocks noGrp="1" noChangeArrowheads="1"/>
          </p:cNvSpPr>
          <p:nvPr>
            <p:ph type="body" idx="1"/>
          </p:nvPr>
        </p:nvSpPr>
        <p:spPr>
          <a:xfrm>
            <a:off x="309563" y="4878388"/>
            <a:ext cx="6696075" cy="4624387"/>
          </a:xfrm>
          <a:noFill/>
        </p:spPr>
        <p:txBody>
          <a:bodyPr/>
          <a:lstStyle/>
          <a:p>
            <a:pPr>
              <a:lnSpc>
                <a:spcPct val="100000"/>
              </a:lnSpc>
            </a:pPr>
            <a:r>
              <a:rPr lang="fr-FR" altLang="fr-FR" sz="1000"/>
              <a:t>La méthode Six Sigma, vise à réduire la variabilité d’un processus pour tendre vers le zéro défaut. La méthode Six Sigma se base sur une démarche fondée à la fois sur la </a:t>
            </a:r>
            <a:r>
              <a:rPr lang="fr-FR" altLang="fr-FR" sz="1000" b="1"/>
              <a:t>voix du client </a:t>
            </a:r>
            <a:r>
              <a:rPr lang="fr-FR" altLang="fr-FR" sz="1000"/>
              <a:t>(enquêtes, etc.) et sur des </a:t>
            </a:r>
            <a:r>
              <a:rPr lang="fr-FR" altLang="fr-FR" sz="1000" b="1"/>
              <a:t>données mesurables</a:t>
            </a:r>
            <a:r>
              <a:rPr lang="fr-FR" altLang="fr-FR" sz="1000"/>
              <a:t> (indicateurs , etc.) et fiables.</a:t>
            </a:r>
          </a:p>
          <a:p>
            <a:pPr>
              <a:lnSpc>
                <a:spcPct val="100000"/>
              </a:lnSpc>
            </a:pPr>
            <a:r>
              <a:rPr lang="fr-FR" altLang="fr-FR" sz="1000"/>
              <a:t>La méthode Six Sigma pousse l’entreprise à de se </a:t>
            </a:r>
            <a:r>
              <a:rPr lang="fr-FR" altLang="fr-FR" sz="1000" b="1"/>
              <a:t>doter d’actions mesurables et efficaces</a:t>
            </a:r>
            <a:r>
              <a:rPr lang="fr-FR" altLang="fr-FR" sz="1000"/>
              <a:t>, de </a:t>
            </a:r>
            <a:r>
              <a:rPr lang="fr-FR" altLang="fr-FR" sz="1000" b="1"/>
              <a:t>mieux satisfaire ses clients</a:t>
            </a:r>
            <a:r>
              <a:rPr lang="fr-FR" altLang="fr-FR" sz="1000"/>
              <a:t>, </a:t>
            </a:r>
            <a:r>
              <a:rPr lang="fr-FR" altLang="fr-FR" sz="1000" b="1"/>
              <a:t>d’impliquer les équipes</a:t>
            </a:r>
            <a:r>
              <a:rPr lang="fr-FR" altLang="fr-FR" sz="1000"/>
              <a:t> et permet souvent d’améliorer son image.</a:t>
            </a:r>
          </a:p>
          <a:p>
            <a:pPr>
              <a:lnSpc>
                <a:spcPct val="100000"/>
              </a:lnSpc>
            </a:pPr>
            <a:r>
              <a:rPr lang="fr-FR" altLang="fr-FR" sz="1000" b="1"/>
              <a:t>Quelle est l’origine de la méthode Six Sigma ?</a:t>
            </a:r>
            <a:endParaRPr lang="fr-FR" altLang="fr-FR" sz="1000"/>
          </a:p>
          <a:p>
            <a:pPr>
              <a:lnSpc>
                <a:spcPct val="100000"/>
              </a:lnSpc>
            </a:pPr>
            <a:r>
              <a:rPr lang="fr-FR" altLang="fr-FR" sz="1000"/>
              <a:t>En 1986, la méthode Six Sigma a vu le jour chez Motorola, firme américaine, dont le siège est situé dans la banlieue de Chicago. </a:t>
            </a:r>
          </a:p>
          <a:p>
            <a:pPr>
              <a:lnSpc>
                <a:spcPct val="100000"/>
              </a:lnSpc>
            </a:pPr>
            <a:r>
              <a:rPr lang="fr-FR" altLang="fr-FR" sz="1000"/>
              <a:t>L’objectif premier de la méthode était d’augmenter la satisfaction des clients en améliorant</a:t>
            </a:r>
            <a:r>
              <a:rPr lang="fr-FR" altLang="fr-FR" sz="1000" b="1"/>
              <a:t> la qualité des processus</a:t>
            </a:r>
            <a:r>
              <a:rPr lang="fr-FR" altLang="fr-FR" sz="1000"/>
              <a:t> de production des produits et donc la qualité des produits. Le premier champ d’application de la méthode était donc les processus industriels, mais la méthode s’est ensuite étendue à d’autres domaines comme les processus logistiques, administratifs,  commerciaux et même les économies d’énergie.</a:t>
            </a:r>
          </a:p>
          <a:p>
            <a:pPr>
              <a:lnSpc>
                <a:spcPct val="100000"/>
              </a:lnSpc>
            </a:pPr>
            <a:r>
              <a:rPr lang="fr-FR" altLang="fr-FR" sz="1000" b="1"/>
              <a:t>Pourquoi l’appellation Six Sigma ?</a:t>
            </a:r>
          </a:p>
          <a:p>
            <a:pPr>
              <a:lnSpc>
                <a:spcPct val="100000"/>
              </a:lnSpc>
            </a:pPr>
            <a:r>
              <a:rPr lang="fr-FR" altLang="fr-FR" sz="1000"/>
              <a:t>La lettre grecque sigma σ correspond à l’écart type, et rappelons que l’écart type est la racine carrée de la variance au sens mathématique. Donc « Six sigma » est 6 fois l’écart type. L’écart type peut être assimilé à la dispersion d’un processus.</a:t>
            </a:r>
          </a:p>
          <a:p>
            <a:pPr>
              <a:lnSpc>
                <a:spcPct val="100000"/>
              </a:lnSpc>
            </a:pPr>
            <a:r>
              <a:rPr lang="fr-FR" altLang="fr-FR" sz="1000"/>
              <a:t>Concrètement, la méthode vise à ce que tous les produits qui sont issus d’un processus soient compris dans un intervalle s’éloignant au maximum de 6 sigma par rapport à la moyenne générale des produits issus de ce processus.  Si on réduit la variabilité des produits du processus, on réduit le risque de voir le produit et/ou le service rejeté par son destinataire du fait qu’il soit en dehors de ses attentes ou de ses spécifications. Donc on cherche à améliorer le processus jusqu’à ce que seuls les produits qui correspondant aux attentes, aux spécifications soient livrés : </a:t>
            </a:r>
            <a:r>
              <a:rPr lang="fr-FR" altLang="fr-FR" sz="1000" b="1"/>
              <a:t>produire de la manière attendue dès la première fois</a:t>
            </a:r>
            <a:r>
              <a:rPr lang="fr-FR" altLang="fr-FR" sz="1000"/>
              <a:t> en évitant ainsi les corrections, les retouches, les réparations et surtout les coûts associés.</a:t>
            </a:r>
          </a:p>
          <a:p>
            <a:pPr>
              <a:lnSpc>
                <a:spcPct val="100000"/>
              </a:lnSpc>
            </a:pPr>
            <a:br>
              <a:rPr lang="fr-FR" altLang="fr-FR" sz="1000"/>
            </a:br>
            <a:endParaRPr lang="fr-FR" altLang="fr-FR" sz="1000"/>
          </a:p>
          <a:p>
            <a:pPr>
              <a:lnSpc>
                <a:spcPct val="100000"/>
              </a:lnSpc>
            </a:pPr>
            <a:endParaRPr lang="fr-FR" altLang="fr-FR"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a:extLst>
              <a:ext uri="{FF2B5EF4-FFF2-40B4-BE49-F238E27FC236}">
                <a16:creationId xmlns:a16="http://schemas.microsoft.com/office/drawing/2014/main" id="{BD3351F4-BDB1-4B46-83FF-DAF7ADCCAE34}"/>
              </a:ext>
            </a:extLst>
          </p:cNvPr>
          <p:cNvSpPr>
            <a:spLocks noGrp="1" noRot="1" noChangeAspect="1" noChangeArrowheads="1" noTextEdit="1"/>
          </p:cNvSpPr>
          <p:nvPr>
            <p:ph type="sldImg"/>
          </p:nvPr>
        </p:nvSpPr>
        <p:spPr>
          <a:ln/>
        </p:spPr>
      </p:sp>
      <p:sp>
        <p:nvSpPr>
          <p:cNvPr id="39939" name="Espace réservé des notes 2">
            <a:extLst>
              <a:ext uri="{FF2B5EF4-FFF2-40B4-BE49-F238E27FC236}">
                <a16:creationId xmlns:a16="http://schemas.microsoft.com/office/drawing/2014/main" id="{C538685C-5AD9-4B46-A5A5-7128983708B1}"/>
              </a:ext>
            </a:extLst>
          </p:cNvPr>
          <p:cNvSpPr>
            <a:spLocks noGrp="1" noChangeArrowheads="1"/>
          </p:cNvSpPr>
          <p:nvPr>
            <p:ph type="body" idx="1"/>
          </p:nvPr>
        </p:nvSpPr>
        <p:spPr>
          <a:noFill/>
        </p:spPr>
        <p:txBody>
          <a:bodyPr/>
          <a:lstStyle/>
          <a:p>
            <a:pPr>
              <a:lnSpc>
                <a:spcPct val="100000"/>
              </a:lnSpc>
            </a:pPr>
            <a:r>
              <a:rPr lang="fr-FR" altLang="fr-FR" sz="1000" dirty="0"/>
              <a:t>L’amélioration de la performance, mesurée par un indicateur, porte sur deux aspects :</a:t>
            </a:r>
          </a:p>
          <a:p>
            <a:pPr lvl="1">
              <a:lnSpc>
                <a:spcPct val="100000"/>
              </a:lnSpc>
              <a:buFontTx/>
              <a:buChar char="•"/>
            </a:pPr>
            <a:r>
              <a:rPr lang="fr-FR" altLang="fr-FR" sz="1000" dirty="0"/>
              <a:t>la valeur moyenne,</a:t>
            </a:r>
          </a:p>
          <a:p>
            <a:pPr lvl="1">
              <a:lnSpc>
                <a:spcPct val="100000"/>
              </a:lnSpc>
              <a:buFontTx/>
              <a:buChar char="•"/>
            </a:pPr>
            <a:r>
              <a:rPr lang="fr-FR" altLang="fr-FR" sz="1000" dirty="0"/>
              <a:t>sa dispersion.</a:t>
            </a:r>
          </a:p>
          <a:p>
            <a:pPr>
              <a:lnSpc>
                <a:spcPct val="100000"/>
              </a:lnSpc>
            </a:pPr>
            <a:r>
              <a:rPr lang="fr-FR" altLang="fr-FR" sz="1000" dirty="0"/>
              <a:t>Améliorer signifie :</a:t>
            </a:r>
          </a:p>
          <a:p>
            <a:pPr lvl="1">
              <a:lnSpc>
                <a:spcPct val="100000"/>
              </a:lnSpc>
              <a:buFontTx/>
              <a:buChar char="•"/>
            </a:pPr>
            <a:r>
              <a:rPr lang="fr-FR" altLang="fr-FR" sz="1000" dirty="0"/>
              <a:t>augmenter (ou diminuer, selon l’indicateur) la valeur moyenne pour faire mieux,</a:t>
            </a:r>
          </a:p>
          <a:p>
            <a:pPr lvl="1">
              <a:lnSpc>
                <a:spcPct val="100000"/>
              </a:lnSpc>
              <a:buFontTx/>
              <a:buChar char="•"/>
            </a:pPr>
            <a:r>
              <a:rPr lang="fr-FR" altLang="fr-FR" sz="1000" dirty="0"/>
              <a:t>réduire la dispersion pour être sûr de faire mieux à chaque fois : la dispersion donne le degré de maîtrise de la situation, le niveau de confiance qui peut être garanti.</a:t>
            </a:r>
          </a:p>
          <a:p>
            <a:pPr>
              <a:lnSpc>
                <a:spcPct val="100000"/>
              </a:lnSpc>
            </a:pPr>
            <a:r>
              <a:rPr lang="fr-FR" altLang="fr-FR" sz="1000" dirty="0"/>
              <a:t>Prenons l’exemple d’un délai de livraison moyen de 14 jours et avec une forte dispersion (écart type de 3 jours) pour le client, cela signifie qu’il devra attendre longtemps et que le délai annoncé n’est pas fiable : on ne sait jamais quand la livraison aura lieu.</a:t>
            </a:r>
          </a:p>
          <a:p>
            <a:pPr>
              <a:lnSpc>
                <a:spcPct val="100000"/>
              </a:lnSpc>
            </a:pPr>
            <a:r>
              <a:rPr lang="fr-FR" altLang="fr-FR" sz="1000" dirty="0"/>
              <a:t>Le progrès consiste d’une part à réduire le délai de livraison moyen : dans notre exemple, le délai est ramené à 2 jours en moyenne et avec une très faible dispersion (écart type de 1 jour). Le client peut donc faire confiance à l’entreprise.</a:t>
            </a:r>
          </a:p>
          <a:p>
            <a:pPr>
              <a:lnSpc>
                <a:spcPct val="100000"/>
              </a:lnSpc>
            </a:pPr>
            <a:endParaRPr lang="fr-FR" altLang="fr-FR" sz="1000" dirty="0"/>
          </a:p>
          <a:p>
            <a:pPr>
              <a:lnSpc>
                <a:spcPct val="100000"/>
              </a:lnSpc>
            </a:pPr>
            <a:r>
              <a:rPr lang="fr-FR" altLang="fr-FR" sz="1000" b="1" dirty="0"/>
              <a:t>Le progrès consiste à faire mieux et surtout à être sur de faire mieux.</a:t>
            </a:r>
          </a:p>
          <a:p>
            <a:endParaRPr lang="fr-FR" alt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a:extLst>
              <a:ext uri="{FF2B5EF4-FFF2-40B4-BE49-F238E27FC236}">
                <a16:creationId xmlns:a16="http://schemas.microsoft.com/office/drawing/2014/main" id="{E7FDD286-67A3-42FD-9B89-06A72A8141FA}"/>
              </a:ext>
            </a:extLst>
          </p:cNvPr>
          <p:cNvSpPr>
            <a:spLocks noGrp="1" noRot="1" noChangeAspect="1" noChangeArrowheads="1" noTextEdit="1"/>
          </p:cNvSpPr>
          <p:nvPr>
            <p:ph type="sldImg"/>
          </p:nvPr>
        </p:nvSpPr>
        <p:spPr>
          <a:ln/>
        </p:spPr>
      </p:sp>
      <p:sp>
        <p:nvSpPr>
          <p:cNvPr id="41987" name="Espace réservé des notes 2">
            <a:extLst>
              <a:ext uri="{FF2B5EF4-FFF2-40B4-BE49-F238E27FC236}">
                <a16:creationId xmlns:a16="http://schemas.microsoft.com/office/drawing/2014/main" id="{349D19AC-DF2F-455B-8188-EFB78B48B15D}"/>
              </a:ext>
            </a:extLst>
          </p:cNvPr>
          <p:cNvSpPr>
            <a:spLocks noGrp="1" noChangeArrowheads="1"/>
          </p:cNvSpPr>
          <p:nvPr>
            <p:ph type="body" idx="1"/>
          </p:nvPr>
        </p:nvSpPr>
        <p:spPr>
          <a:noFill/>
        </p:spPr>
        <p:txBody>
          <a:bodyPr/>
          <a:lstStyle/>
          <a:p>
            <a:pPr>
              <a:lnSpc>
                <a:spcPct val="100000"/>
              </a:lnSpc>
            </a:pPr>
            <a:r>
              <a:rPr lang="fr-FR" altLang="fr-FR" sz="1000" b="1" dirty="0"/>
              <a:t>La méthode 5S </a:t>
            </a:r>
            <a:r>
              <a:rPr lang="fr-FR" altLang="fr-FR" sz="1000" dirty="0"/>
              <a:t>permet d’optimiser en permanence les conditions de travail et le temps de travail en assurant l’organisation, la propreté et la sécurité d’un plan de travail. La méthode 5S est d’origine japonaise. Elle a été créée pour la production des usines Toyota. La méthode 5S est une technique de management qui fait partie de la démarche Lean..</a:t>
            </a:r>
          </a:p>
          <a:p>
            <a:pPr>
              <a:lnSpc>
                <a:spcPct val="100000"/>
              </a:lnSpc>
            </a:pPr>
            <a:r>
              <a:rPr lang="fr-FR" altLang="fr-FR" sz="1000" dirty="0"/>
              <a:t>Les 5 S proviennent des cinq opérations qui constituent la méthode : </a:t>
            </a:r>
            <a:endParaRPr lang="fr-FR" altLang="fr-FR" sz="1000" b="0" dirty="0"/>
          </a:p>
          <a:p>
            <a:pPr marL="171450" indent="-171450">
              <a:lnSpc>
                <a:spcPct val="100000"/>
              </a:lnSpc>
              <a:buFont typeface="Arial" panose="020B0604020202020204" pitchFamily="34" charset="0"/>
              <a:buChar char="•"/>
            </a:pPr>
            <a:r>
              <a:rPr lang="fr-FR" altLang="fr-FR" sz="1000" b="1" dirty="0" err="1"/>
              <a:t>Seiri</a:t>
            </a:r>
            <a:r>
              <a:rPr lang="fr-FR" altLang="fr-FR" sz="1000" b="1" dirty="0"/>
              <a:t> (</a:t>
            </a:r>
            <a:r>
              <a:rPr lang="fr-FR" altLang="fr-FR" sz="1000" dirty="0"/>
              <a:t>Trier, jeter, recycler, archiver, placer les outils de travail selon leur fréquence d’utilisation). </a:t>
            </a:r>
          </a:p>
          <a:p>
            <a:pPr marL="171450" indent="-171450">
              <a:lnSpc>
                <a:spcPct val="100000"/>
              </a:lnSpc>
              <a:buFont typeface="Arial" panose="020B0604020202020204" pitchFamily="34" charset="0"/>
              <a:buChar char="•"/>
            </a:pPr>
            <a:r>
              <a:rPr lang="fr-FR" altLang="fr-FR" sz="1000" b="1" dirty="0" err="1"/>
              <a:t>Seiton</a:t>
            </a:r>
            <a:r>
              <a:rPr lang="fr-FR" altLang="fr-FR" sz="1000" b="1" dirty="0"/>
              <a:t> (</a:t>
            </a:r>
            <a:r>
              <a:rPr lang="fr-FR" altLang="fr-FR" sz="1000" dirty="0"/>
              <a:t>Ranger, classer de manière à limiter les déplacements physiques ou le port d’objets lourds, optimiser l’utilisation de l’espace). </a:t>
            </a:r>
          </a:p>
          <a:p>
            <a:pPr marL="171450" indent="-171450">
              <a:lnSpc>
                <a:spcPct val="100000"/>
              </a:lnSpc>
              <a:buFont typeface="Arial" panose="020B0604020202020204" pitchFamily="34" charset="0"/>
              <a:buChar char="•"/>
            </a:pPr>
            <a:r>
              <a:rPr lang="fr-FR" altLang="fr-FR" sz="1000" b="1" dirty="0" err="1"/>
              <a:t>Seiso</a:t>
            </a:r>
            <a:r>
              <a:rPr lang="fr-FR" altLang="fr-FR" sz="1000" b="1" dirty="0"/>
              <a:t> (</a:t>
            </a:r>
            <a:r>
              <a:rPr lang="fr-FR" altLang="fr-FR" sz="1000" dirty="0"/>
              <a:t>Nettoyer, réparer). </a:t>
            </a:r>
          </a:p>
          <a:p>
            <a:pPr marL="171450" indent="-171450">
              <a:lnSpc>
                <a:spcPct val="100000"/>
              </a:lnSpc>
              <a:buFont typeface="Arial" panose="020B0604020202020204" pitchFamily="34" charset="0"/>
              <a:buChar char="•"/>
            </a:pPr>
            <a:r>
              <a:rPr lang="fr-FR" altLang="fr-FR" sz="1000" b="1" dirty="0" err="1"/>
              <a:t>Seiketsu</a:t>
            </a:r>
            <a:r>
              <a:rPr lang="fr-FR" altLang="fr-FR" sz="1000" b="1" dirty="0"/>
              <a:t> (</a:t>
            </a:r>
            <a:r>
              <a:rPr lang="fr-FR" altLang="fr-FR" sz="1000" dirty="0"/>
              <a:t>Ordonner les documents ou son poste de travail de manière à ce qu’une autre personne puisse s’y retrouver). </a:t>
            </a:r>
          </a:p>
          <a:p>
            <a:pPr marL="171450" indent="-171450">
              <a:lnSpc>
                <a:spcPct val="100000"/>
              </a:lnSpc>
              <a:buFont typeface="Arial" panose="020B0604020202020204" pitchFamily="34" charset="0"/>
              <a:buChar char="•"/>
            </a:pPr>
            <a:r>
              <a:rPr lang="fr-FR" altLang="fr-FR" sz="1000" b="1" dirty="0" err="1"/>
              <a:t>Shitsuke</a:t>
            </a:r>
            <a:r>
              <a:rPr lang="fr-FR" altLang="fr-FR" sz="1000" b="1" dirty="0"/>
              <a:t> (</a:t>
            </a:r>
            <a:r>
              <a:rPr lang="fr-FR" altLang="fr-FR" sz="1000" dirty="0"/>
              <a:t>Être rigoureux, appliquer les 4 opérations précédentes et les maintenir dans le temps).</a:t>
            </a:r>
          </a:p>
          <a:p>
            <a:endParaRPr lang="fr-FR" alt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E55326F-EE93-4492-8AF0-51983FA2F30E}"/>
              </a:ext>
            </a:extLst>
          </p:cNvPr>
          <p:cNvSpPr>
            <a:spLocks noGrp="1" noRot="1" noChangeAspect="1" noChangeArrowheads="1" noTextEdit="1"/>
          </p:cNvSpPr>
          <p:nvPr>
            <p:ph type="sldImg"/>
          </p:nvPr>
        </p:nvSpPr>
        <p:spPr>
          <a:xfrm>
            <a:off x="285750" y="246063"/>
            <a:ext cx="6654800" cy="4991100"/>
          </a:xfrm>
          <a:ln/>
        </p:spPr>
      </p:sp>
      <p:sp>
        <p:nvSpPr>
          <p:cNvPr id="44035" name="Rectangle 3">
            <a:extLst>
              <a:ext uri="{FF2B5EF4-FFF2-40B4-BE49-F238E27FC236}">
                <a16:creationId xmlns:a16="http://schemas.microsoft.com/office/drawing/2014/main" id="{53CEEC90-18FB-49BE-8AA2-3E5E8DB683ED}"/>
              </a:ext>
            </a:extLst>
          </p:cNvPr>
          <p:cNvSpPr>
            <a:spLocks noGrp="1" noChangeArrowheads="1"/>
          </p:cNvSpPr>
          <p:nvPr>
            <p:ph type="body" idx="1"/>
          </p:nvPr>
        </p:nvSpPr>
        <p:spPr>
          <a:xfrm>
            <a:off x="93663" y="5262563"/>
            <a:ext cx="6846887" cy="4972050"/>
          </a:xfrm>
          <a:noFill/>
        </p:spPr>
        <p:txBody>
          <a:bodyPr/>
          <a:lstStyle/>
          <a:p>
            <a:pPr>
              <a:lnSpc>
                <a:spcPct val="100000"/>
              </a:lnSpc>
            </a:pPr>
            <a:r>
              <a:rPr lang="fr-FR" altLang="fr-FR" sz="1000" dirty="0"/>
              <a:t>Les termes management visuels et communications visuelles sont souvent confondus. En effet un système de management visuel est également un système de communication, mais l’inverse n’est pas forcément vrai. Le management visuel constitue un ensemble de routines et techniques visant à créer des habitudes d’organisation du lieu de travail, à assurer le respect des normes, et à encourager l’esprit d’amélioration permanente. Cette démarche permet de rendre visibles les écarts par rapport à un standard ou à une situation attendue, et de provoquer des comportements ou réactions pour revenir à une situation « normale ». </a:t>
            </a:r>
          </a:p>
          <a:p>
            <a:pPr>
              <a:lnSpc>
                <a:spcPct val="100000"/>
              </a:lnSpc>
            </a:pPr>
            <a:r>
              <a:rPr lang="fr-FR" altLang="fr-FR" sz="1000" dirty="0"/>
              <a:t>Le management visuel implique donc la personne concernée, l’amène à réagir, à adapter son comportement, par des techniques simples de visualisation d’informations.</a:t>
            </a:r>
          </a:p>
          <a:p>
            <a:pPr>
              <a:lnSpc>
                <a:spcPct val="100000"/>
              </a:lnSpc>
            </a:pPr>
            <a:r>
              <a:rPr lang="fr-FR" altLang="fr-FR" sz="1000" dirty="0"/>
              <a:t>La communication visuelle vise à diffuser une information, sans impliquer la personne qui la reçoit. Celle-ci reste donc tout à fait passive face à l’information.</a:t>
            </a:r>
          </a:p>
          <a:p>
            <a:pPr>
              <a:lnSpc>
                <a:spcPct val="100000"/>
              </a:lnSpc>
            </a:pPr>
            <a:r>
              <a:rPr lang="fr-FR" altLang="fr-FR" sz="1000" dirty="0"/>
              <a:t>Prenons par exemple le système de signalisation routière : il est simple et utilise essentiellement des symboles, des formes, et des couleurs. Ainsi, toute personne initiée peut interpréter ces signaux rapidement, quelle que soit sa langue. Elle pourra ensuite réagir en fonction de l’information donnée. De plus, l’emplacement des panneaux est adapté à la distance et à la vitesse à laquelle les conducteurs les verront. </a:t>
            </a:r>
          </a:p>
          <a:p>
            <a:pPr>
              <a:lnSpc>
                <a:spcPct val="100000"/>
              </a:lnSpc>
            </a:pPr>
            <a:r>
              <a:rPr lang="fr-FR" altLang="fr-FR" sz="1000" dirty="0"/>
              <a:t>Face au panneau signalant une série de virages dangereux, le conducteur pourra décrypter les informations suivantes La forme du panneau, triangulaire, signale un danger imminent ou potentiel, renforcé par la couleur rouge du contour. Il sait donc qu’il doit faire attention.</a:t>
            </a:r>
          </a:p>
          <a:p>
            <a:pPr>
              <a:lnSpc>
                <a:spcPct val="100000"/>
              </a:lnSpc>
            </a:pPr>
            <a:r>
              <a:rPr lang="fr-FR" altLang="fr-FR" sz="1000" dirty="0"/>
              <a:t>Le symbole dans le triangle représente un zigzag. Le sens de la première courbe indique le sens du premier virage, le conducteur sait donc qu’une série de virages dangereux s’annonce, dont le premier commence par la droite/gauche. Il pourra donc adapter sa conduite en conséquence : il sait qu’il doit ralentir, corriger sa trajectoire, et rester vigilant. De plus, il a pu intégrer toutes ces informations en un laps de temps très court grâce aux symboles, formes et couleurs. Il s’agit là d’un exemple de management visuel. Par contre, un panneau qui indique l’emplacement d’un monument relève de la communication visuelle. Il ne s’agit là que d’une indication, n’impliquant aucune obligation ni restriction. Il n’influence pas forcément la réaction de la personne qui l’observe, ce n’est qu’une information. Dans l’entreprise, un management visuel pertinent permet de comprendre rapidement l’organisation, le fonctionnement, et les règles de l’environnement de travail. L’avancement des tâches par rapport aux objectifs, l’état de fonctionnement (normal ou alerte) d’un équipement, et les écarts ou défauts éventuels sont facilement visibles.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a:extLst>
              <a:ext uri="{FF2B5EF4-FFF2-40B4-BE49-F238E27FC236}">
                <a16:creationId xmlns:a16="http://schemas.microsoft.com/office/drawing/2014/main" id="{05644B30-2D1C-4CA3-BC52-59EE45CC711D}"/>
              </a:ext>
            </a:extLst>
          </p:cNvPr>
          <p:cNvSpPr>
            <a:spLocks noGrp="1" noRot="1" noChangeAspect="1" noChangeArrowheads="1" noTextEdit="1"/>
          </p:cNvSpPr>
          <p:nvPr>
            <p:ph type="sldImg"/>
          </p:nvPr>
        </p:nvSpPr>
        <p:spPr>
          <a:ln/>
        </p:spPr>
      </p:sp>
      <p:sp>
        <p:nvSpPr>
          <p:cNvPr id="46083" name="Espace réservé des notes 2">
            <a:extLst>
              <a:ext uri="{FF2B5EF4-FFF2-40B4-BE49-F238E27FC236}">
                <a16:creationId xmlns:a16="http://schemas.microsoft.com/office/drawing/2014/main" id="{10C6E9F0-24B1-413B-B010-1DF939BA0823}"/>
              </a:ext>
            </a:extLst>
          </p:cNvPr>
          <p:cNvSpPr>
            <a:spLocks noGrp="1" noChangeArrowheads="1"/>
          </p:cNvSpPr>
          <p:nvPr>
            <p:ph type="body" idx="1"/>
          </p:nvPr>
        </p:nvSpPr>
        <p:spPr>
          <a:xfrm>
            <a:off x="93663" y="4637088"/>
            <a:ext cx="6911975" cy="4703762"/>
          </a:xfrm>
          <a:noFill/>
        </p:spPr>
        <p:txBody>
          <a:bodyPr/>
          <a:lstStyle/>
          <a:p>
            <a:pPr>
              <a:lnSpc>
                <a:spcPct val="100000"/>
              </a:lnSpc>
            </a:pPr>
            <a:r>
              <a:rPr lang="fr-FR" altLang="fr-FR" sz="1000" dirty="0"/>
              <a:t>Comment impliquer l’Homme ? Son implication ne peut se faire que par l’évolution des modes de management en s’assurant de la capacité de l’organisation à passer d’un mode de management directif à un management participatif, voire à la délégation.</a:t>
            </a:r>
          </a:p>
          <a:p>
            <a:pPr>
              <a:lnSpc>
                <a:spcPct val="100000"/>
              </a:lnSpc>
            </a:pPr>
            <a:r>
              <a:rPr lang="fr-FR" altLang="fr-FR" sz="1000" dirty="0"/>
              <a:t>Ce sont en effet les Hommes de terrain (« ceux qui font ») qui savent ce qui se passe réellement, et qui sont les premiers à pouvoir faire remonter des solutions et des idées d’amélioration en vue de faire évoluer l’organisation. C’est donc en les faisant partager leurs connaissances et leur savoir que l’entreprise s’enrichira.</a:t>
            </a:r>
          </a:p>
          <a:p>
            <a:pPr>
              <a:lnSpc>
                <a:spcPct val="100000"/>
              </a:lnSpc>
            </a:pPr>
            <a:r>
              <a:rPr lang="fr-FR" altLang="fr-FR" sz="1000" dirty="0"/>
              <a:t>Ce « regain de pouvoir de l’opérationnel » passe bien évidemment par le « savoir-faire faire » : faire participer les équipes aux projets, en insistant sur l’importance de la bonne compréhension des enjeux des chantiers et en les responsabilisant dans leur accomplissement.</a:t>
            </a:r>
          </a:p>
          <a:p>
            <a:pPr>
              <a:lnSpc>
                <a:spcPct val="100000"/>
              </a:lnSpc>
            </a:pPr>
            <a:r>
              <a:rPr lang="fr-FR" altLang="fr-FR" sz="1000" dirty="0"/>
              <a:t>Prenons pour exemples certains outils ou méthodes utilisés dans une démarche Lean :</a:t>
            </a:r>
          </a:p>
          <a:p>
            <a:pPr marL="171450" indent="-171450">
              <a:lnSpc>
                <a:spcPct val="100000"/>
              </a:lnSpc>
              <a:buFont typeface="Arial" panose="020B0604020202020204" pitchFamily="34" charset="0"/>
              <a:buChar char="•"/>
            </a:pPr>
            <a:r>
              <a:rPr lang="fr-FR" altLang="fr-FR" sz="1000" dirty="0"/>
              <a:t>La création d’équipes responsabilisées, ou d’îlots autonomes de production. Par essence basée sur la responsabilisation et la « montée en autonomie » des opérationnels, on leur délègue les problématiques de gestion du quotidien par l’intermédiaire du responsable d’îlot.</a:t>
            </a:r>
          </a:p>
          <a:p>
            <a:pPr marL="171450" indent="-171450">
              <a:lnSpc>
                <a:spcPct val="100000"/>
              </a:lnSpc>
              <a:buFont typeface="Arial" panose="020B0604020202020204" pitchFamily="34" charset="0"/>
              <a:buChar char="•"/>
            </a:pPr>
            <a:r>
              <a:rPr lang="fr-FR" altLang="fr-FR" sz="1000" dirty="0"/>
              <a:t>Les chantiers 5S ou SMED. Ils ont pour vocation de permettre aux équipes de s’approprier et de participer à l’amélioration de leur environnement de travail, ou de leur façon d’organiser les pointages ou changements de séries. Cette sollicitation leur insuffle proactivité et motivation.</a:t>
            </a:r>
          </a:p>
          <a:p>
            <a:pPr marL="171450" indent="-171450">
              <a:lnSpc>
                <a:spcPct val="100000"/>
              </a:lnSpc>
              <a:buFont typeface="Arial" panose="020B0604020202020204" pitchFamily="34" charset="0"/>
              <a:buChar char="•"/>
            </a:pPr>
            <a:r>
              <a:rPr lang="fr-FR" altLang="fr-FR" sz="1000" dirty="0"/>
              <a:t>Ainsi, et bon nombre d’autres outils pourraient en témoigner, l’implication nécessaire des Hommes n’est rendue possible que par la participation active et en profondeur de la mise en place de ces chantiers, et plus largement, des projets Lean.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a:extLst>
              <a:ext uri="{FF2B5EF4-FFF2-40B4-BE49-F238E27FC236}">
                <a16:creationId xmlns:a16="http://schemas.microsoft.com/office/drawing/2014/main" id="{7F7CC453-A154-4824-AD80-D94AC85AEC6C}"/>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1D8AAAC6-AFC3-479D-99CF-5E01F946DEAC}"/>
              </a:ext>
            </a:extLst>
          </p:cNvPr>
          <p:cNvSpPr>
            <a:spLocks noGrp="1"/>
          </p:cNvSpPr>
          <p:nvPr>
            <p:ph type="body" idx="1"/>
          </p:nvPr>
        </p:nvSpPr>
        <p:spPr/>
        <p:txBody>
          <a:bodyPr/>
          <a:lstStyle/>
          <a:p>
            <a:pPr>
              <a:lnSpc>
                <a:spcPct val="100000"/>
              </a:lnSpc>
              <a:defRPr/>
            </a:pPr>
            <a:r>
              <a:rPr lang="fr-FR" sz="1000" dirty="0"/>
              <a:t>DMAIC (pour </a:t>
            </a:r>
            <a:r>
              <a:rPr lang="fr-FR" sz="1000" dirty="0" err="1"/>
              <a:t>Define</a:t>
            </a:r>
            <a:r>
              <a:rPr lang="fr-FR" sz="1000" dirty="0"/>
              <a:t> </a:t>
            </a:r>
            <a:r>
              <a:rPr lang="fr-FR" sz="1000" dirty="0" err="1"/>
              <a:t>Measure</a:t>
            </a:r>
            <a:r>
              <a:rPr lang="fr-FR" sz="1000" dirty="0"/>
              <a:t> Analyse </a:t>
            </a:r>
            <a:r>
              <a:rPr lang="fr-FR" sz="1000" dirty="0" err="1"/>
              <a:t>Improve</a:t>
            </a:r>
            <a:r>
              <a:rPr lang="fr-FR" sz="1000" dirty="0"/>
              <a:t> Control) est une méthode de résolution de problème utilisée dans le cadre de projets </a:t>
            </a:r>
            <a:r>
              <a:rPr lang="fr-FR" sz="1000" dirty="0" err="1"/>
              <a:t>lean</a:t>
            </a:r>
            <a:r>
              <a:rPr lang="fr-FR" sz="1000" dirty="0"/>
              <a:t> Six Sigma </a:t>
            </a:r>
          </a:p>
          <a:p>
            <a:pPr>
              <a:lnSpc>
                <a:spcPct val="100000"/>
              </a:lnSpc>
              <a:defRPr/>
            </a:pPr>
            <a:r>
              <a:rPr lang="fr-FR" sz="1000" dirty="0"/>
              <a:t>Cette méthode repose sur une démarche structurée en 5 étapes que voici :</a:t>
            </a:r>
          </a:p>
          <a:p>
            <a:pPr marL="228600" indent="-228600">
              <a:lnSpc>
                <a:spcPct val="100000"/>
              </a:lnSpc>
              <a:buFont typeface="+mj-lt"/>
              <a:buAutoNum type="arabicPeriod"/>
              <a:defRPr/>
            </a:pPr>
            <a:r>
              <a:rPr lang="fr-FR" sz="1000" b="1" dirty="0"/>
              <a:t>Définir</a:t>
            </a:r>
            <a:r>
              <a:rPr lang="fr-FR" sz="1000" dirty="0"/>
              <a:t> : définition du problème, du périmètre étudié et des objectifs associés (en termes de performance, attente utilisateurs...).</a:t>
            </a:r>
          </a:p>
          <a:p>
            <a:pPr marL="228600" indent="-228600">
              <a:lnSpc>
                <a:spcPct val="100000"/>
              </a:lnSpc>
              <a:buFont typeface="+mj-lt"/>
              <a:buAutoNum type="arabicPeriod"/>
              <a:defRPr/>
            </a:pPr>
            <a:r>
              <a:rPr lang="fr-FR" sz="1000" b="1" dirty="0"/>
              <a:t>Mesurer</a:t>
            </a:r>
            <a:r>
              <a:rPr lang="fr-FR" sz="1000" dirty="0"/>
              <a:t> : choix des variables qui doivent être analysées et des instruments de recueil, mise en œuvre de la collecte des données.</a:t>
            </a:r>
          </a:p>
          <a:p>
            <a:pPr marL="228600" indent="-228600">
              <a:lnSpc>
                <a:spcPct val="100000"/>
              </a:lnSpc>
              <a:buFont typeface="+mj-lt"/>
              <a:buAutoNum type="arabicPeriod"/>
              <a:defRPr/>
            </a:pPr>
            <a:r>
              <a:rPr lang="fr-FR" sz="1000" b="1" dirty="0"/>
              <a:t>Analyser</a:t>
            </a:r>
            <a:r>
              <a:rPr lang="fr-FR" sz="1000" dirty="0"/>
              <a:t> : appréciation des écarts entre la situation actuelle et les objectifs fixés. Identification des causes et des leviers actionnables pour y remédier.</a:t>
            </a:r>
          </a:p>
          <a:p>
            <a:pPr marL="228600" indent="-228600">
              <a:lnSpc>
                <a:spcPct val="100000"/>
              </a:lnSpc>
              <a:buFont typeface="+mj-lt"/>
              <a:buAutoNum type="arabicPeriod"/>
              <a:defRPr/>
            </a:pPr>
            <a:r>
              <a:rPr lang="fr-FR" sz="1000" b="1" dirty="0"/>
              <a:t>Améliorer</a:t>
            </a:r>
            <a:r>
              <a:rPr lang="fr-FR" sz="1000" dirty="0"/>
              <a:t> : inventaire, classement et choix des solutions. Mise en place des actions retenues.</a:t>
            </a:r>
          </a:p>
          <a:p>
            <a:pPr marL="228600" indent="-228600">
              <a:lnSpc>
                <a:spcPct val="100000"/>
              </a:lnSpc>
              <a:buFont typeface="+mj-lt"/>
              <a:buAutoNum type="arabicPeriod"/>
              <a:defRPr/>
            </a:pPr>
            <a:r>
              <a:rPr lang="fr-FR" sz="1000" b="1" dirty="0"/>
              <a:t>Contrôler</a:t>
            </a:r>
            <a:r>
              <a:rPr lang="fr-FR" sz="1000" dirty="0"/>
              <a:t> : définition d’un plan de contrôle de la solution mise en place, choix d’indicateurs pertinents. Le but est de se donner les moyens de corriger le plan si les résultats souhaités ne sont pas au rendez-vous.</a:t>
            </a:r>
          </a:p>
          <a:p>
            <a:pPr>
              <a:lnSpc>
                <a:spcPct val="100000"/>
              </a:lnSpc>
              <a:defRPr/>
            </a:pPr>
            <a:endParaRPr lang="fr-FR" sz="1000" dirty="0"/>
          </a:p>
          <a:p>
            <a:pPr>
              <a:lnSpc>
                <a:spcPct val="100000"/>
              </a:lnSpc>
              <a:defRPr/>
            </a:pPr>
            <a:r>
              <a:rPr lang="fr-FR" sz="1000" dirty="0"/>
              <a:t>Cette méthode utilise sur de nombreux outils comme : les « cinq pourquoi », le diagramme de cause et d’effet, la méthode des cinq S , Kaizen...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a:extLst>
              <a:ext uri="{FF2B5EF4-FFF2-40B4-BE49-F238E27FC236}">
                <a16:creationId xmlns:a16="http://schemas.microsoft.com/office/drawing/2014/main" id="{FA11E63F-8725-40E1-B64A-11061A31BB5B}"/>
              </a:ext>
            </a:extLst>
          </p:cNvPr>
          <p:cNvSpPr>
            <a:spLocks noGrp="1" noRot="1" noChangeAspect="1" noChangeArrowheads="1" noTextEdit="1"/>
          </p:cNvSpPr>
          <p:nvPr>
            <p:ph type="sldImg"/>
          </p:nvPr>
        </p:nvSpPr>
        <p:spPr>
          <a:ln/>
        </p:spPr>
      </p:sp>
      <p:sp>
        <p:nvSpPr>
          <p:cNvPr id="50179" name="Espace réservé des notes 2">
            <a:extLst>
              <a:ext uri="{FF2B5EF4-FFF2-40B4-BE49-F238E27FC236}">
                <a16:creationId xmlns:a16="http://schemas.microsoft.com/office/drawing/2014/main" id="{A53AC010-7093-4E16-A175-BBBE1CEC5B0E}"/>
              </a:ext>
            </a:extLst>
          </p:cNvPr>
          <p:cNvSpPr>
            <a:spLocks noGrp="1" noChangeArrowheads="1"/>
          </p:cNvSpPr>
          <p:nvPr>
            <p:ph type="body" idx="1"/>
          </p:nvPr>
        </p:nvSpPr>
        <p:spPr>
          <a:xfrm>
            <a:off x="165100" y="4716463"/>
            <a:ext cx="6624638" cy="5368925"/>
          </a:xfrm>
          <a:noFill/>
        </p:spPr>
        <p:txBody>
          <a:bodyPr/>
          <a:lstStyle/>
          <a:p>
            <a:pPr>
              <a:lnSpc>
                <a:spcPct val="100000"/>
              </a:lnSpc>
            </a:pPr>
            <a:r>
              <a:rPr lang="fr-FR" altLang="fr-FR" sz="1000" b="1"/>
              <a:t>DEFINE</a:t>
            </a:r>
            <a:r>
              <a:rPr lang="fr-FR" altLang="fr-FR" sz="1000"/>
              <a:t>: Il s'agit de définir le périmètre du sujet que l'on souhaite traiter et de cibler l'objectif à atteindre, en cohérence avec la demande client. Cette phase permet également de produire une charte de projet avec un planning réaliste ainsi qu'un plan de communication du projet.</a:t>
            </a:r>
          </a:p>
          <a:p>
            <a:pPr>
              <a:lnSpc>
                <a:spcPct val="100000"/>
              </a:lnSpc>
            </a:pPr>
            <a:r>
              <a:rPr lang="fr-FR" altLang="fr-FR" sz="1000"/>
              <a:t> </a:t>
            </a:r>
          </a:p>
          <a:p>
            <a:pPr>
              <a:lnSpc>
                <a:spcPct val="100000"/>
              </a:lnSpc>
            </a:pPr>
            <a:r>
              <a:rPr lang="fr-FR" altLang="fr-FR" sz="1000" b="1"/>
              <a:t>MESURE</a:t>
            </a:r>
            <a:r>
              <a:rPr lang="fr-FR" altLang="fr-FR" sz="1000"/>
              <a:t>: L'objectif est de collecter des données sur le terrain, représentatives de la situation actuelle, afin de mieux appréhender les causes du problème. Il s'agit également de vérifier que le processus de mesure est acceptable vis-à-vis des objectifs recherchés en comparant la variance du processus de mesure à la variance du processus à mesurer.</a:t>
            </a:r>
          </a:p>
          <a:p>
            <a:pPr>
              <a:lnSpc>
                <a:spcPct val="100000"/>
              </a:lnSpc>
            </a:pPr>
            <a:endParaRPr lang="fr-FR" altLang="fr-FR" sz="1000"/>
          </a:p>
          <a:p>
            <a:pPr>
              <a:lnSpc>
                <a:spcPct val="100000"/>
              </a:lnSpc>
            </a:pPr>
            <a:r>
              <a:rPr lang="fr-FR" altLang="fr-FR" sz="1000" b="1"/>
              <a:t>ANALYSE</a:t>
            </a:r>
            <a:r>
              <a:rPr lang="fr-FR" altLang="fr-FR" sz="1000"/>
              <a:t>: Il s'agit d'identifier et d'établir l'influence des paramètres qui causent les variabilités du processus par l'exploitation des données collectées dans la phase précédente. </a:t>
            </a:r>
          </a:p>
          <a:p>
            <a:pPr>
              <a:lnSpc>
                <a:spcPct val="100000"/>
              </a:lnSpc>
            </a:pPr>
            <a:endParaRPr lang="fr-FR" altLang="fr-FR" sz="1000"/>
          </a:p>
          <a:p>
            <a:pPr>
              <a:lnSpc>
                <a:spcPct val="100000"/>
              </a:lnSpc>
            </a:pPr>
            <a:r>
              <a:rPr lang="fr-FR" altLang="fr-FR" sz="1000" b="1"/>
              <a:t>IMPROVE</a:t>
            </a:r>
            <a:r>
              <a:rPr lang="fr-FR" altLang="fr-FR" sz="1000"/>
              <a:t> (améliorer): Sur la base des résultats de l'analyse menée précédemment, il s'agit d'établir les solutions qui doivent permettre de mettre sous contrôle le processus afin de réduire les variabilités, c’est-à-dire passer en mode « prédictif ». </a:t>
            </a:r>
          </a:p>
          <a:p>
            <a:pPr>
              <a:lnSpc>
                <a:spcPct val="100000"/>
              </a:lnSpc>
            </a:pPr>
            <a:endParaRPr lang="fr-FR" altLang="fr-FR" sz="1000"/>
          </a:p>
          <a:p>
            <a:pPr>
              <a:lnSpc>
                <a:spcPct val="100000"/>
              </a:lnSpc>
            </a:pPr>
            <a:r>
              <a:rPr lang="fr-FR" altLang="fr-FR" sz="1000" b="1"/>
              <a:t>CONTROL</a:t>
            </a:r>
            <a:r>
              <a:rPr lang="fr-FR" altLang="fr-FR" sz="1000"/>
              <a:t> (maîtriser): Cette dernière phase vise à pérenniser la solution définie dans la phase précédente en mettant en place des indicateurs de suivi ou de supervision de la maîtrise du processus. On retrouve ici l'un des principes du Lean qui établit que tout progrès doit être « calé » par la mise en place d'un standard. C'es au cours de cette phase que l'on déploiera de manière privilégiée les cartes de contrôle.</a:t>
            </a:r>
          </a:p>
          <a:p>
            <a:pPr>
              <a:lnSpc>
                <a:spcPct val="100000"/>
              </a:lnSpc>
            </a:pPr>
            <a:endParaRPr lang="fr-FR" altLang="fr-FR" sz="10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a:extLst>
              <a:ext uri="{FF2B5EF4-FFF2-40B4-BE49-F238E27FC236}">
                <a16:creationId xmlns:a16="http://schemas.microsoft.com/office/drawing/2014/main" id="{E9F4605A-60D0-4BDB-A87F-58AC53D4656D}"/>
              </a:ext>
            </a:extLst>
          </p:cNvPr>
          <p:cNvSpPr>
            <a:spLocks noGrp="1" noRot="1" noChangeAspect="1" noChangeArrowheads="1" noTextEdit="1"/>
          </p:cNvSpPr>
          <p:nvPr>
            <p:ph type="sldImg"/>
          </p:nvPr>
        </p:nvSpPr>
        <p:spPr>
          <a:ln/>
        </p:spPr>
      </p:sp>
      <p:sp>
        <p:nvSpPr>
          <p:cNvPr id="52227" name="Espace réservé des notes 2">
            <a:extLst>
              <a:ext uri="{FF2B5EF4-FFF2-40B4-BE49-F238E27FC236}">
                <a16:creationId xmlns:a16="http://schemas.microsoft.com/office/drawing/2014/main" id="{BE501C4D-D4A3-40DC-BE6E-4284A1B4E223}"/>
              </a:ext>
            </a:extLst>
          </p:cNvPr>
          <p:cNvSpPr>
            <a:spLocks noGrp="1" noChangeArrowheads="1"/>
          </p:cNvSpPr>
          <p:nvPr>
            <p:ph type="body" idx="1"/>
          </p:nvPr>
        </p:nvSpPr>
        <p:spPr>
          <a:xfrm>
            <a:off x="236538" y="4878388"/>
            <a:ext cx="6626225" cy="5135562"/>
          </a:xfrm>
          <a:noFill/>
        </p:spPr>
        <p:txBody>
          <a:bodyPr/>
          <a:lstStyle/>
          <a:p>
            <a:pPr>
              <a:lnSpc>
                <a:spcPct val="100000"/>
              </a:lnSpc>
            </a:pPr>
            <a:r>
              <a:rPr lang="fr-FR" altLang="fr-FR" sz="1000" dirty="0"/>
              <a:t>Comment fixer les objectifs de progrès sur les différents axes de progrès identifiés ?</a:t>
            </a:r>
          </a:p>
          <a:p>
            <a:pPr>
              <a:lnSpc>
                <a:spcPct val="100000"/>
              </a:lnSpc>
            </a:pPr>
            <a:r>
              <a:rPr lang="fr-FR" altLang="fr-FR" sz="1000" dirty="0"/>
              <a:t>Le but est d’améliorer la performance de l’entreprise par rapport à son activité observée. Bien souvent la performance varie fortement d’un jour sur l’autre. Les actions de progrès doivent conduire à progresser sur la moyenne des performances.</a:t>
            </a:r>
          </a:p>
          <a:p>
            <a:pPr>
              <a:lnSpc>
                <a:spcPct val="100000"/>
              </a:lnSpc>
            </a:pPr>
            <a:r>
              <a:rPr lang="fr-FR" altLang="fr-FR" sz="1000" dirty="0"/>
              <a:t>Il ne faut pas fixer des objectifs trop bas et facile à atteindre sinon le progrès résultant sera minime.</a:t>
            </a:r>
          </a:p>
          <a:p>
            <a:pPr>
              <a:lnSpc>
                <a:spcPct val="100000"/>
              </a:lnSpc>
            </a:pPr>
            <a:r>
              <a:rPr lang="fr-FR" altLang="fr-FR" sz="1000" dirty="0"/>
              <a:t>A l’inverse, il ne faut pas viser des objectifs trop ambitieux, car s’ils apparaissent inatteignables ou irréalistes, ils risquent de décourager les meilleures volontés.</a:t>
            </a:r>
          </a:p>
          <a:p>
            <a:pPr>
              <a:lnSpc>
                <a:spcPct val="100000"/>
              </a:lnSpc>
            </a:pPr>
            <a:r>
              <a:rPr lang="fr-FR" altLang="fr-FR" sz="1000" dirty="0"/>
              <a:t>Trois évaluations de performances peuvent devenir des objectifs :</a:t>
            </a:r>
          </a:p>
          <a:p>
            <a:pPr>
              <a:lnSpc>
                <a:spcPct val="100000"/>
              </a:lnSpc>
            </a:pPr>
            <a:r>
              <a:rPr lang="fr-FR" altLang="fr-FR" sz="1000" b="1" dirty="0"/>
              <a:t>Le meilleur jour</a:t>
            </a:r>
          </a:p>
          <a:p>
            <a:pPr>
              <a:lnSpc>
                <a:spcPct val="100000"/>
              </a:lnSpc>
            </a:pPr>
            <a:r>
              <a:rPr lang="fr-FR" altLang="fr-FR" sz="1000" dirty="0"/>
              <a:t>Pourquoi ne pas faire tous les jours la performance que l’on a atteint le meilleur jour ?</a:t>
            </a:r>
            <a:br>
              <a:rPr lang="fr-FR" altLang="fr-FR" sz="1000" dirty="0"/>
            </a:br>
            <a:r>
              <a:rPr lang="fr-FR" altLang="fr-FR" sz="1000" i="1" dirty="0"/>
              <a:t>Puisqu’on l’a fait, pourquoi ne le répète-t-on pas ? </a:t>
            </a:r>
            <a:r>
              <a:rPr lang="fr-FR" altLang="fr-FR" sz="1000" dirty="0"/>
              <a:t>On doit rechercher les circonstances qui ont permis d’atteindre la performance du meilleur jour pour isoler les facteurs qui font que la performance du meilleur jour ne se répète pas systématiquement. </a:t>
            </a:r>
          </a:p>
          <a:p>
            <a:pPr>
              <a:lnSpc>
                <a:spcPct val="100000"/>
              </a:lnSpc>
            </a:pPr>
            <a:r>
              <a:rPr lang="fr-FR" altLang="fr-FR" sz="1000" b="1" dirty="0"/>
              <a:t>La performance des meilleurs</a:t>
            </a:r>
          </a:p>
          <a:p>
            <a:pPr>
              <a:lnSpc>
                <a:spcPct val="100000"/>
              </a:lnSpc>
            </a:pPr>
            <a:r>
              <a:rPr lang="fr-FR" altLang="fr-FR" sz="1000" dirty="0"/>
              <a:t>On peut savoir à travers la presse ou des rencontres quelle est la performance des entreprises du même secteur d’activité (c’est ce que l’on nomme </a:t>
            </a:r>
            <a:r>
              <a:rPr lang="fr-FR" altLang="fr-FR" sz="1000" b="1" dirty="0"/>
              <a:t>benchmarking</a:t>
            </a:r>
            <a:r>
              <a:rPr lang="fr-FR" altLang="fr-FR" sz="1000" dirty="0"/>
              <a:t>). </a:t>
            </a:r>
            <a:r>
              <a:rPr lang="fr-FR" altLang="fr-FR" sz="1000" i="1" dirty="0"/>
              <a:t>Si d’autres le font, pourquoi n’y parvenons-nous pas ? </a:t>
            </a:r>
            <a:r>
              <a:rPr lang="fr-FR" altLang="fr-FR" sz="1000" dirty="0"/>
              <a:t>Il est évidemment plus difficile d’identifier les processus qui conduisent à de très bonnes performances pour des raisons de confidentialité.</a:t>
            </a:r>
          </a:p>
          <a:p>
            <a:pPr>
              <a:lnSpc>
                <a:spcPct val="100000"/>
              </a:lnSpc>
            </a:pPr>
            <a:r>
              <a:rPr lang="fr-FR" altLang="fr-FR" sz="1000" b="1" dirty="0"/>
              <a:t>La limite technique</a:t>
            </a:r>
          </a:p>
          <a:p>
            <a:pPr>
              <a:lnSpc>
                <a:spcPct val="100000"/>
              </a:lnSpc>
            </a:pPr>
            <a:r>
              <a:rPr lang="fr-FR" altLang="fr-FR" sz="1000" dirty="0"/>
              <a:t>Si un équipement peut faire 100, pourquoi est-ce que l’on est souvent très en dessous ? Il y a bien sur de nombreux facteurs qui dégradent la performance réelle comme nous l’avons vu à propos du calcul du TRG.</a:t>
            </a:r>
          </a:p>
          <a:p>
            <a:pPr>
              <a:lnSpc>
                <a:spcPct val="100000"/>
              </a:lnSpc>
            </a:pPr>
            <a:endParaRPr lang="fr-FR" altLang="fr-FR" dirty="0"/>
          </a:p>
          <a:p>
            <a:pPr>
              <a:lnSpc>
                <a:spcPct val="100000"/>
              </a:lnSpc>
            </a:pPr>
            <a:endParaRPr lang="fr-FR" altLang="fr-FR" dirty="0"/>
          </a:p>
          <a:p>
            <a:endParaRPr lang="fr-FR" alt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956E8E8-D465-4F70-A937-AC95E2FACAD4}"/>
              </a:ext>
            </a:extLst>
          </p:cNvPr>
          <p:cNvSpPr>
            <a:spLocks noGrp="1" noRot="1" noChangeAspect="1" noChangeArrowheads="1" noTextEdit="1"/>
          </p:cNvSpPr>
          <p:nvPr>
            <p:ph type="sldImg"/>
          </p:nvPr>
        </p:nvSpPr>
        <p:spPr>
          <a:xfrm>
            <a:off x="387350" y="149225"/>
            <a:ext cx="6165850" cy="4624388"/>
          </a:xfrm>
          <a:ln/>
        </p:spPr>
      </p:sp>
      <p:sp>
        <p:nvSpPr>
          <p:cNvPr id="2" name="Espace réservé des notes 1">
            <a:extLst>
              <a:ext uri="{FF2B5EF4-FFF2-40B4-BE49-F238E27FC236}">
                <a16:creationId xmlns:a16="http://schemas.microsoft.com/office/drawing/2014/main" id="{CFEC250B-C387-4A94-9113-B466B00349E5}"/>
              </a:ext>
            </a:extLst>
          </p:cNvPr>
          <p:cNvSpPr>
            <a:spLocks noGrp="1"/>
          </p:cNvSpPr>
          <p:nvPr>
            <p:ph type="body" idx="1"/>
          </p:nvPr>
        </p:nvSpPr>
        <p:spPr>
          <a:xfrm>
            <a:off x="79375" y="4900613"/>
            <a:ext cx="6940550" cy="4624387"/>
          </a:xfrm>
        </p:spPr>
        <p:txBody>
          <a:bodyPr/>
          <a:lstStyle/>
          <a:p>
            <a:pPr>
              <a:lnSpc>
                <a:spcPct val="100000"/>
              </a:lnSpc>
              <a:defRPr/>
            </a:pPr>
            <a:r>
              <a:rPr lang="fr-FR" sz="1000" dirty="0"/>
              <a:t>Organisé en mode projet, le </a:t>
            </a:r>
            <a:r>
              <a:rPr lang="fr-FR" sz="1000" b="1" dirty="0"/>
              <a:t>Lean Six Sigma </a:t>
            </a:r>
            <a:r>
              <a:rPr lang="fr-FR" sz="1000" dirty="0"/>
              <a:t>n’est autre que le rapprochement de deux méthodes complémentaires d’amélioration des processus ou des pratiques, connues et reconnues pour leur efficacité.</a:t>
            </a:r>
          </a:p>
          <a:p>
            <a:pPr>
              <a:lnSpc>
                <a:spcPct val="100000"/>
              </a:lnSpc>
              <a:defRPr/>
            </a:pPr>
            <a:r>
              <a:rPr lang="fr-FR" sz="1000" dirty="0"/>
              <a:t>La méthode </a:t>
            </a:r>
            <a:r>
              <a:rPr lang="fr-FR" sz="1000" b="1" dirty="0"/>
              <a:t>Lean</a:t>
            </a:r>
            <a:r>
              <a:rPr lang="fr-FR" sz="1000" dirty="0"/>
              <a:t>, mise au point au sein des usines Toyota dans les années 70, a pour but d’accélérer la </a:t>
            </a:r>
            <a:r>
              <a:rPr lang="fr-FR" sz="1000" b="1" dirty="0"/>
              <a:t>vitesse d’un processus</a:t>
            </a:r>
            <a:r>
              <a:rPr lang="fr-FR" sz="1000" dirty="0"/>
              <a:t> (juste à temps) et de </a:t>
            </a:r>
            <a:r>
              <a:rPr lang="fr-FR" sz="1000" b="1" dirty="0"/>
              <a:t>réduire les coûts</a:t>
            </a:r>
            <a:r>
              <a:rPr lang="fr-FR" sz="1000" dirty="0"/>
              <a:t> (surstock, trésorerie).Le </a:t>
            </a:r>
            <a:r>
              <a:rPr lang="fr-FR" sz="1000" b="1" dirty="0"/>
              <a:t>Six Sigma</a:t>
            </a:r>
            <a:r>
              <a:rPr lang="fr-FR" sz="1000" dirty="0"/>
              <a:t>, développé dans les années 80 par Motorola, vise à la </a:t>
            </a:r>
            <a:r>
              <a:rPr lang="fr-FR" sz="1000" b="1" dirty="0"/>
              <a:t>réduction drastique de toutes les formes de variations inacceptables au regard des spécifications du client</a:t>
            </a:r>
            <a:r>
              <a:rPr lang="fr-FR" sz="1000" dirty="0"/>
              <a:t>. Cette méthodologie performante de gestion de projet structurante et pragmatique; est rythmée en 5 étapes (</a:t>
            </a:r>
            <a:r>
              <a:rPr lang="fr-FR" sz="1000" b="1" dirty="0" err="1"/>
              <a:t>Define</a:t>
            </a:r>
            <a:r>
              <a:rPr lang="fr-FR" sz="1000" b="1" dirty="0"/>
              <a:t> Mesure Analyse </a:t>
            </a:r>
            <a:r>
              <a:rPr lang="fr-FR" sz="1000" b="1" dirty="0" err="1"/>
              <a:t>Improve</a:t>
            </a:r>
            <a:r>
              <a:rPr lang="fr-FR" sz="1000" b="1" dirty="0"/>
              <a:t> Control</a:t>
            </a:r>
            <a:r>
              <a:rPr lang="fr-FR" sz="1000" dirty="0"/>
              <a:t>) qui s’attaquent aux 3 sources majeures de dysfonctionnements touchant vos processus :</a:t>
            </a:r>
          </a:p>
          <a:p>
            <a:pPr marL="171450" indent="-171450">
              <a:lnSpc>
                <a:spcPct val="100000"/>
              </a:lnSpc>
              <a:buFont typeface="Arial" panose="020B0604020202020204" pitchFamily="34" charset="0"/>
              <a:buChar char="•"/>
              <a:defRPr/>
            </a:pPr>
            <a:r>
              <a:rPr lang="fr-FR" sz="1000" b="1" dirty="0"/>
              <a:t>Les gaspillages </a:t>
            </a:r>
            <a:r>
              <a:rPr lang="fr-FR" sz="1000" dirty="0"/>
              <a:t>: éliminer les opérations, activités qui ne créent pas de valeur du point de vue du client ou du point de vue de l’entreprise</a:t>
            </a:r>
          </a:p>
          <a:p>
            <a:pPr marL="171450" indent="-171450">
              <a:lnSpc>
                <a:spcPct val="100000"/>
              </a:lnSpc>
              <a:buFont typeface="Arial" panose="020B0604020202020204" pitchFamily="34" charset="0"/>
              <a:buChar char="•"/>
              <a:defRPr/>
            </a:pPr>
            <a:r>
              <a:rPr lang="fr-FR" sz="1000" b="1" dirty="0"/>
              <a:t>La variabilité </a:t>
            </a:r>
            <a:r>
              <a:rPr lang="fr-FR" sz="1000" dirty="0"/>
              <a:t>: maîtriser et contrôler les facteurs susceptibles d’empêcher de fournir de façon constante et prédictible le même service ou produit à vos clients</a:t>
            </a:r>
          </a:p>
          <a:p>
            <a:pPr marL="171450" indent="-171450">
              <a:lnSpc>
                <a:spcPct val="100000"/>
              </a:lnSpc>
              <a:buFont typeface="Arial" panose="020B0604020202020204" pitchFamily="34" charset="0"/>
              <a:buChar char="•"/>
              <a:defRPr/>
            </a:pPr>
            <a:r>
              <a:rPr lang="fr-FR" sz="1000" b="1" dirty="0"/>
              <a:t>La rigidité </a:t>
            </a:r>
            <a:r>
              <a:rPr lang="fr-FR" sz="1000" dirty="0"/>
              <a:t>: </a:t>
            </a:r>
            <a:r>
              <a:rPr lang="fr-FR" sz="1000" dirty="0" err="1"/>
              <a:t>Etre</a:t>
            </a:r>
            <a:r>
              <a:rPr lang="fr-FR" sz="1000" dirty="0"/>
              <a:t> plus réactif face aux fluctuations de la demande de vos clients ou à un changement d’environnement</a:t>
            </a:r>
          </a:p>
          <a:p>
            <a:pPr>
              <a:lnSpc>
                <a:spcPct val="100000"/>
              </a:lnSpc>
              <a:buFont typeface="Arial" panose="020B0604020202020204" pitchFamily="34" charset="0"/>
              <a:buNone/>
              <a:defRPr/>
            </a:pPr>
            <a:r>
              <a:rPr lang="fr-FR" sz="1000" dirty="0"/>
              <a:t>Centrée sur les attentes des clients, fondée sur le travail en équipe, la démarche </a:t>
            </a:r>
            <a:r>
              <a:rPr lang="fr-FR" sz="1000" b="1" dirty="0"/>
              <a:t>DMAIC</a:t>
            </a:r>
            <a:r>
              <a:rPr lang="fr-FR" sz="1000" dirty="0"/>
              <a:t> repose sur des faits, des données pertinentes et utilise, si nécessaire, les statistiques pour générer des améliorations pérennes dans le temps.</a:t>
            </a:r>
          </a:p>
          <a:p>
            <a:pPr>
              <a:lnSpc>
                <a:spcPct val="100000"/>
              </a:lnSpc>
              <a:defRPr/>
            </a:pPr>
            <a:r>
              <a:rPr lang="fr-FR" sz="1000" dirty="0"/>
              <a:t>Centrée sur les attentes de vos clients, fondée sur le travail en équipe, la démarche </a:t>
            </a:r>
            <a:r>
              <a:rPr lang="fr-FR" sz="1000" b="1" dirty="0"/>
              <a:t>DMAIC</a:t>
            </a:r>
            <a:r>
              <a:rPr lang="fr-FR" sz="1000" dirty="0"/>
              <a:t> repose sur des faits, des données pertinentes et utilise, si nécessaire, les statistiques pour générer des améliorations pérennes dans le temps.</a:t>
            </a:r>
          </a:p>
          <a:p>
            <a:pPr>
              <a:lnSpc>
                <a:spcPct val="100000"/>
              </a:lnSpc>
              <a:defRPr/>
            </a:pPr>
            <a:r>
              <a:rPr lang="fr-FR" sz="1000" dirty="0"/>
              <a:t>Le Lean Six Sigma est avant tout une démarche d’entreprise dont les finalités sont de :</a:t>
            </a:r>
          </a:p>
          <a:p>
            <a:pPr marL="171450" indent="-171450">
              <a:lnSpc>
                <a:spcPct val="100000"/>
              </a:lnSpc>
              <a:buFont typeface="Arial" panose="020B0604020202020204" pitchFamily="34" charset="0"/>
              <a:buChar char="•"/>
              <a:defRPr/>
            </a:pPr>
            <a:r>
              <a:rPr lang="fr-FR" sz="1000" dirty="0"/>
              <a:t>Générer des </a:t>
            </a:r>
            <a:r>
              <a:rPr lang="fr-FR" sz="1000" b="1" dirty="0"/>
              <a:t>gains financiers significatifs</a:t>
            </a:r>
            <a:r>
              <a:rPr lang="fr-FR" sz="1000" dirty="0"/>
              <a:t> (voire très significatifs).</a:t>
            </a:r>
          </a:p>
          <a:p>
            <a:pPr marL="171450" indent="-171450">
              <a:lnSpc>
                <a:spcPct val="100000"/>
              </a:lnSpc>
              <a:buFont typeface="Arial" panose="020B0604020202020204" pitchFamily="34" charset="0"/>
              <a:buChar char="•"/>
              <a:defRPr/>
            </a:pPr>
            <a:r>
              <a:rPr lang="fr-FR" sz="1000" b="1" dirty="0"/>
              <a:t>Modifier profondément la culture de l’entreprise</a:t>
            </a:r>
            <a:r>
              <a:rPr lang="fr-FR" sz="1000" dirty="0"/>
              <a:t> et sa réactivité face aux problèmes rencontrés.</a:t>
            </a:r>
          </a:p>
          <a:p>
            <a:pPr>
              <a:lnSpc>
                <a:spcPct val="100000"/>
              </a:lnSpc>
              <a:buFont typeface="Arial" panose="020B0604020202020204" pitchFamily="34" charset="0"/>
              <a:buNone/>
              <a:defRPr/>
            </a:pPr>
            <a:endParaRPr lang="fr-FR" sz="1000" dirty="0"/>
          </a:p>
          <a:p>
            <a:pPr>
              <a:lnSpc>
                <a:spcPct val="100000"/>
              </a:lnSpc>
              <a:defRPr/>
            </a:pPr>
            <a:endParaRPr lang="fr-FR" sz="1000" dirty="0"/>
          </a:p>
          <a:p>
            <a:pPr>
              <a:lnSpc>
                <a:spcPct val="100000"/>
              </a:lnSpc>
              <a:defRPr/>
            </a:pPr>
            <a:endParaRPr lang="fr-FR" sz="1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6438C1A-1F70-415C-A6BF-82B938B3209C}"/>
              </a:ext>
            </a:extLst>
          </p:cNvPr>
          <p:cNvSpPr>
            <a:spLocks noGrp="1" noRot="1" noChangeAspect="1" noChangeArrowheads="1" noTextEdit="1"/>
          </p:cNvSpPr>
          <p:nvPr>
            <p:ph type="sldImg"/>
          </p:nvPr>
        </p:nvSpPr>
        <p:spPr>
          <a:xfrm>
            <a:off x="993775" y="768350"/>
            <a:ext cx="5114925" cy="3836988"/>
          </a:xfrm>
          <a:ln/>
        </p:spPr>
      </p:sp>
      <p:sp>
        <p:nvSpPr>
          <p:cNvPr id="19459" name="Rectangle 3">
            <a:extLst>
              <a:ext uri="{FF2B5EF4-FFF2-40B4-BE49-F238E27FC236}">
                <a16:creationId xmlns:a16="http://schemas.microsoft.com/office/drawing/2014/main" id="{9DF18D7B-1B38-4471-9EB9-00D8DFF5A302}"/>
              </a:ext>
            </a:extLst>
          </p:cNvPr>
          <p:cNvSpPr>
            <a:spLocks noGrp="1" noChangeArrowheads="1"/>
          </p:cNvSpPr>
          <p:nvPr>
            <p:ph type="body" idx="1"/>
          </p:nvPr>
        </p:nvSpPr>
        <p:spPr>
          <a:xfrm>
            <a:off x="165100" y="4684713"/>
            <a:ext cx="6840538" cy="5549900"/>
          </a:xfrm>
          <a:noFill/>
        </p:spPr>
        <p:txBody>
          <a:bodyPr/>
          <a:lstStyle/>
          <a:p>
            <a:pPr>
              <a:lnSpc>
                <a:spcPct val="100000"/>
              </a:lnSpc>
            </a:pPr>
            <a:r>
              <a:rPr lang="fr-FR" altLang="fr-FR" sz="1000" dirty="0"/>
              <a:t>La démarche du Lean est de concevoir et faire vivre des lignes d’assemblage cadencée au plus près de la demande et agiles. La démarche est très orientée industrie. Mais de nombreux concepts sont parfaitement applicables dans les processus de service dits administratifs, c’est-à-dire pour lesquels le service peut être considéré comme une ligne d’assemblage avec des matières premières en entrée et des livrables définis en sortie.</a:t>
            </a:r>
          </a:p>
          <a:p>
            <a:pPr>
              <a:lnSpc>
                <a:spcPct val="100000"/>
              </a:lnSpc>
            </a:pPr>
            <a:endParaRPr lang="fr-FR" altLang="fr-FR" sz="1000" dirty="0"/>
          </a:p>
          <a:p>
            <a:pPr>
              <a:lnSpc>
                <a:spcPct val="100000"/>
              </a:lnSpc>
            </a:pPr>
            <a:r>
              <a:rPr lang="fr-FR" altLang="fr-FR" sz="1000" dirty="0"/>
              <a:t>Le Lean est une synthèse élaborée par James P. </a:t>
            </a:r>
            <a:r>
              <a:rPr lang="fr-FR" altLang="fr-FR" sz="1000" dirty="0" err="1"/>
              <a:t>Womack</a:t>
            </a:r>
            <a:r>
              <a:rPr lang="fr-FR" altLang="fr-FR" sz="1000" dirty="0"/>
              <a:t> et Daniel T. Jones en 1990 à partir de l’expérience Toyota. En effet, cette entreprise a développé un système de production inédit pendant 20 ans, des années 50 au années 70, au travers des contributions exceptionnelles de </a:t>
            </a:r>
            <a:r>
              <a:rPr lang="fr-FR" altLang="fr-FR" sz="1000" dirty="0" err="1"/>
              <a:t>Taiichi</a:t>
            </a:r>
            <a:r>
              <a:rPr lang="fr-FR" altLang="fr-FR" sz="1000" dirty="0"/>
              <a:t> Ohno et </a:t>
            </a:r>
            <a:r>
              <a:rPr lang="fr-FR" altLang="fr-FR" sz="1000" dirty="0" err="1"/>
              <a:t>Shigeo</a:t>
            </a:r>
            <a:r>
              <a:rPr lang="fr-FR" altLang="fr-FR" sz="1000" dirty="0"/>
              <a:t> </a:t>
            </a:r>
            <a:r>
              <a:rPr lang="fr-FR" altLang="fr-FR" sz="1000" dirty="0" err="1"/>
              <a:t>Shingeo</a:t>
            </a:r>
            <a:r>
              <a:rPr lang="fr-FR" altLang="fr-FR" sz="1000" dirty="0"/>
              <a:t>.</a:t>
            </a:r>
          </a:p>
          <a:p>
            <a:pPr>
              <a:lnSpc>
                <a:spcPct val="100000"/>
              </a:lnSpc>
            </a:pPr>
            <a:endParaRPr lang="fr-FR" altLang="fr-FR" sz="1000" dirty="0"/>
          </a:p>
          <a:p>
            <a:pPr>
              <a:lnSpc>
                <a:spcPct val="100000"/>
              </a:lnSpc>
            </a:pPr>
            <a:r>
              <a:rPr lang="fr-FR" altLang="fr-FR" sz="1000" dirty="0"/>
              <a:t>Pour comprendre le Lean, il faut donc d’abord comprendre le Système de Production Toyota (TPS).</a:t>
            </a:r>
          </a:p>
          <a:p>
            <a:pPr>
              <a:lnSpc>
                <a:spcPct val="100000"/>
              </a:lnSpc>
            </a:pPr>
            <a:endParaRPr lang="fr-FR" altLang="fr-FR" sz="1000" dirty="0"/>
          </a:p>
          <a:p>
            <a:pPr>
              <a:lnSpc>
                <a:spcPct val="100000"/>
              </a:lnSpc>
            </a:pPr>
            <a:r>
              <a:rPr lang="fr-FR" altLang="fr-FR" sz="1000" dirty="0"/>
              <a:t>Le système de production Toyota (TPS pour « Toyota Production System » en anglais) est un  système intégré, développé par le constructeur automobile japonais Toyota, qui comprend sa philosophie de gestion et ses pratiques. Le TPS organise la fabrication et  la logistique du constructeur, y compris l’interaction avec les fournisseurs et les clients. Le système est l’un des grands précurseurs du plus générique « </a:t>
            </a:r>
            <a:r>
              <a:rPr lang="fr-FR" altLang="fr-FR" sz="1000" dirty="0" err="1"/>
              <a:t>lean</a:t>
            </a:r>
            <a:r>
              <a:rPr lang="fr-FR" altLang="fr-FR" sz="1000" dirty="0"/>
              <a:t> </a:t>
            </a:r>
            <a:r>
              <a:rPr lang="fr-FR" altLang="fr-FR" sz="1000" dirty="0" err="1"/>
              <a:t>manufacturing</a:t>
            </a:r>
            <a:r>
              <a:rPr lang="fr-FR" altLang="fr-FR" sz="1000" dirty="0"/>
              <a:t> » </a:t>
            </a:r>
            <a:r>
              <a:rPr lang="fr-FR" altLang="fr-FR" sz="1000" dirty="0" err="1"/>
              <a:t>Taiichi</a:t>
            </a:r>
            <a:r>
              <a:rPr lang="fr-FR" altLang="fr-FR" sz="1000" dirty="0"/>
              <a:t> </a:t>
            </a:r>
            <a:r>
              <a:rPr lang="fr-FR" altLang="fr-FR" sz="1000" dirty="0" err="1"/>
              <a:t>Ōno</a:t>
            </a:r>
            <a:r>
              <a:rPr lang="fr-FR" altLang="fr-FR" sz="1000" dirty="0"/>
              <a:t> et </a:t>
            </a:r>
            <a:r>
              <a:rPr lang="fr-FR" altLang="fr-FR" sz="1000" dirty="0" err="1"/>
              <a:t>Eiji</a:t>
            </a:r>
            <a:r>
              <a:rPr lang="fr-FR" altLang="fr-FR" sz="1000" dirty="0"/>
              <a:t> </a:t>
            </a:r>
            <a:r>
              <a:rPr lang="fr-FR" altLang="fr-FR" sz="1000" dirty="0" err="1"/>
              <a:t>Toyoda</a:t>
            </a:r>
            <a:r>
              <a:rPr lang="fr-FR" altLang="fr-FR" sz="1000" dirty="0"/>
              <a:t>, ingénieurs japonais, ont développé le système entre 1948 et 1975.</a:t>
            </a:r>
          </a:p>
          <a:p>
            <a:pPr>
              <a:lnSpc>
                <a:spcPct val="100000"/>
              </a:lnSpc>
            </a:pPr>
            <a:r>
              <a:rPr lang="fr-FR" altLang="fr-FR" sz="1000" dirty="0"/>
              <a:t>Appelé à l’origine « production Juste à temps », il s’appuie sur l’approche créée par le fondateur de Toyota, </a:t>
            </a:r>
            <a:r>
              <a:rPr lang="fr-FR" altLang="fr-FR" sz="1000" dirty="0" err="1"/>
              <a:t>Sakichi</a:t>
            </a:r>
            <a:r>
              <a:rPr lang="fr-FR" altLang="fr-FR" sz="1000" dirty="0"/>
              <a:t> </a:t>
            </a:r>
            <a:r>
              <a:rPr lang="fr-FR" altLang="fr-FR" sz="1000" dirty="0" err="1"/>
              <a:t>Toyoda</a:t>
            </a:r>
            <a:r>
              <a:rPr lang="fr-FR" altLang="fr-FR" sz="1000" dirty="0"/>
              <a:t>, son fils, </a:t>
            </a:r>
            <a:r>
              <a:rPr lang="fr-FR" altLang="fr-FR" sz="1000" dirty="0" err="1"/>
              <a:t>Kiichiro</a:t>
            </a:r>
            <a:r>
              <a:rPr lang="fr-FR" altLang="fr-FR" sz="1000" dirty="0"/>
              <a:t> </a:t>
            </a:r>
            <a:r>
              <a:rPr lang="fr-FR" altLang="fr-FR" sz="1000" dirty="0" err="1"/>
              <a:t>Toyoda</a:t>
            </a:r>
            <a:r>
              <a:rPr lang="fr-FR" altLang="fr-FR" sz="1000" dirty="0"/>
              <a:t>, et l’ingénieur  </a:t>
            </a:r>
            <a:r>
              <a:rPr lang="fr-FR" altLang="fr-FR" sz="1000" dirty="0" err="1"/>
              <a:t>Taiichi</a:t>
            </a:r>
            <a:r>
              <a:rPr lang="fr-FR" altLang="fr-FR" sz="1000" dirty="0"/>
              <a:t> </a:t>
            </a:r>
            <a:r>
              <a:rPr lang="fr-FR" altLang="fr-FR" sz="1000" dirty="0" err="1"/>
              <a:t>Ōno</a:t>
            </a:r>
            <a:r>
              <a:rPr lang="fr-FR" altLang="fr-FR" sz="1000" dirty="0"/>
              <a:t>. Les principes sous-jacents à la TPS sont contenus dans The Toyota </a:t>
            </a:r>
            <a:r>
              <a:rPr lang="fr-FR" altLang="fr-FR" sz="1000" dirty="0" err="1"/>
              <a:t>Way</a:t>
            </a:r>
            <a:r>
              <a:rPr lang="fr-FR" altLang="fr-FR" sz="1000" dirty="0"/>
              <a:t>.</a:t>
            </a:r>
          </a:p>
          <a:p>
            <a:pPr>
              <a:lnSpc>
                <a:spcPct val="100000"/>
              </a:lnSpc>
            </a:pPr>
            <a:r>
              <a:rPr lang="fr-FR" altLang="fr-FR" sz="1000" dirty="0"/>
              <a:t>Toyota </a:t>
            </a:r>
            <a:r>
              <a:rPr lang="fr-FR" altLang="fr-FR" sz="1000" dirty="0" err="1"/>
              <a:t>Motor</a:t>
            </a:r>
            <a:r>
              <a:rPr lang="fr-FR" altLang="fr-FR" sz="1000" dirty="0"/>
              <a:t> Corporation a publié une description officielle du TPS pour la première fois en 1992 ; ce livret a été révisé en 1993. Dans l’avant-propos il est dit : « </a:t>
            </a:r>
            <a:r>
              <a:rPr lang="fr-FR" altLang="fr-FR" sz="1000" i="1" dirty="0"/>
              <a:t>Le TPS est un cadre pour l’amélioration continue en éliminant les gaspillages. Les personnes qui participent au système apprennent à identifier les dépenses de matière, d’efforts et de temps qui ne génèrent pas de la valeur pour les clients. Le livret n’est pas un manuel. C’est plutôt une vue d’ensemble des concepts qui sous-tendent notre système de production. C’est un rappel que l’augmentation durable de la productivité et de la qualité est possible dès que la direction et les employés sont unis dans leur engagement pour un changement positif. » TPS est basée sur deux principaux piliers conceptuels : </a:t>
            </a:r>
            <a:r>
              <a:rPr lang="fr-FR" altLang="fr-FR" sz="1000" b="1" i="1" dirty="0"/>
              <a:t>Juste à temps</a:t>
            </a:r>
            <a:r>
              <a:rPr lang="fr-FR" altLang="fr-FR" sz="1000" i="1" dirty="0"/>
              <a:t>, dans le sens de « faire ce qui est nécessaire, seulement lorsque c’est nécessaire, et seulement dans la quantité qui est nécessaire</a:t>
            </a:r>
            <a:r>
              <a:rPr lang="fr-FR" altLang="fr-FR" sz="1000" dirty="0"/>
              <a:t> ». </a:t>
            </a:r>
            <a:r>
              <a:rPr lang="fr-FR" altLang="fr-FR" sz="1000" b="1" i="1" dirty="0" err="1"/>
              <a:t>Jidoka</a:t>
            </a:r>
            <a:r>
              <a:rPr lang="fr-FR" altLang="fr-FR" sz="1000" i="1" dirty="0"/>
              <a:t> (</a:t>
            </a:r>
            <a:r>
              <a:rPr lang="fr-FR" altLang="fr-FR" sz="1000" i="1" dirty="0" err="1"/>
              <a:t>Autonomation</a:t>
            </a:r>
            <a:r>
              <a:rPr lang="fr-FR" altLang="fr-FR" sz="1000" i="1" dirty="0"/>
              <a:t>), signifiant « automatisation avec une touche d’humain ».</a:t>
            </a:r>
          </a:p>
          <a:p>
            <a:pPr>
              <a:lnSpc>
                <a:spcPct val="100000"/>
              </a:lnSpc>
            </a:pPr>
            <a:endParaRPr lang="fr-FR" altLang="fr-FR" sz="1000" dirty="0"/>
          </a:p>
          <a:p>
            <a:pPr>
              <a:lnSpc>
                <a:spcPct val="100000"/>
              </a:lnSpc>
            </a:pPr>
            <a:r>
              <a:rPr lang="fr-FR" altLang="fr-FR" sz="1000" dirty="0"/>
              <a:t>Toyota a développé plusieurs outils pour faire passer ces concepts en pratique et pour les appliquer aux exigences spécifiques de l’entreprise.</a:t>
            </a:r>
          </a:p>
          <a:p>
            <a:pPr>
              <a:lnSpc>
                <a:spcPct val="100000"/>
              </a:lnSpc>
            </a:pPr>
            <a:endParaRPr lang="fr-FR" altLang="fr-FR" sz="1000" dirty="0"/>
          </a:p>
          <a:p>
            <a:pPr>
              <a:lnSpc>
                <a:spcPct val="100000"/>
              </a:lnSpc>
            </a:pPr>
            <a:endParaRPr lang="fr-FR" altLang="fr-FR" sz="10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ce réservé de l'image des diapositives 1">
            <a:extLst>
              <a:ext uri="{FF2B5EF4-FFF2-40B4-BE49-F238E27FC236}">
                <a16:creationId xmlns:a16="http://schemas.microsoft.com/office/drawing/2014/main" id="{7A931AC9-D502-4C5A-B375-A88883ACF939}"/>
              </a:ext>
            </a:extLst>
          </p:cNvPr>
          <p:cNvSpPr>
            <a:spLocks noGrp="1" noRot="1" noChangeAspect="1" noChangeArrowheads="1" noTextEdit="1"/>
          </p:cNvSpPr>
          <p:nvPr>
            <p:ph type="sldImg"/>
          </p:nvPr>
        </p:nvSpPr>
        <p:spPr>
          <a:ln/>
        </p:spPr>
      </p:sp>
      <p:sp>
        <p:nvSpPr>
          <p:cNvPr id="62467" name="Espace réservé des notes 2">
            <a:extLst>
              <a:ext uri="{FF2B5EF4-FFF2-40B4-BE49-F238E27FC236}">
                <a16:creationId xmlns:a16="http://schemas.microsoft.com/office/drawing/2014/main" id="{762C8DA8-02BA-4F7A-90A7-F6279891228E}"/>
              </a:ext>
            </a:extLst>
          </p:cNvPr>
          <p:cNvSpPr>
            <a:spLocks noGrp="1" noChangeArrowheads="1"/>
          </p:cNvSpPr>
          <p:nvPr>
            <p:ph type="body" idx="1"/>
          </p:nvPr>
        </p:nvSpPr>
        <p:spPr>
          <a:xfrm>
            <a:off x="165100" y="4613275"/>
            <a:ext cx="6934200" cy="5545138"/>
          </a:xfrm>
          <a:noFill/>
        </p:spPr>
        <p:txBody>
          <a:bodyPr/>
          <a:lstStyle/>
          <a:p>
            <a:pPr>
              <a:lnSpc>
                <a:spcPct val="100000"/>
              </a:lnSpc>
            </a:pPr>
            <a:r>
              <a:rPr lang="fr-FR" altLang="fr-FR" sz="1000" dirty="0"/>
              <a:t>Un </a:t>
            </a:r>
            <a:r>
              <a:rPr lang="fr-FR" altLang="fr-FR" sz="1000" b="1" dirty="0"/>
              <a:t>Master Black Belt </a:t>
            </a:r>
            <a:r>
              <a:rPr lang="fr-FR" altLang="fr-FR" sz="1000" dirty="0"/>
              <a:t>(M.B.B.), aussi connu en tant que Manager programme LSS (Lean Six Sigma), est un Black Belt expérimenté qui a déjà implanté avec succès des projets LSS, Il/elle est un expert des méthodes et outils qui sont associés au Lean Six Sigma. Un M.B.B. rapporte au champion Lean Six Sigma de l’organisation. Le premier rôle du M.B.B. est de développer le programme de formation Lean Six Sigma et de délivrer la formation aux participants sélectionnés. Un Master Black Belt est aussi responsable de la sélection des projets, il vient en support du champion L.S.S. et s’assure du bon fonctionnement du programme L.S.S. Une organisation peut avoir plusieurs M.B.B. en son sein. On considère qu’une société de 10 000 employés devrait idéalement arriver à 8 Master Black </a:t>
            </a:r>
            <a:r>
              <a:rPr lang="fr-FR" altLang="fr-FR" sz="1000" dirty="0" err="1"/>
              <a:t>Belts</a:t>
            </a:r>
            <a:r>
              <a:rPr lang="fr-FR" altLang="fr-FR" sz="1000" dirty="0"/>
              <a:t> à la cinquième année du déploiement Lean Six Sigma.</a:t>
            </a:r>
          </a:p>
          <a:p>
            <a:pPr>
              <a:lnSpc>
                <a:spcPct val="100000"/>
              </a:lnSpc>
            </a:pPr>
            <a:r>
              <a:rPr lang="fr-FR" altLang="fr-FR" sz="1000" dirty="0"/>
              <a:t>Le </a:t>
            </a:r>
            <a:r>
              <a:rPr lang="fr-FR" altLang="fr-FR" sz="1000" b="1" dirty="0"/>
              <a:t>champion</a:t>
            </a:r>
            <a:r>
              <a:rPr lang="fr-FR" altLang="fr-FR" sz="1000" dirty="0"/>
              <a:t>, aussi communément appelé Leader Lean Six Sigma, est un manager exécutif qui sera le responsable de l’initiative Lean Six Sigma. Le Champion rapporte directement au C.E.O. de l’entreprise. Un champion L.S.S. est responsable du déploiement complet du Lean Six Sigma et supporte l’ensemble des changements en cultivant cette culture au sein de son organisation. Ce (te) participant(e) aide à la sélection des projets, crée une charte, supervise de manière hebdomadaire le projet et trouve des solutions en cas de problèmes. Chaque organisation ne peut avoir qu’un champion Lean Six Sigma qui est généralement un exécutif senior et a reçu un haut niveau de formation technique en Lean Six Sigma. Il détient aussi des compétences en conduite de changement.</a:t>
            </a:r>
          </a:p>
          <a:p>
            <a:pPr>
              <a:lnSpc>
                <a:spcPct val="100000"/>
              </a:lnSpc>
            </a:pPr>
            <a:r>
              <a:rPr lang="fr-FR" altLang="fr-FR" sz="1000" dirty="0"/>
              <a:t>Un </a:t>
            </a:r>
            <a:r>
              <a:rPr lang="fr-FR" altLang="fr-FR" sz="1000" b="1" dirty="0"/>
              <a:t>Black Belt </a:t>
            </a:r>
            <a:r>
              <a:rPr lang="fr-FR" altLang="fr-FR" sz="1000" dirty="0"/>
              <a:t>(B.B.) est un(e) participant(e) qui a une connaissance avancée du Lean Six Sigma, en particulier de ces méthodes et outils statistiques, et possède aussi des qualités de leader. Le rôle d’un B.B. est de coacher, manager et conduire l’équipe projet. Chaque Black Belt de l’organisation est responsable de conduire en moyenne 2 à 3 projets DMAIC (250K de valeur créée par projet) et s’assure de la bonne collection des données et de leur analyse. Un B.B. est aussi responsable de l’identification et de la communication des obstacles au projet ainsi que de donner des retours réguliers sur le projet au M.B.B. Quand un B.B. est choisi pour être formé, assurez-vous de choisir une personne qui sache travailler en équipe (qualité importante pour la partie formation/coaching). Les individus sélectionnés devront assister à des cours durant quatre ou cinq semaines où ils étudieront les méthodes, outils statistiques et concepts techniques du Lean Six Sigma. Une fois que le B.B. a reçu sa formation, il lui sera demandé de conduire un </a:t>
            </a:r>
            <a:r>
              <a:rPr lang="fr-FR" altLang="fr-FR" sz="1000" dirty="0" err="1"/>
              <a:t>projet-test</a:t>
            </a:r>
            <a:r>
              <a:rPr lang="fr-FR" altLang="fr-FR" sz="1000" dirty="0"/>
              <a:t> DMAIC afin de s’assurer de son potentiel. Une société de 10 000 employés devrait avoir jusqu’à 50 Black </a:t>
            </a:r>
            <a:r>
              <a:rPr lang="fr-FR" altLang="fr-FR" sz="1000" dirty="0" err="1"/>
              <a:t>Belts</a:t>
            </a:r>
            <a:r>
              <a:rPr lang="fr-FR" altLang="fr-FR" sz="1000" dirty="0"/>
              <a:t> à la cinquième année de déploiement de leur stratégie Lean Six Sigma.</a:t>
            </a:r>
          </a:p>
          <a:p>
            <a:pPr>
              <a:lnSpc>
                <a:spcPct val="100000"/>
              </a:lnSpc>
            </a:pPr>
            <a:r>
              <a:rPr lang="fr-FR" altLang="fr-FR" sz="1000" dirty="0"/>
              <a:t>Un </a:t>
            </a:r>
            <a:r>
              <a:rPr lang="fr-FR" altLang="fr-FR" sz="1000" b="1" dirty="0"/>
              <a:t>Green Belt </a:t>
            </a:r>
            <a:r>
              <a:rPr lang="fr-FR" altLang="fr-FR" sz="1000" dirty="0"/>
              <a:t>est un(e) professionnel (le) qui a une bonne expertise Lean Six Sigma (assez pour conduire un petit projet L.S.S.). Le rôle exact d’un(e) Green Belt dépend des besoins de l’organisation, mais en général un G.B. assiste un B.B. et pourvoie à la formation d’autres professionnels. Cependant, s’il y a un besoin, un G.B. peut être appelé à gérer son propre projet sous la direction directe d’un Master Black Belt. Pour sélectionner les participants G.B, assurez-vous de choisir un(e) professionnel (le) qui souhaite acquérir et développer ses connaissances en process L.S.S. Le programme de formation pour les Green </a:t>
            </a:r>
            <a:r>
              <a:rPr lang="fr-FR" altLang="fr-FR" sz="1000" dirty="0" err="1"/>
              <a:t>Belts</a:t>
            </a:r>
            <a:r>
              <a:rPr lang="fr-FR" altLang="fr-FR" sz="1000" dirty="0"/>
              <a:t> est de maximum deux semaines pendant lesquelles il leur sera enseigné les méthodes et outils statistiques de base L.S.S. Idéalement, une société de 10 000 employés devrait avoir jusqu’à 200 G.B. à la cinquième année du déploiement Lean Six Sigma.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11C5707-3003-4F81-A7EE-968397B26826}"/>
              </a:ext>
            </a:extLst>
          </p:cNvPr>
          <p:cNvSpPr>
            <a:spLocks noGrp="1" noRot="1" noChangeAspect="1" noChangeArrowheads="1" noTextEdit="1"/>
          </p:cNvSpPr>
          <p:nvPr>
            <p:ph type="sldImg"/>
          </p:nvPr>
        </p:nvSpPr>
        <p:spPr>
          <a:xfrm>
            <a:off x="993775" y="768350"/>
            <a:ext cx="5114925" cy="3836988"/>
          </a:xfrm>
          <a:ln/>
        </p:spPr>
      </p:sp>
      <p:sp>
        <p:nvSpPr>
          <p:cNvPr id="77827" name="Rectangle 3">
            <a:extLst>
              <a:ext uri="{FF2B5EF4-FFF2-40B4-BE49-F238E27FC236}">
                <a16:creationId xmlns:a16="http://schemas.microsoft.com/office/drawing/2014/main" id="{F88DAC20-B425-4DE4-A03E-7029ABF7075C}"/>
              </a:ext>
            </a:extLst>
          </p:cNvPr>
          <p:cNvSpPr>
            <a:spLocks noGrp="1" noChangeArrowheads="1"/>
          </p:cNvSpPr>
          <p:nvPr>
            <p:ph type="body" idx="1"/>
          </p:nvPr>
        </p:nvSpPr>
        <p:spPr>
          <a:xfrm>
            <a:off x="947738" y="4860925"/>
            <a:ext cx="5203825" cy="4605338"/>
          </a:xfrm>
        </p:spPr>
        <p:txBody>
          <a:bodyPr/>
          <a:lstStyle/>
          <a:p>
            <a:pPr>
              <a:lnSpc>
                <a:spcPct val="100000"/>
              </a:lnSpc>
              <a:defRPr/>
            </a:pPr>
            <a:r>
              <a:rPr lang="fr-FR" sz="1000" dirty="0"/>
              <a:t>Mettre en œuvre une organisation Lean Six Sigma performante c’est :</a:t>
            </a:r>
          </a:p>
          <a:p>
            <a:pPr marL="171450" indent="-171450">
              <a:lnSpc>
                <a:spcPct val="100000"/>
              </a:lnSpc>
              <a:buFont typeface="Arial" panose="020B0604020202020204" pitchFamily="34" charset="0"/>
              <a:buChar char="•"/>
              <a:defRPr/>
            </a:pPr>
            <a:r>
              <a:rPr lang="fr-FR" sz="1000" b="1" dirty="0"/>
              <a:t>Mobiliser tous les acteurs clés de l’entreprise</a:t>
            </a:r>
            <a:r>
              <a:rPr lang="fr-FR" sz="1000" dirty="0"/>
              <a:t> (Dirigeants, Managers, Chefs de projet, Opérationnels, …) aux actions d’amélioration et à l’atteinte des objectifs stratégiques,</a:t>
            </a:r>
          </a:p>
          <a:p>
            <a:pPr marL="171450" indent="-171450">
              <a:lnSpc>
                <a:spcPct val="100000"/>
              </a:lnSpc>
              <a:buFont typeface="Arial" panose="020B0604020202020204" pitchFamily="34" charset="0"/>
              <a:buChar char="•"/>
              <a:defRPr/>
            </a:pPr>
            <a:r>
              <a:rPr lang="fr-FR" sz="1000" b="1" dirty="0"/>
              <a:t>Evaluer et prioriser les projets</a:t>
            </a:r>
            <a:r>
              <a:rPr lang="fr-FR" sz="1000" dirty="0"/>
              <a:t> en identifiant les processus majeurs de l’entreprise (production ou transactionnel) et en s’appuyant sur des indicateurs de performances pertinents.</a:t>
            </a:r>
          </a:p>
          <a:p>
            <a:pPr marL="171450" indent="-171450">
              <a:lnSpc>
                <a:spcPct val="100000"/>
              </a:lnSpc>
              <a:buFont typeface="Arial" panose="020B0604020202020204" pitchFamily="34" charset="0"/>
              <a:buChar char="•"/>
              <a:defRPr/>
            </a:pPr>
            <a:r>
              <a:rPr lang="fr-FR" sz="1000" b="1" dirty="0"/>
              <a:t>Former les chefs de projets Black Belt, Green Belt</a:t>
            </a:r>
            <a:r>
              <a:rPr lang="fr-FR" sz="1000" dirty="0"/>
              <a:t> : en s’appuyant sur des formations pratiques</a:t>
            </a:r>
          </a:p>
          <a:p>
            <a:pPr marL="171450" indent="-171450">
              <a:lnSpc>
                <a:spcPct val="100000"/>
              </a:lnSpc>
              <a:buFont typeface="Arial" panose="020B0604020202020204" pitchFamily="34" charset="0"/>
              <a:buChar char="•"/>
              <a:defRPr/>
            </a:pPr>
            <a:r>
              <a:rPr lang="fr-FR" sz="1000" b="1" dirty="0"/>
              <a:t>Identifier les projets éligibles</a:t>
            </a:r>
            <a:r>
              <a:rPr lang="fr-FR" sz="1000" dirty="0"/>
              <a:t> à l’application de la démarche </a:t>
            </a:r>
            <a:r>
              <a:rPr lang="fr-FR" sz="1000" b="1" dirty="0"/>
              <a:t>DMAIC</a:t>
            </a:r>
            <a:endParaRPr lang="fr-FR" sz="1000" dirty="0"/>
          </a:p>
          <a:p>
            <a:pPr marL="171450" indent="-171450">
              <a:lnSpc>
                <a:spcPct val="100000"/>
              </a:lnSpc>
              <a:buFont typeface="Arial" panose="020B0604020202020204" pitchFamily="34" charset="0"/>
              <a:buChar char="•"/>
              <a:defRPr/>
            </a:pPr>
            <a:r>
              <a:rPr lang="fr-FR" sz="1000" b="1" dirty="0"/>
              <a:t>Planifier, coordonner les projets</a:t>
            </a:r>
            <a:r>
              <a:rPr lang="fr-FR" sz="1000" dirty="0"/>
              <a:t> en fonction de la disponibilité des ressources et du budget alloué</a:t>
            </a:r>
          </a:p>
          <a:p>
            <a:pPr marL="171450" indent="-171450">
              <a:lnSpc>
                <a:spcPct val="100000"/>
              </a:lnSpc>
              <a:buFont typeface="Arial" panose="020B0604020202020204" pitchFamily="34" charset="0"/>
              <a:buChar char="•"/>
              <a:defRPr/>
            </a:pPr>
            <a:r>
              <a:rPr lang="fr-FR" sz="1000" b="1" dirty="0"/>
              <a:t>Réaliser les projets et s’assurer de l’atteinte des objectifs</a:t>
            </a:r>
            <a:r>
              <a:rPr lang="fr-FR" sz="1000" dirty="0"/>
              <a:t> initialement convenus avec les sponsors</a:t>
            </a:r>
          </a:p>
          <a:p>
            <a:pPr marL="171450" indent="-171450">
              <a:lnSpc>
                <a:spcPct val="100000"/>
              </a:lnSpc>
              <a:buFont typeface="Arial" panose="020B0604020202020204" pitchFamily="34" charset="0"/>
              <a:buChar char="•"/>
              <a:defRPr/>
            </a:pPr>
            <a:r>
              <a:rPr lang="fr-FR" sz="1000" b="1" dirty="0"/>
              <a:t>Animer le réseau Green Belt / Black Belt</a:t>
            </a:r>
            <a:r>
              <a:rPr lang="fr-FR" sz="1000" dirty="0"/>
              <a:t> en structurant le retour d’expérience des différents projets et en organisant le benchmark des bonnes pratiques.</a:t>
            </a:r>
          </a:p>
          <a:p>
            <a:pPr>
              <a:defRPr/>
            </a:pPr>
            <a:endParaRPr lang="fr-FR" altLang="fr-FR" sz="10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183DAEA-4057-46DF-9E7E-70520CAD8583}"/>
              </a:ext>
            </a:extLst>
          </p:cNvPr>
          <p:cNvSpPr>
            <a:spLocks noGrp="1" noRot="1" noChangeAspect="1" noChangeArrowheads="1" noTextEdit="1"/>
          </p:cNvSpPr>
          <p:nvPr>
            <p:ph type="sldImg"/>
          </p:nvPr>
        </p:nvSpPr>
        <p:spPr>
          <a:xfrm>
            <a:off x="993775" y="768350"/>
            <a:ext cx="5114925" cy="3836988"/>
          </a:xfrm>
          <a:ln/>
        </p:spPr>
      </p:sp>
      <p:sp>
        <p:nvSpPr>
          <p:cNvPr id="66563" name="Rectangle 3">
            <a:extLst>
              <a:ext uri="{FF2B5EF4-FFF2-40B4-BE49-F238E27FC236}">
                <a16:creationId xmlns:a16="http://schemas.microsoft.com/office/drawing/2014/main" id="{AA22EB1D-8817-4A92-9D7D-155A6E43FB09}"/>
              </a:ext>
            </a:extLst>
          </p:cNvPr>
          <p:cNvSpPr>
            <a:spLocks noGrp="1" noChangeArrowheads="1"/>
          </p:cNvSpPr>
          <p:nvPr>
            <p:ph type="body" idx="1"/>
          </p:nvPr>
        </p:nvSpPr>
        <p:spPr>
          <a:xfrm>
            <a:off x="947738" y="4860925"/>
            <a:ext cx="5203825" cy="4605338"/>
          </a:xfrm>
          <a:noFill/>
        </p:spPr>
        <p:txBody>
          <a:bodyPr/>
          <a:lstStyle/>
          <a:p>
            <a:pPr>
              <a:lnSpc>
                <a:spcPct val="100000"/>
              </a:lnSpc>
            </a:pPr>
            <a:r>
              <a:rPr lang="fr-FR" altLang="fr-FR" sz="1000" b="1" i="1" dirty="0" err="1"/>
              <a:t>Gemba</a:t>
            </a:r>
            <a:r>
              <a:rPr lang="fr-FR" altLang="fr-FR" sz="1000" dirty="0"/>
              <a:t>, est un mot japonais qui signifie « là où se trouve la réalité ». C’est donc l’endroit où la valeur ajoutée est créée, où les problèmes apparaissent et où les solutions et les meilleurs idées d’amélioration sont trouvées. La marche </a:t>
            </a:r>
            <a:r>
              <a:rPr lang="fr-FR" altLang="fr-FR" sz="1000" dirty="0" err="1"/>
              <a:t>Gemba</a:t>
            </a:r>
            <a:r>
              <a:rPr lang="fr-FR" altLang="fr-FR" sz="1000" dirty="0"/>
              <a:t> est une activité des managers qui consiste à aller sur le terrain pour rechercher les gaspillages et les opportunités d’amélioration. La marche </a:t>
            </a:r>
            <a:r>
              <a:rPr lang="fr-FR" altLang="fr-FR" sz="1000" dirty="0" err="1"/>
              <a:t>Gemba</a:t>
            </a:r>
            <a:r>
              <a:rPr lang="fr-FR" altLang="fr-FR" sz="1000" dirty="0"/>
              <a:t> est une façon de construire un modèle d’apprentissage comme l’apprentissage « sensei ». Sensei est un mot japonais signifiant « maitre », ou « enseignant  » ou « professeur ». Les employés sont considérés comme des étudiants ou des apprentis.</a:t>
            </a:r>
          </a:p>
          <a:p>
            <a:pPr>
              <a:lnSpc>
                <a:spcPct val="100000"/>
              </a:lnSpc>
            </a:pPr>
            <a:r>
              <a:rPr lang="fr-FR" altLang="fr-FR" sz="1000" dirty="0"/>
              <a:t>Un leader doit aussi inculquer à ses équipes la discipline nécessaire pour soutenir efficacement la conversion Lean, et l’améliorer constamment. Il ne s’agit pas de surveiller et d’essayer de trouver des erreurs dans le but de porter la faute sur quelqu’un. Au contraire, le Lean aspire à trouver des moyens d’améliorer les processus ensemble en sollicitant l’aide des employés eux-mêmes. Il est donc important que ces derniers se sentent en confiance et encouragés à faire des propositions et à mettre des changements en place. Il est crucial d’être attentif aux réponses et aux idées des employés sachant que la pensée Lean accorde beaucoup d’importance à leur participation. En effet, ils sont mieux placés pour régler les problèmes concernant leurs propres spécialités respectives. En outre, plus les employés s’habituent à résoudre des problèmes, plus il leur sera facile de réagir aux situations imprévisibles futures. Les marches </a:t>
            </a:r>
            <a:r>
              <a:rPr lang="fr-FR" altLang="fr-FR" sz="1000" dirty="0" err="1"/>
              <a:t>Gemba</a:t>
            </a:r>
            <a:r>
              <a:rPr lang="fr-FR" altLang="fr-FR" sz="1000" dirty="0"/>
              <a:t> peuvent ainsi favoriser le travail d’équipe et l’échange d’informations. La communication est cruciale dans le cadre de l’implémentation du Lean et les marches </a:t>
            </a:r>
            <a:r>
              <a:rPr lang="fr-FR" altLang="fr-FR" sz="1000" dirty="0" err="1"/>
              <a:t>Gemba</a:t>
            </a:r>
            <a:r>
              <a:rPr lang="fr-FR" altLang="fr-FR" sz="1000" dirty="0"/>
              <a:t> permettent d’offrir un canal de communication supplémentaire, permettant de mieux communiquer, dans un sens comme dans l’autre.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a:extLst>
              <a:ext uri="{FF2B5EF4-FFF2-40B4-BE49-F238E27FC236}">
                <a16:creationId xmlns:a16="http://schemas.microsoft.com/office/drawing/2014/main" id="{811ADDE0-F5F8-4CCC-85FA-AA2F684E828A}"/>
              </a:ext>
            </a:extLst>
          </p:cNvPr>
          <p:cNvSpPr>
            <a:spLocks noGrp="1" noRot="1" noChangeAspect="1" noChangeArrowheads="1" noTextEdit="1"/>
          </p:cNvSpPr>
          <p:nvPr>
            <p:ph type="sldImg"/>
          </p:nvPr>
        </p:nvSpPr>
        <p:spPr>
          <a:ln/>
        </p:spPr>
      </p:sp>
      <p:sp>
        <p:nvSpPr>
          <p:cNvPr id="21507" name="Espace réservé des notes 2">
            <a:extLst>
              <a:ext uri="{FF2B5EF4-FFF2-40B4-BE49-F238E27FC236}">
                <a16:creationId xmlns:a16="http://schemas.microsoft.com/office/drawing/2014/main" id="{FFB9D30D-B41D-413C-87DB-F38AD0864EA9}"/>
              </a:ext>
            </a:extLst>
          </p:cNvPr>
          <p:cNvSpPr>
            <a:spLocks noGrp="1" noChangeArrowheads="1"/>
          </p:cNvSpPr>
          <p:nvPr>
            <p:ph type="body" idx="1"/>
          </p:nvPr>
        </p:nvSpPr>
        <p:spPr>
          <a:xfrm>
            <a:off x="165100" y="4541838"/>
            <a:ext cx="6840538" cy="5832475"/>
          </a:xfrm>
          <a:noFill/>
        </p:spPr>
        <p:txBody>
          <a:bodyPr/>
          <a:lstStyle/>
          <a:p>
            <a:pPr>
              <a:lnSpc>
                <a:spcPct val="100000"/>
              </a:lnSpc>
            </a:pPr>
            <a:r>
              <a:rPr lang="fr-FR" altLang="fr-FR" sz="1000"/>
              <a:t>La méthode Toyota de production automobile, avec son système de contrôle qualité intégré, a révolutionné l’industrie automobile. Son organisation de la chaîne d’approvisionnement « juste à temps » est devenue un modèle pour les industriels du monde entier, et pas seulement dans l’industrie automobile.</a:t>
            </a:r>
          </a:p>
          <a:p>
            <a:pPr>
              <a:lnSpc>
                <a:spcPct val="100000"/>
              </a:lnSpc>
            </a:pPr>
            <a:br>
              <a:rPr lang="fr-FR" altLang="fr-FR" sz="1000"/>
            </a:br>
            <a:r>
              <a:rPr lang="fr-FR" altLang="fr-FR" sz="1000"/>
              <a:t>Le système de production Toyota TPS (Toyota Production System) est conçu de manière à « tirer » le produit fini d’un bout à l’autre de la chaîne de production. Les pièces détachées sont approvisionnées au bon endroit, au bon moment, et en quantités suffisantes, sans gaspillage. </a:t>
            </a:r>
            <a:br>
              <a:rPr lang="fr-FR" altLang="fr-FR" sz="1000"/>
            </a:br>
            <a:br>
              <a:rPr lang="fr-FR" altLang="fr-FR" sz="1000"/>
            </a:br>
            <a:r>
              <a:rPr lang="fr-FR" altLang="fr-FR" sz="1000"/>
              <a:t>Cette méthode était radicalement différente des systèmes traditionnels de fabrication qui prévoyaient des stocks de pièces importants afin de « pousser » le maximum de produits sur la chaîne, indépendamment de la demande réelle. Au contraire, le système TPS est conçu de telle sorte que seule la production répondant à une demande précise, à un moment donné, sort des chaînes de fabrication, sans stocks inutiles.</a:t>
            </a:r>
          </a:p>
          <a:p>
            <a:pPr>
              <a:lnSpc>
                <a:spcPct val="100000"/>
              </a:lnSpc>
            </a:pPr>
            <a:br>
              <a:rPr lang="fr-FR" altLang="fr-FR" sz="1000"/>
            </a:br>
            <a:r>
              <a:rPr lang="fr-FR" altLang="fr-FR" sz="1000"/>
              <a:t>En basant la production sur la demande réelle plutôt que sur la capacité de production, Toyota a réussi à maintenir ses stocks au minimum, tant pour les pièces détachées que pour les produits finis. Mais ce n’est qu’un des avantages évidents de l’approche non conventionnelle de Toyota. En mettant l’accent sur des ensembles de production restreinte et en ne produisant que pour répondre à la demande du client, quand il le demande, Toyota a développé une flexibilité et une réactivité qui constituent toujours la norme pour le reste de l’industrie. </a:t>
            </a:r>
            <a:br>
              <a:rPr lang="fr-FR" altLang="fr-FR" sz="1000"/>
            </a:br>
            <a:br>
              <a:rPr lang="fr-FR" altLang="fr-FR" sz="1000"/>
            </a:br>
            <a:r>
              <a:rPr lang="fr-FR" altLang="fr-FR" sz="1000"/>
              <a:t>Le processus d’amélioration constante (Kaizen) mis en place par Toyota a permis d’atteindre des temps de changement de séries et de reconfiguration de machine bien inférieurs à ceux de la concurrence. Sa réactivité immédiate aux nouvelles tendances du marché fait du TPS un système idéal face aux changements rapides du commerce mondialisé. </a:t>
            </a:r>
            <a:br>
              <a:rPr lang="fr-FR" altLang="fr-FR" sz="1000"/>
            </a:br>
            <a:br>
              <a:rPr lang="fr-FR" altLang="fr-FR" sz="1000"/>
            </a:br>
            <a:r>
              <a:rPr lang="fr-FR" altLang="fr-FR" sz="1000"/>
              <a:t>Autre principe fondamental : la gestion du contrôle qualité et la fourniture de produits fiables et sûrs au client. Au moindre problème survenant lors du processus de production, le système Toyota de détection automatique d’erreurs « Jidoka », donne l’alarme et permets ainsi aux employés sur la chaîne de prendre les mesures nécessaires pour le résoudre sur place, même s’il faut pour cela interrompre la production. </a:t>
            </a:r>
            <a:br>
              <a:rPr lang="fr-FR" altLang="fr-FR" sz="1000"/>
            </a:br>
            <a:br>
              <a:rPr lang="fr-FR" altLang="fr-FR" sz="1000"/>
            </a:br>
            <a:r>
              <a:rPr lang="fr-FR" altLang="fr-FR" sz="1000"/>
              <a:t>En donnant l’alerte très tôt sur la chaîne de production, dès qu’une erreur survient, le système Toyota facilite l’identification du problème et empêche le défaut de migrer vers des étapes ultérieures de la production. Seul un système aussi agile et aussi centré sur la qualité que le TPS peut rendre de telles mesures économiquement viables. </a:t>
            </a:r>
            <a:br>
              <a:rPr lang="fr-FR" altLang="fr-FR" sz="1000"/>
            </a:br>
            <a:br>
              <a:rPr lang="fr-FR" altLang="fr-FR" sz="1000"/>
            </a:br>
            <a:r>
              <a:rPr lang="fr-FR" altLang="fr-FR" sz="1000"/>
              <a:t>Cette méthode permet non seulement de réduire le gaspillage, ce qui rend le TPS plus respectueux de l’environnement, mais il garantit également au client une conformité aux plus hautes exigences en termes de qualité, de fiabilité et de durabilité</a:t>
            </a:r>
            <a:r>
              <a:rPr lang="fr-FR" altLang="fr-FR"/>
              <a:t>.</a:t>
            </a:r>
          </a:p>
          <a:p>
            <a:pPr>
              <a:lnSpc>
                <a:spcPct val="100000"/>
              </a:lnSpc>
            </a:pPr>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0E02783B-C30E-44BF-B675-E49150FFF94E}"/>
              </a:ext>
            </a:extLst>
          </p:cNvPr>
          <p:cNvSpPr>
            <a:spLocks noGrp="1" noRot="1" noChangeAspect="1" noChangeArrowheads="1" noTextEdit="1"/>
          </p:cNvSpPr>
          <p:nvPr>
            <p:ph type="sldImg"/>
          </p:nvPr>
        </p:nvSpPr>
        <p:spPr>
          <a:ln/>
        </p:spPr>
      </p:sp>
      <p:sp>
        <p:nvSpPr>
          <p:cNvPr id="26627" name="Espace réservé des notes 2">
            <a:extLst>
              <a:ext uri="{FF2B5EF4-FFF2-40B4-BE49-F238E27FC236}">
                <a16:creationId xmlns:a16="http://schemas.microsoft.com/office/drawing/2014/main" id="{5A628A67-646F-4480-A3C5-38F469B3DA15}"/>
              </a:ext>
            </a:extLst>
          </p:cNvPr>
          <p:cNvSpPr>
            <a:spLocks noGrp="1" noChangeArrowheads="1"/>
          </p:cNvSpPr>
          <p:nvPr>
            <p:ph type="body" idx="1"/>
          </p:nvPr>
        </p:nvSpPr>
        <p:spPr>
          <a:xfrm>
            <a:off x="596900" y="4683125"/>
            <a:ext cx="5495925" cy="4826000"/>
          </a:xfrm>
        </p:spPr>
        <p:txBody>
          <a:bodyPr/>
          <a:lstStyle/>
          <a:p>
            <a:pPr>
              <a:lnSpc>
                <a:spcPct val="100000"/>
              </a:lnSpc>
              <a:defRPr/>
            </a:pPr>
            <a:r>
              <a:rPr lang="fr-FR" altLang="fr-FR" sz="1000" dirty="0"/>
              <a:t>Le TPS a été mis en place par </a:t>
            </a:r>
            <a:r>
              <a:rPr lang="fr-FR" altLang="fr-FR" sz="1000" dirty="0" err="1"/>
              <a:t>Taiichi</a:t>
            </a:r>
            <a:r>
              <a:rPr lang="fr-FR" altLang="fr-FR" sz="1000" dirty="0"/>
              <a:t> Ohno. Il repère sept principaux éléments comme les sources de gaspillage (</a:t>
            </a:r>
            <a:r>
              <a:rPr lang="fr-FR" altLang="fr-FR" sz="1000" b="1" dirty="0"/>
              <a:t>Muda</a:t>
            </a:r>
            <a:r>
              <a:rPr lang="fr-FR" altLang="fr-FR" sz="1000" dirty="0"/>
              <a:t>).</a:t>
            </a:r>
          </a:p>
          <a:p>
            <a:pPr>
              <a:lnSpc>
                <a:spcPct val="100000"/>
              </a:lnSpc>
              <a:defRPr/>
            </a:pPr>
            <a:endParaRPr lang="fr-FR" altLang="fr-FR" sz="1000" dirty="0"/>
          </a:p>
          <a:p>
            <a:pPr marL="171450" indent="-171450">
              <a:lnSpc>
                <a:spcPct val="100000"/>
              </a:lnSpc>
              <a:buFont typeface="Arial" panose="020B0604020202020204" pitchFamily="34" charset="0"/>
              <a:buChar char="•"/>
              <a:defRPr/>
            </a:pPr>
            <a:r>
              <a:rPr lang="fr-FR" altLang="fr-FR" sz="1000" dirty="0"/>
              <a:t>La </a:t>
            </a:r>
            <a:r>
              <a:rPr lang="fr-FR" altLang="fr-FR" sz="1000" b="1" dirty="0"/>
              <a:t>surproduction</a:t>
            </a:r>
            <a:r>
              <a:rPr lang="fr-FR" altLang="fr-FR" sz="1000" dirty="0"/>
              <a:t> : Tous les paramètres doivent être pris en compte afin de dimensionner correctement la taille des lots</a:t>
            </a:r>
          </a:p>
          <a:p>
            <a:pPr marL="171450" indent="-171450">
              <a:lnSpc>
                <a:spcPct val="100000"/>
              </a:lnSpc>
              <a:buFont typeface="Arial" panose="020B0604020202020204" pitchFamily="34" charset="0"/>
              <a:buChar char="•"/>
              <a:defRPr/>
            </a:pPr>
            <a:r>
              <a:rPr lang="fr-FR" altLang="fr-FR" sz="1000" dirty="0"/>
              <a:t>Les </a:t>
            </a:r>
            <a:r>
              <a:rPr lang="fr-FR" altLang="fr-FR" sz="1000" b="1" dirty="0"/>
              <a:t>stocks excessifs</a:t>
            </a:r>
          </a:p>
          <a:p>
            <a:pPr marL="171450" indent="-171450">
              <a:lnSpc>
                <a:spcPct val="100000"/>
              </a:lnSpc>
              <a:buFont typeface="Arial" panose="020B0604020202020204" pitchFamily="34" charset="0"/>
              <a:buChar char="•"/>
              <a:defRPr/>
            </a:pPr>
            <a:r>
              <a:rPr lang="fr-FR" altLang="fr-FR" sz="1000" dirty="0"/>
              <a:t>Les </a:t>
            </a:r>
            <a:r>
              <a:rPr lang="fr-FR" altLang="fr-FR" sz="1000" b="1" dirty="0"/>
              <a:t>défauts, retouches et rebuts </a:t>
            </a:r>
            <a:r>
              <a:rPr lang="fr-FR" altLang="fr-FR" sz="1000" dirty="0"/>
              <a:t>: Soigner les procédures pour que tout soit bien fait du premier coup</a:t>
            </a:r>
          </a:p>
          <a:p>
            <a:pPr marL="171450" indent="-171450">
              <a:lnSpc>
                <a:spcPct val="100000"/>
              </a:lnSpc>
              <a:buFont typeface="Arial" panose="020B0604020202020204" pitchFamily="34" charset="0"/>
              <a:buChar char="•"/>
              <a:defRPr/>
            </a:pPr>
            <a:r>
              <a:rPr lang="fr-FR" altLang="fr-FR" sz="1000" dirty="0"/>
              <a:t>Les </a:t>
            </a:r>
            <a:r>
              <a:rPr lang="fr-FR" altLang="fr-FR" sz="1000" b="1" dirty="0"/>
              <a:t>transports inutiles</a:t>
            </a:r>
          </a:p>
          <a:p>
            <a:pPr marL="171450" indent="-171450">
              <a:lnSpc>
                <a:spcPct val="100000"/>
              </a:lnSpc>
              <a:buFont typeface="Arial" panose="020B0604020202020204" pitchFamily="34" charset="0"/>
              <a:buChar char="•"/>
              <a:defRPr/>
            </a:pPr>
            <a:r>
              <a:rPr lang="fr-FR" altLang="fr-FR" sz="1000" dirty="0"/>
              <a:t>Les </a:t>
            </a:r>
            <a:r>
              <a:rPr lang="fr-FR" altLang="fr-FR" sz="1000" b="1" dirty="0"/>
              <a:t>temps d’attente</a:t>
            </a:r>
          </a:p>
          <a:p>
            <a:pPr marL="171450" indent="-171450">
              <a:lnSpc>
                <a:spcPct val="100000"/>
              </a:lnSpc>
              <a:buFont typeface="Arial" panose="020B0604020202020204" pitchFamily="34" charset="0"/>
              <a:buChar char="•"/>
              <a:defRPr/>
            </a:pPr>
            <a:r>
              <a:rPr lang="fr-FR" altLang="fr-FR" sz="1000" dirty="0"/>
              <a:t>Les </a:t>
            </a:r>
            <a:r>
              <a:rPr lang="fr-FR" altLang="fr-FR" sz="1000" b="1" dirty="0"/>
              <a:t>traitements inutiles </a:t>
            </a:r>
            <a:r>
              <a:rPr lang="fr-FR" altLang="fr-FR" sz="1000" dirty="0"/>
              <a:t>: Éviter tous les travaux inutiles</a:t>
            </a:r>
          </a:p>
          <a:p>
            <a:pPr marL="171450" indent="-171450">
              <a:lnSpc>
                <a:spcPct val="100000"/>
              </a:lnSpc>
              <a:buFont typeface="Arial" panose="020B0604020202020204" pitchFamily="34" charset="0"/>
              <a:buChar char="•"/>
              <a:defRPr/>
            </a:pPr>
            <a:r>
              <a:rPr lang="fr-FR" altLang="fr-FR" sz="1000" dirty="0"/>
              <a:t>Les </a:t>
            </a:r>
            <a:r>
              <a:rPr lang="fr-FR" altLang="fr-FR" sz="1000" b="1" dirty="0"/>
              <a:t>déplacements inutiles</a:t>
            </a:r>
          </a:p>
          <a:p>
            <a:pPr>
              <a:lnSpc>
                <a:spcPct val="100000"/>
              </a:lnSpc>
              <a:defRPr/>
            </a:pPr>
            <a:endParaRPr lang="fr-FR" altLang="fr-FR" sz="1000" dirty="0"/>
          </a:p>
          <a:p>
            <a:pPr>
              <a:lnSpc>
                <a:spcPct val="100000"/>
              </a:lnSpc>
              <a:defRPr/>
            </a:pPr>
            <a:r>
              <a:rPr lang="fr-FR" altLang="fr-FR" sz="1000" dirty="0"/>
              <a:t>Trois éléments sont les plus dangereux dans un système de production ou de travail et sont donc à éliminer :</a:t>
            </a:r>
          </a:p>
          <a:p>
            <a:pPr>
              <a:lnSpc>
                <a:spcPct val="100000"/>
              </a:lnSpc>
              <a:defRPr/>
            </a:pPr>
            <a:endParaRPr lang="fr-FR" altLang="fr-FR" sz="1000" dirty="0"/>
          </a:p>
          <a:p>
            <a:pPr>
              <a:lnSpc>
                <a:spcPct val="100000"/>
              </a:lnSpc>
              <a:defRPr/>
            </a:pPr>
            <a:r>
              <a:rPr lang="fr-FR" altLang="fr-FR" sz="1000" dirty="0"/>
              <a:t>le </a:t>
            </a:r>
            <a:r>
              <a:rPr lang="fr-FR" altLang="fr-FR" sz="1000" b="1" dirty="0"/>
              <a:t>Muda</a:t>
            </a:r>
            <a:r>
              <a:rPr lang="fr-FR" altLang="fr-FR" sz="1000" dirty="0"/>
              <a:t> qui regroupe tout ce qui est gaspillage ou qui conduit au gaspillage à savoir les pannes, les pertes de temps, les déplacements inutiles, etc. ;</a:t>
            </a:r>
          </a:p>
          <a:p>
            <a:pPr>
              <a:lnSpc>
                <a:spcPct val="100000"/>
              </a:lnSpc>
              <a:defRPr/>
            </a:pPr>
            <a:r>
              <a:rPr lang="fr-FR" altLang="fr-FR" sz="1000" dirty="0"/>
              <a:t>le </a:t>
            </a:r>
            <a:r>
              <a:rPr lang="fr-FR" altLang="fr-FR" sz="1000" b="1" dirty="0"/>
              <a:t>Muri</a:t>
            </a:r>
            <a:r>
              <a:rPr lang="fr-FR" altLang="fr-FR" sz="1000" dirty="0"/>
              <a:t> qui exprime tout ce qui est excès aussi bien au niveau du personnel qu’au niveau des installations et des stocks ;</a:t>
            </a:r>
          </a:p>
          <a:p>
            <a:pPr>
              <a:lnSpc>
                <a:spcPct val="100000"/>
              </a:lnSpc>
              <a:defRPr/>
            </a:pPr>
            <a:r>
              <a:rPr lang="fr-FR" altLang="fr-FR" sz="1000" dirty="0"/>
              <a:t>le </a:t>
            </a:r>
            <a:r>
              <a:rPr lang="fr-FR" altLang="fr-FR" sz="1000" b="1" dirty="0"/>
              <a:t>Mura</a:t>
            </a:r>
            <a:r>
              <a:rPr lang="fr-FR" altLang="fr-FR" sz="1000" dirty="0"/>
              <a:t> qui désigne l’irrégularité.</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a:extLst>
              <a:ext uri="{FF2B5EF4-FFF2-40B4-BE49-F238E27FC236}">
                <a16:creationId xmlns:a16="http://schemas.microsoft.com/office/drawing/2014/main" id="{3576F324-B208-4B24-B2D3-935392B90922}"/>
              </a:ext>
            </a:extLst>
          </p:cNvPr>
          <p:cNvSpPr>
            <a:spLocks noGrp="1" noRot="1" noChangeAspect="1" noChangeArrowheads="1" noTextEdit="1"/>
          </p:cNvSpPr>
          <p:nvPr>
            <p:ph type="sldImg"/>
          </p:nvPr>
        </p:nvSpPr>
        <p:spPr>
          <a:ln/>
        </p:spPr>
      </p:sp>
      <p:sp>
        <p:nvSpPr>
          <p:cNvPr id="25603" name="Espace réservé des notes 2">
            <a:extLst>
              <a:ext uri="{FF2B5EF4-FFF2-40B4-BE49-F238E27FC236}">
                <a16:creationId xmlns:a16="http://schemas.microsoft.com/office/drawing/2014/main" id="{36B51F9A-FA37-4E77-B898-47F745AA6684}"/>
              </a:ext>
            </a:extLst>
          </p:cNvPr>
          <p:cNvSpPr>
            <a:spLocks noGrp="1" noChangeArrowheads="1"/>
          </p:cNvSpPr>
          <p:nvPr>
            <p:ph type="body" idx="1"/>
          </p:nvPr>
        </p:nvSpPr>
        <p:spPr>
          <a:xfrm>
            <a:off x="93663" y="4613275"/>
            <a:ext cx="7005637" cy="5400675"/>
          </a:xfrm>
          <a:noFill/>
        </p:spPr>
        <p:txBody>
          <a:bodyPr/>
          <a:lstStyle/>
          <a:p>
            <a:pPr>
              <a:lnSpc>
                <a:spcPct val="100000"/>
              </a:lnSpc>
            </a:pPr>
            <a:r>
              <a:rPr lang="fr-FR" altLang="fr-FR" sz="1000" dirty="0"/>
              <a:t>Le standard est une partie fondamentale du Lean. On dénomme ainsi à la fois la manière standardisée de réaliser une action et le document sur lequel ce processus est consigné.</a:t>
            </a:r>
          </a:p>
          <a:p>
            <a:pPr>
              <a:lnSpc>
                <a:spcPct val="100000"/>
              </a:lnSpc>
            </a:pPr>
            <a:r>
              <a:rPr lang="fr-FR" altLang="fr-FR" sz="1000" dirty="0"/>
              <a:t>Le processus que l’on a choisi de standardiser est celui qui est connu et pratiqué en étant le plus efficace selon le ou les critères choisis (qualité, rapidité, consommation d’énergie, etc.). Il doit être reconnu comme tel et les personnes l’appliqueront par ce qu’elles savent que c’est le meilleur process possible.</a:t>
            </a:r>
          </a:p>
          <a:p>
            <a:pPr>
              <a:lnSpc>
                <a:spcPct val="100000"/>
              </a:lnSpc>
            </a:pPr>
            <a:r>
              <a:rPr lang="fr-FR" altLang="fr-FR" sz="1000" dirty="0"/>
              <a:t>Il sera d’autant mieux accepté et appliqué qu’il aura été écrit par les personnes qui l’appliquent elles-mêmes. Le document qui en résulte doit rester simple, facile à lire et à comprendre, inutile d’y inscrire tous les détails qui sont connus comme base du métier, mais ceux qui sont pertinents pour l’obtention du résultat.</a:t>
            </a:r>
          </a:p>
          <a:p>
            <a:pPr>
              <a:lnSpc>
                <a:spcPct val="100000"/>
              </a:lnSpc>
            </a:pPr>
            <a:r>
              <a:rPr lang="fr-FR" altLang="fr-FR" sz="1000" dirty="0"/>
              <a:t>Les points clefs sont mis en avant, ceux qui assurent la qualité tout d’abord (que ce soit des points d’autocontrôle pour l’opérateur ou un paramètre machine essentielle), on y est particulièrement vigilant lors de la vérification du respect du Standard.</a:t>
            </a:r>
          </a:p>
          <a:p>
            <a:pPr>
              <a:lnSpc>
                <a:spcPct val="100000"/>
              </a:lnSpc>
            </a:pPr>
            <a:r>
              <a:rPr lang="fr-FR" altLang="fr-FR" sz="1000" dirty="0"/>
              <a:t>Exemple : inutile de préciser de quelle main il faut tenir un outil, sauf si c’est indispensable pour avoir accès un une partie du produit. Inutile de dire avec quel logiciel on ouvre un fichier ou comment on ferme une enveloppe, mais plutôt préciser quel est le fichier source fiable pour les adresses du mailing.</a:t>
            </a:r>
          </a:p>
          <a:p>
            <a:pPr>
              <a:lnSpc>
                <a:spcPct val="100000"/>
              </a:lnSpc>
            </a:pPr>
            <a:r>
              <a:rPr lang="fr-FR" altLang="fr-FR" sz="1000" dirty="0"/>
              <a:t>Devant le document, on peut penser qu’il s’agit d’une norme immuable, d’un carcan. Le standard n’est là que pour enregistrer le savoir-faire du moment. Dès qu’une idée meilleure aura été testée, on le modifiera, on l’adaptera au contexte. C’est dans ce travail d’amélioration continue que s’exercera la créativité des employés. Leurs capacités sont alors utilisées pour le progrès plutôt que pour la recherche permanente des moyens de faire le travail courant (exemple refaire le mailing réalisé avec les adresses de l’an dernier…)</a:t>
            </a:r>
          </a:p>
          <a:p>
            <a:pPr>
              <a:lnSpc>
                <a:spcPct val="100000"/>
              </a:lnSpc>
            </a:pPr>
            <a:r>
              <a:rPr lang="fr-FR" altLang="fr-FR" sz="1000" dirty="0"/>
              <a:t>Hormis le résultat immédiat, l’apport du standard réside dans la stabilisation et la base qu’il donne à l’amélioration.</a:t>
            </a:r>
          </a:p>
          <a:p>
            <a:pPr>
              <a:lnSpc>
                <a:spcPct val="100000"/>
              </a:lnSpc>
            </a:pPr>
            <a:r>
              <a:rPr lang="fr-FR" altLang="fr-FR" sz="1000" dirty="0"/>
              <a:t>Car le process standardisé, même appliqué par des personnes différentes va donner un résultat stable, en tout cas plus stable que le hasard. Les clients recevront donc tous des produits/services similaires.</a:t>
            </a:r>
          </a:p>
          <a:p>
            <a:pPr>
              <a:lnSpc>
                <a:spcPct val="100000"/>
              </a:lnSpc>
            </a:pPr>
            <a:r>
              <a:rPr lang="fr-FR" altLang="fr-FR" sz="1000" dirty="0"/>
              <a:t>Car ces produits/services similaires sont évalués et en cas d’insatisfaction on va chercher dans le process standard ce qui peut être modifié pour gommer cette insatisfaction sans dégrader le reste. </a:t>
            </a:r>
          </a:p>
          <a:p>
            <a:pPr>
              <a:lnSpc>
                <a:spcPct val="100000"/>
              </a:lnSpc>
            </a:pPr>
            <a:r>
              <a:rPr lang="fr-FR" altLang="fr-FR" sz="1000" dirty="0"/>
              <a:t>Fabriqués sans standard les produits sont différents, un changement de process amènera une amélioration pour l’un, mais pas pour l’autre, d’autant plus qu’une autre personne fera autrement. Qu’en conclure alors, comment progresser ?</a:t>
            </a:r>
          </a:p>
          <a:p>
            <a:pPr>
              <a:lnSpc>
                <a:spcPct val="100000"/>
              </a:lnSpc>
            </a:pPr>
            <a:r>
              <a:rPr lang="fr-FR" altLang="fr-FR" sz="1000" b="1" dirty="0"/>
              <a:t>« Pas de standard, pas d’amélioration » : </a:t>
            </a:r>
            <a:r>
              <a:rPr lang="fr-FR" altLang="fr-FR" sz="1000" b="1" dirty="0" err="1"/>
              <a:t>Taichi</a:t>
            </a:r>
            <a:r>
              <a:rPr lang="fr-FR" altLang="fr-FR" sz="1000" b="1" dirty="0"/>
              <a:t> Ohno</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7256C4F-D69C-4F2A-892A-3104DA29E48D}"/>
              </a:ext>
            </a:extLst>
          </p:cNvPr>
          <p:cNvSpPr>
            <a:spLocks noGrp="1" noRot="1" noChangeAspect="1" noChangeArrowheads="1" noTextEdit="1"/>
          </p:cNvSpPr>
          <p:nvPr>
            <p:ph type="sldImg"/>
          </p:nvPr>
        </p:nvSpPr>
        <p:spPr>
          <a:xfrm>
            <a:off x="1165225" y="893763"/>
            <a:ext cx="4770438" cy="3578225"/>
          </a:xfrm>
          <a:ln/>
        </p:spPr>
      </p:sp>
      <p:sp>
        <p:nvSpPr>
          <p:cNvPr id="27651" name="Rectangle 3">
            <a:extLst>
              <a:ext uri="{FF2B5EF4-FFF2-40B4-BE49-F238E27FC236}">
                <a16:creationId xmlns:a16="http://schemas.microsoft.com/office/drawing/2014/main" id="{46C16AA4-E27B-4043-9A60-7B0ED86A8DDC}"/>
              </a:ext>
            </a:extLst>
          </p:cNvPr>
          <p:cNvSpPr>
            <a:spLocks noGrp="1" noChangeArrowheads="1"/>
          </p:cNvSpPr>
          <p:nvPr>
            <p:ph type="body" idx="1"/>
          </p:nvPr>
        </p:nvSpPr>
        <p:spPr>
          <a:xfrm>
            <a:off x="165100" y="4541838"/>
            <a:ext cx="6769100" cy="5692775"/>
          </a:xfrm>
          <a:noFill/>
        </p:spPr>
        <p:txBody>
          <a:bodyPr/>
          <a:lstStyle/>
          <a:p>
            <a:pPr>
              <a:lnSpc>
                <a:spcPct val="100000"/>
              </a:lnSpc>
            </a:pPr>
            <a:r>
              <a:rPr lang="fr-FR" altLang="fr-FR" sz="1000" dirty="0"/>
              <a:t>La VSM, (Value Stream Mapping) ou cartographie du flux de valeur est un outil qui permet de visualiser, comme son nom l’indique, le flux de création de valeur au sein d’une entreprise. </a:t>
            </a:r>
          </a:p>
          <a:p>
            <a:pPr>
              <a:lnSpc>
                <a:spcPct val="100000"/>
              </a:lnSpc>
            </a:pPr>
            <a:endParaRPr lang="fr-FR" altLang="fr-FR" sz="1000" b="1" dirty="0"/>
          </a:p>
          <a:p>
            <a:pPr>
              <a:lnSpc>
                <a:spcPct val="100000"/>
              </a:lnSpc>
            </a:pPr>
            <a:r>
              <a:rPr lang="fr-FR" altLang="fr-FR" sz="1000" b="1" dirty="0"/>
              <a:t>Mais avant tout qu’est-ce que la valeur ?</a:t>
            </a:r>
          </a:p>
          <a:p>
            <a:pPr>
              <a:lnSpc>
                <a:spcPct val="100000"/>
              </a:lnSpc>
            </a:pPr>
            <a:r>
              <a:rPr lang="fr-FR" altLang="fr-FR" sz="1000" dirty="0"/>
              <a:t>La valeur est définie comme étant le service ou produit fourni au client au juste prix, au bon moment tel que défini par le client. La valeur ajoutée correspond à toutes les activités qui ajoutent de la valeur (marchande ou fonctionnelle) au produit ou service, c’est-à-dire les activités pour lesquelles le client est prêt à payer.</a:t>
            </a:r>
          </a:p>
          <a:p>
            <a:pPr>
              <a:lnSpc>
                <a:spcPct val="100000"/>
              </a:lnSpc>
            </a:pPr>
            <a:r>
              <a:rPr lang="fr-FR" altLang="fr-FR" sz="1000" dirty="0"/>
              <a:t>A contrario, la non-valeur ajoutée représente des activités non nécessaires qui n’ajoutent aucune valeur marchande ni fonctionnelle au produit ou service. C’est-à-dire du gaspillage : les fameux mudas.</a:t>
            </a:r>
          </a:p>
          <a:p>
            <a:pPr>
              <a:lnSpc>
                <a:spcPct val="100000"/>
              </a:lnSpc>
            </a:pPr>
            <a:r>
              <a:rPr lang="fr-FR" altLang="fr-FR" sz="1000" dirty="0"/>
              <a:t>Le flux ou chaîne de valeur est défini par les processus ou activités internes d’une entreprise pour concevoir, fabriquer, mettre sur le marché, livrer, et assurer le service après-vente du produit.</a:t>
            </a:r>
          </a:p>
          <a:p>
            <a:pPr>
              <a:lnSpc>
                <a:spcPct val="100000"/>
              </a:lnSpc>
            </a:pPr>
            <a:endParaRPr lang="fr-FR" altLang="fr-FR" sz="1000" dirty="0"/>
          </a:p>
          <a:p>
            <a:pPr>
              <a:lnSpc>
                <a:spcPct val="100000"/>
              </a:lnSpc>
            </a:pPr>
            <a:r>
              <a:rPr lang="fr-FR" altLang="fr-FR" sz="1000" b="1" dirty="0"/>
              <a:t>Pourquoi faire une VSM ?</a:t>
            </a:r>
          </a:p>
          <a:p>
            <a:pPr>
              <a:lnSpc>
                <a:spcPct val="100000"/>
              </a:lnSpc>
            </a:pPr>
            <a:r>
              <a:rPr lang="fr-FR" altLang="fr-FR" sz="1000" dirty="0"/>
              <a:t>C’est un des premiers outils avec le 5 S que l’on utilise lors de la mise en place d’une démarche Lean. Les 5 S afin d’inculquer une culture de standards, d’amélioration continue, l’autre afin d’identifier les chantiers à mettre en œuvre afin d’optimiser le flux de valeur.</a:t>
            </a:r>
          </a:p>
          <a:p>
            <a:pPr>
              <a:lnSpc>
                <a:spcPct val="100000"/>
              </a:lnSpc>
            </a:pPr>
            <a:r>
              <a:rPr lang="fr-FR" altLang="fr-FR" sz="1000" dirty="0"/>
              <a:t>En ce plaçant dans la perspective du flux de valeur, nous travaillons en prenant de la hauteur par rapport au fonctionnement du système : une vue aérienne, et non pas en regardant chaque process individuellement. L’objectif est d’améliorer l’ensemble et non pas les détails : les optimums locaux ne font pas les optimums globaux. Cet outil permet aussi sur un même dessin de représenter à la fois les flux physiques, mais aussi tous les flux d’information qui y sont associés.</a:t>
            </a:r>
          </a:p>
          <a:p>
            <a:pPr>
              <a:lnSpc>
                <a:spcPct val="100000"/>
              </a:lnSpc>
            </a:pPr>
            <a:endParaRPr lang="fr-FR" altLang="fr-FR" sz="10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a:extLst>
              <a:ext uri="{FF2B5EF4-FFF2-40B4-BE49-F238E27FC236}">
                <a16:creationId xmlns:a16="http://schemas.microsoft.com/office/drawing/2014/main" id="{2093130B-9B22-457E-A536-1C76D85F35B4}"/>
              </a:ext>
            </a:extLst>
          </p:cNvPr>
          <p:cNvSpPr>
            <a:spLocks noGrp="1" noRot="1" noChangeAspect="1" noChangeArrowheads="1" noTextEdit="1"/>
          </p:cNvSpPr>
          <p:nvPr>
            <p:ph type="sldImg"/>
          </p:nvPr>
        </p:nvSpPr>
        <p:spPr>
          <a:ln/>
        </p:spPr>
      </p:sp>
      <p:sp>
        <p:nvSpPr>
          <p:cNvPr id="29699" name="Espace réservé des notes 2">
            <a:extLst>
              <a:ext uri="{FF2B5EF4-FFF2-40B4-BE49-F238E27FC236}">
                <a16:creationId xmlns:a16="http://schemas.microsoft.com/office/drawing/2014/main" id="{83AEA2A1-8735-43AF-A0C0-6A5308C9C335}"/>
              </a:ext>
            </a:extLst>
          </p:cNvPr>
          <p:cNvSpPr>
            <a:spLocks noGrp="1" noChangeArrowheads="1"/>
          </p:cNvSpPr>
          <p:nvPr>
            <p:ph type="body" idx="1"/>
          </p:nvPr>
        </p:nvSpPr>
        <p:spPr>
          <a:xfrm>
            <a:off x="381000" y="4684713"/>
            <a:ext cx="5772150" cy="4818062"/>
          </a:xfrm>
          <a:noFill/>
        </p:spPr>
        <p:txBody>
          <a:bodyPr/>
          <a:lstStyle/>
          <a:p>
            <a:pPr>
              <a:lnSpc>
                <a:spcPct val="100000"/>
              </a:lnSpc>
            </a:pPr>
            <a:r>
              <a:rPr lang="fr-FR" altLang="fr-FR" sz="1000" b="1"/>
              <a:t>Au sein d’une entreprise, d’un site, d’un bâtiment, d’une chaîne de fabrication, de traitement où il existe des opérateurs, il existe des gaspillages, plus ou moins importants</a:t>
            </a:r>
            <a:r>
              <a:rPr lang="fr-FR" altLang="fr-FR" sz="1000"/>
              <a:t>. Les gaspillages en termes de mouvement sont souvent identifiés non pas comme de la perte, mais comme des « déplacements utiles » ; là est l’erreur. Bien entendu ils permettent de naviguer par exemple d’un poste à un autre, mais ils ne génèrent en soit pas de valeur ajoutée à l’entreprise.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a:extLst>
              <a:ext uri="{FF2B5EF4-FFF2-40B4-BE49-F238E27FC236}">
                <a16:creationId xmlns:a16="http://schemas.microsoft.com/office/drawing/2014/main" id="{E793BE0F-BCE8-43DA-8B4A-657C8D61098F}"/>
              </a:ext>
            </a:extLst>
          </p:cNvPr>
          <p:cNvSpPr>
            <a:spLocks noGrp="1" noRot="1" noChangeAspect="1" noChangeArrowheads="1" noTextEdit="1"/>
          </p:cNvSpPr>
          <p:nvPr>
            <p:ph type="sldImg"/>
          </p:nvPr>
        </p:nvSpPr>
        <p:spPr>
          <a:ln/>
        </p:spPr>
      </p:sp>
      <p:sp>
        <p:nvSpPr>
          <p:cNvPr id="34819" name="Espace réservé des notes 2">
            <a:extLst>
              <a:ext uri="{FF2B5EF4-FFF2-40B4-BE49-F238E27FC236}">
                <a16:creationId xmlns:a16="http://schemas.microsoft.com/office/drawing/2014/main" id="{D3D84AA7-9577-4D46-AA16-391CAB4015BB}"/>
              </a:ext>
            </a:extLst>
          </p:cNvPr>
          <p:cNvSpPr>
            <a:spLocks noGrp="1" noChangeArrowheads="1"/>
          </p:cNvSpPr>
          <p:nvPr>
            <p:ph type="body" idx="1"/>
          </p:nvPr>
        </p:nvSpPr>
        <p:spPr>
          <a:xfrm>
            <a:off x="0" y="4613275"/>
            <a:ext cx="7099300" cy="5621338"/>
          </a:xfrm>
        </p:spPr>
        <p:txBody>
          <a:bodyPr/>
          <a:lstStyle/>
          <a:p>
            <a:pPr>
              <a:lnSpc>
                <a:spcPct val="100000"/>
              </a:lnSpc>
              <a:defRPr/>
            </a:pPr>
            <a:r>
              <a:rPr lang="fr-FR" sz="1000" b="1" dirty="0"/>
              <a:t>Les grandes étapes :</a:t>
            </a:r>
            <a:endParaRPr lang="fr-FR" sz="1000" dirty="0"/>
          </a:p>
          <a:p>
            <a:pPr marL="228600" indent="-228600">
              <a:lnSpc>
                <a:spcPct val="100000"/>
              </a:lnSpc>
              <a:buFont typeface="+mj-lt"/>
              <a:buAutoNum type="arabicPeriod"/>
              <a:defRPr/>
            </a:pPr>
            <a:r>
              <a:rPr lang="fr-FR" sz="1000" dirty="0"/>
              <a:t>Déterminer la famille de produits à cartographier : Il ne sert à rien de se lancer dans la refonte globale de l’usine du premier coup. Rien qu’en termes de représentation, nous pourrions avoir un gigantesque graffiti incompréhensible. De manière plus prosaïque, il faut se focaliser sur la famille de produit/process soit qui génère le plus de chiffres d’affaires, soit sur la famille produit process, qui vous pose le plus de problèmes, en termes de relations client (délais, taux de service) mais qui soit quand même significatifs en termes de CA. Nous n’allons pas révolutionner l’usine pour 1 % du CA.</a:t>
            </a:r>
          </a:p>
          <a:p>
            <a:pPr marL="228600" indent="-228600">
              <a:lnSpc>
                <a:spcPct val="100000"/>
              </a:lnSpc>
              <a:buFont typeface="+mj-lt"/>
              <a:buAutoNum type="arabicPeriod"/>
              <a:defRPr/>
            </a:pPr>
            <a:r>
              <a:rPr lang="fr-FR" sz="1000" dirty="0"/>
              <a:t>Cartographier l’état actuel : cette cartographie de l’état actuel permet aussi d’identifier des premiers points d’améliorations à mettre en œuvre, ce ne sont pas encore ceux de la transformation.</a:t>
            </a:r>
          </a:p>
          <a:p>
            <a:pPr marL="228600" indent="-228600">
              <a:lnSpc>
                <a:spcPct val="100000"/>
              </a:lnSpc>
              <a:buFont typeface="+mj-lt"/>
              <a:buAutoNum type="arabicPeriod"/>
              <a:defRPr/>
            </a:pPr>
            <a:r>
              <a:rPr lang="fr-FR" sz="1000" dirty="0"/>
              <a:t>Définir la cartographie cible : le dessin de la cartographie cible se fait dans l’optique d’un fonctionnement pièce à pièce.</a:t>
            </a:r>
          </a:p>
          <a:p>
            <a:pPr marL="228600" indent="-228600">
              <a:lnSpc>
                <a:spcPct val="100000"/>
              </a:lnSpc>
              <a:buFont typeface="+mj-lt"/>
              <a:buAutoNum type="arabicPeriod"/>
              <a:defRPr/>
            </a:pPr>
            <a:r>
              <a:rPr lang="fr-FR" sz="1000" dirty="0"/>
              <a:t>Définir et mettre en œuvre le plan de transformation : C’est là que la VSM montre son intérêt. Par ce que maintenant nous avons une vision du fonctionnement futur de l’entreprise, et nous allons pouvoir définir les étapes nécessaires à la transformation. On ne pourra pas transformer l’usine sur un claquement de doigts. Il va donc falloir y aller progressivement. Il va falloir commencer à tendre les flux par l’aval, du côté client, tout en n’oubliant pas de mettre les tampons nécessaires afin de pouvoir amortir les dysfonctionnements qui n’auront pas encore été corrigés.</a:t>
            </a:r>
          </a:p>
          <a:p>
            <a:pPr>
              <a:lnSpc>
                <a:spcPct val="100000"/>
              </a:lnSpc>
              <a:defRPr/>
            </a:pPr>
            <a:r>
              <a:rPr lang="fr-FR" altLang="fr-FR" sz="1000" dirty="0"/>
              <a:t>Les bonnes pratiques:</a:t>
            </a:r>
          </a:p>
          <a:p>
            <a:pPr>
              <a:lnSpc>
                <a:spcPct val="100000"/>
              </a:lnSpc>
              <a:defRPr/>
            </a:pPr>
            <a:r>
              <a:rPr lang="fr-FR" altLang="fr-FR" sz="1000" dirty="0"/>
              <a:t>La VSM ne se pratique pas tout seul sur son écran d’ordinateur, mais dans une salle de réunion avec un mur sur lequel une bande de papier kraft a été scotchée, et aussi avec des post-</a:t>
            </a:r>
            <a:r>
              <a:rPr lang="fr-FR" altLang="fr-FR" sz="1000" dirty="0" err="1"/>
              <a:t>its</a:t>
            </a:r>
            <a:r>
              <a:rPr lang="fr-FR" altLang="fr-FR" sz="1000" dirty="0"/>
              <a:t>. Dans cette salle se retrouvent tous les acteurs du processus, de la réception à l’emballage pur l’expédition, mais aussi les personnes agissant sur le système d’information de production et pourquoi pas jusqu’à un représentant de l’ADV. Lorsque l’on veut identifier un processus, il est aussi important de sortir de la salle de réunion et d’aller voir ce qui se passe, de faire un tour de terrain, afin de se rendre compte par soi-même de l’ampleur des stocks intermédiaires, des trajets entre les différents secteurs de l’usine. Il ne faut pas se baser sur des « on-dit », mais sur ce qui se passe réellement dans l’entreprise. Afin de susciter l’interaction lors du traçage de la VSM, la personne la plus extérieure au processus prend le marqueur et les Post-</a:t>
            </a:r>
            <a:r>
              <a:rPr lang="fr-FR" altLang="fr-FR" sz="1000" dirty="0" err="1"/>
              <a:t>its</a:t>
            </a:r>
            <a:r>
              <a:rPr lang="fr-FR" altLang="fr-FR" sz="1000" dirty="0"/>
              <a:t>., en effet ne sachant pas ce qu’elle a à tracer, elle est obligée de poser des questions. Cela permet donc un échange de points de vue sur le fonctionnement réel du processus par les différents intervenants qui « dirigent » la main. Un des pièges récurrents de la VSM est de dessiner ce que l’on pense qu’il faudrait faire. Il faut représenter ce qui se passe réellement dans l’entreprise même si cela ne correspond pas aux procédures, cela permettra d’identifier des écarts et de les corriger. Certains conseillent de commencer la cartographie en remontant le flux, c’est-à-dire de commencer par le côté client, afin d’avoir la perception de celui-ci. Mais il est parfois beaucoup plus simple de suivre le flux tel qu’il est réellement pratiqué, et en gros faire comme si l’on se mettait à la place d’une pièce et que l’on suivait tout son parcours à travers l’usine, entre ses différentes étapes de transformation, mais aussi d’attentes., mais aussi et surtout de partager la vision du fonctionnement futur, et de décider ensemble des chantiers à mener.</a:t>
            </a:r>
          </a:p>
          <a:p>
            <a:pPr>
              <a:lnSpc>
                <a:spcPct val="100000"/>
              </a:lnSpc>
              <a:defRPr/>
            </a:pPr>
            <a:endParaRPr lang="fr-FR" altLang="fr-FR" sz="1000" dirty="0"/>
          </a:p>
          <a:p>
            <a:pPr>
              <a:lnSpc>
                <a:spcPct val="100000"/>
              </a:lnSpc>
              <a:buFont typeface="+mj-lt"/>
              <a:buNone/>
              <a:defRPr/>
            </a:pPr>
            <a:endParaRPr lang="fr-FR" sz="1000" dirty="0"/>
          </a:p>
          <a:p>
            <a:pPr>
              <a:defRPr/>
            </a:pPr>
            <a:endParaRPr lang="fr-FR" altLang="fr-FR" sz="10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a:extLst>
              <a:ext uri="{FF2B5EF4-FFF2-40B4-BE49-F238E27FC236}">
                <a16:creationId xmlns:a16="http://schemas.microsoft.com/office/drawing/2014/main" id="{BDE019C3-A3D7-4D8D-8A06-F9C4877591F0}"/>
              </a:ext>
            </a:extLst>
          </p:cNvPr>
          <p:cNvSpPr>
            <a:spLocks noGrp="1" noRot="1" noChangeAspect="1" noChangeArrowheads="1" noTextEdit="1"/>
          </p:cNvSpPr>
          <p:nvPr>
            <p:ph type="sldImg"/>
          </p:nvPr>
        </p:nvSpPr>
        <p:spPr>
          <a:ln/>
        </p:spPr>
      </p:sp>
      <p:sp>
        <p:nvSpPr>
          <p:cNvPr id="33795" name="Espace réservé des notes 2">
            <a:extLst>
              <a:ext uri="{FF2B5EF4-FFF2-40B4-BE49-F238E27FC236}">
                <a16:creationId xmlns:a16="http://schemas.microsoft.com/office/drawing/2014/main" id="{2D9D60AB-1B03-48FD-8568-57583227FD4B}"/>
              </a:ext>
            </a:extLst>
          </p:cNvPr>
          <p:cNvSpPr>
            <a:spLocks noGrp="1" noChangeArrowheads="1"/>
          </p:cNvSpPr>
          <p:nvPr>
            <p:ph type="body" idx="1"/>
          </p:nvPr>
        </p:nvSpPr>
        <p:spPr>
          <a:xfrm>
            <a:off x="946150" y="4716463"/>
            <a:ext cx="5207000" cy="4624387"/>
          </a:xfrm>
          <a:noFill/>
        </p:spPr>
        <p:txBody>
          <a:bodyPr/>
          <a:lstStyle/>
          <a:p>
            <a:pPr>
              <a:lnSpc>
                <a:spcPct val="100000"/>
              </a:lnSpc>
            </a:pPr>
            <a:r>
              <a:rPr lang="fr-FR" altLang="fr-FR" sz="1000" dirty="0"/>
              <a:t>Le </a:t>
            </a:r>
            <a:r>
              <a:rPr lang="fr-FR" altLang="fr-FR" sz="1000" dirty="0" err="1"/>
              <a:t>Takt</a:t>
            </a:r>
            <a:r>
              <a:rPr lang="fr-FR" altLang="fr-FR" sz="1000" dirty="0"/>
              <a:t> Time (dérivé du terme « </a:t>
            </a:r>
            <a:r>
              <a:rPr lang="fr-FR" altLang="fr-FR" sz="1000" dirty="0" err="1"/>
              <a:t>Taktzeit</a:t>
            </a:r>
            <a:r>
              <a:rPr lang="fr-FR" altLang="fr-FR" sz="1000" dirty="0"/>
              <a:t> », littéralement « Temps de cycle » en allemand) est l’indicateur de consommation du client. Il représente le pouls de l’entreprise pour produire au plus juste, ni plus ni moins. Il est au cœur de la logique de Juste A Temps. Cette donnée clé permet de maîtriser la production et de la mettre au rythme de la demande client.</a:t>
            </a:r>
          </a:p>
          <a:p>
            <a:pPr>
              <a:lnSpc>
                <a:spcPct val="100000"/>
              </a:lnSpc>
            </a:pPr>
            <a:endParaRPr lang="fr-FR" altLang="fr-FR" sz="1000" dirty="0"/>
          </a:p>
          <a:p>
            <a:pPr>
              <a:lnSpc>
                <a:spcPct val="100000"/>
              </a:lnSpc>
            </a:pPr>
            <a:r>
              <a:rPr lang="fr-FR" altLang="fr-FR" sz="1000" dirty="0"/>
              <a:t>Le calcul du </a:t>
            </a:r>
            <a:r>
              <a:rPr lang="fr-FR" altLang="fr-FR" sz="1000" dirty="0" err="1"/>
              <a:t>Takt</a:t>
            </a:r>
            <a:r>
              <a:rPr lang="fr-FR" altLang="fr-FR" sz="1000" dirty="0"/>
              <a:t> Time</a:t>
            </a:r>
          </a:p>
          <a:p>
            <a:pPr>
              <a:lnSpc>
                <a:spcPct val="100000"/>
              </a:lnSpc>
            </a:pPr>
            <a:r>
              <a:rPr lang="fr-FR" altLang="fr-FR" sz="1000" dirty="0"/>
              <a:t>Le </a:t>
            </a:r>
            <a:r>
              <a:rPr lang="fr-FR" altLang="fr-FR" sz="1000" dirty="0" err="1"/>
              <a:t>Takt</a:t>
            </a:r>
            <a:r>
              <a:rPr lang="fr-FR" altLang="fr-FR" sz="1000" dirty="0"/>
              <a:t> Time s’exprime en seconde, heure, jour… et se calcul en rapportant le temps d’ouverture à la consommation client : </a:t>
            </a:r>
            <a:r>
              <a:rPr lang="fr-FR" altLang="fr-FR" sz="1000" b="1" dirty="0" err="1"/>
              <a:t>Takt</a:t>
            </a:r>
            <a:r>
              <a:rPr lang="fr-FR" altLang="fr-FR" sz="1000" b="1" dirty="0"/>
              <a:t> Time = Temps d’ouverture/Consommation Client</a:t>
            </a:r>
          </a:p>
          <a:p>
            <a:pPr>
              <a:lnSpc>
                <a:spcPct val="100000"/>
              </a:lnSpc>
            </a:pPr>
            <a:endParaRPr lang="fr-FR" altLang="fr-FR" sz="1000" b="1" dirty="0"/>
          </a:p>
          <a:p>
            <a:pPr>
              <a:lnSpc>
                <a:spcPct val="100000"/>
              </a:lnSpc>
            </a:pPr>
            <a:r>
              <a:rPr lang="fr-FR" altLang="fr-FR" sz="1000" dirty="0"/>
              <a:t>Temps d’ouverture : correspond au temps d’ouverture du TRS.</a:t>
            </a:r>
          </a:p>
          <a:p>
            <a:pPr>
              <a:lnSpc>
                <a:spcPct val="100000"/>
              </a:lnSpc>
            </a:pPr>
            <a:r>
              <a:rPr lang="fr-FR" altLang="fr-FR" sz="1000" dirty="0"/>
              <a:t>Consommation client : quantité de produits vendue pendant le temps d’ouverture.</a:t>
            </a:r>
          </a:p>
          <a:p>
            <a:pPr>
              <a:lnSpc>
                <a:spcPct val="100000"/>
              </a:lnSpc>
            </a:pPr>
            <a:r>
              <a:rPr lang="fr-FR" altLang="fr-FR" sz="1000" dirty="0"/>
              <a:t> </a:t>
            </a:r>
          </a:p>
          <a:p>
            <a:pPr>
              <a:lnSpc>
                <a:spcPct val="100000"/>
              </a:lnSpc>
            </a:pPr>
            <a:endParaRPr lang="fr-FR" altLang="fr-FR"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350CD-D5A4-4108-B629-09279675A0A8}"/>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5288344-E14F-4402-BC03-E1C4D7EFC72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FF14097-44B9-4BC0-853B-C3A976493EA1}"/>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2686DA5E-31FA-4286-903B-D84A15B5AD15}"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5B4F5514-8FE9-4FBA-A6C4-87D669A4F908}"/>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302406156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4FC312-A011-4A25-AAAA-64E5FECBDF0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95A4E7-68B3-41E2-BBA6-64EDA300C4B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748B5B-3AB7-4095-BCDF-E5ACEC673AAA}"/>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9CB9081E-66EA-4C6C-9F8D-D70362E32B26}"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A5DA29A4-BBB6-4A09-ABA7-7312A17CB6F7}"/>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410817890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98DCF42-9931-4C16-8338-B1D909922DF3}"/>
              </a:ext>
            </a:extLst>
          </p:cNvPr>
          <p:cNvSpPr>
            <a:spLocks noGrp="1"/>
          </p:cNvSpPr>
          <p:nvPr>
            <p:ph type="title" orient="vert"/>
          </p:nvPr>
        </p:nvSpPr>
        <p:spPr>
          <a:xfrm>
            <a:off x="6496050" y="990600"/>
            <a:ext cx="1809750" cy="480060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A74AA67-B8AE-4E83-B4C5-A0232E1FF744}"/>
              </a:ext>
            </a:extLst>
          </p:cNvPr>
          <p:cNvSpPr>
            <a:spLocks noGrp="1"/>
          </p:cNvSpPr>
          <p:nvPr>
            <p:ph type="body" orient="vert" idx="1"/>
          </p:nvPr>
        </p:nvSpPr>
        <p:spPr>
          <a:xfrm>
            <a:off x="1066800" y="990600"/>
            <a:ext cx="5276850" cy="48006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D792D7-9354-423A-A353-41ACFDDC627D}"/>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57E20E7B-9D3C-474E-910A-248358D00584}"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1C3BF250-38E8-43C4-AFD0-7F65BBAA852C}"/>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268257284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523A0-0FFF-4362-8D70-0F34E394072D}"/>
              </a:ext>
            </a:extLst>
          </p:cNvPr>
          <p:cNvSpPr>
            <a:spLocks noGrp="1"/>
          </p:cNvSpPr>
          <p:nvPr>
            <p:ph type="title"/>
          </p:nvPr>
        </p:nvSpPr>
        <p:spPr>
          <a:xfrm>
            <a:off x="1066800" y="990600"/>
            <a:ext cx="7239000" cy="457200"/>
          </a:xfrm>
        </p:spPr>
        <p:txBody>
          <a:bodyPr/>
          <a:lstStyle/>
          <a:p>
            <a:r>
              <a:rPr lang="fr-FR"/>
              <a:t>Modifiez le style du titre</a:t>
            </a:r>
          </a:p>
        </p:txBody>
      </p:sp>
      <p:sp>
        <p:nvSpPr>
          <p:cNvPr id="3" name="Espace réservé du tableau 2">
            <a:extLst>
              <a:ext uri="{FF2B5EF4-FFF2-40B4-BE49-F238E27FC236}">
                <a16:creationId xmlns:a16="http://schemas.microsoft.com/office/drawing/2014/main" id="{4ED79126-C68C-499D-A5C1-BA3C819E0DE9}"/>
              </a:ext>
            </a:extLst>
          </p:cNvPr>
          <p:cNvSpPr>
            <a:spLocks noGrp="1"/>
          </p:cNvSpPr>
          <p:nvPr>
            <p:ph type="tbl" idx="1"/>
          </p:nvPr>
        </p:nvSpPr>
        <p:spPr>
          <a:xfrm>
            <a:off x="1066800" y="1676400"/>
            <a:ext cx="7162800" cy="4114800"/>
          </a:xfrm>
        </p:spPr>
        <p:txBody>
          <a:bodyPr/>
          <a:lstStyle/>
          <a:p>
            <a:pPr lvl="0"/>
            <a:endParaRPr lang="fr-FR" noProof="0"/>
          </a:p>
        </p:txBody>
      </p:sp>
      <p:sp>
        <p:nvSpPr>
          <p:cNvPr id="4" name="Espace réservé de la date 3">
            <a:extLst>
              <a:ext uri="{FF2B5EF4-FFF2-40B4-BE49-F238E27FC236}">
                <a16:creationId xmlns:a16="http://schemas.microsoft.com/office/drawing/2014/main" id="{EDD5CCA4-F969-455F-B126-55BC34FFBA3E}"/>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6F3949EA-713A-4079-A61A-8DADE35595AC}"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20A7DF92-33D8-43A0-BEDB-BC80CBC49F88}"/>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20476193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re et diagramme ou organigramm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A8E77-AE59-4AB0-95C8-385E6DF19C9D}"/>
              </a:ext>
            </a:extLst>
          </p:cNvPr>
          <p:cNvSpPr>
            <a:spLocks noGrp="1"/>
          </p:cNvSpPr>
          <p:nvPr>
            <p:ph type="title"/>
          </p:nvPr>
        </p:nvSpPr>
        <p:spPr>
          <a:xfrm>
            <a:off x="1066800" y="990600"/>
            <a:ext cx="7239000" cy="457200"/>
          </a:xfrm>
        </p:spPr>
        <p:txBody>
          <a:bodyPr/>
          <a:lstStyle/>
          <a:p>
            <a:r>
              <a:rPr lang="fr-FR"/>
              <a:t>Modifiez le style du titre</a:t>
            </a:r>
          </a:p>
        </p:txBody>
      </p:sp>
      <p:sp>
        <p:nvSpPr>
          <p:cNvPr id="3" name="Espace réservé du graphique SmartArt 2">
            <a:extLst>
              <a:ext uri="{FF2B5EF4-FFF2-40B4-BE49-F238E27FC236}">
                <a16:creationId xmlns:a16="http://schemas.microsoft.com/office/drawing/2014/main" id="{866FC491-3CDB-4512-A857-DC12488FEC48}"/>
              </a:ext>
            </a:extLst>
          </p:cNvPr>
          <p:cNvSpPr>
            <a:spLocks noGrp="1"/>
          </p:cNvSpPr>
          <p:nvPr>
            <p:ph type="dgm" idx="1"/>
          </p:nvPr>
        </p:nvSpPr>
        <p:spPr>
          <a:xfrm>
            <a:off x="1066800" y="1676400"/>
            <a:ext cx="7162800" cy="4114800"/>
          </a:xfrm>
        </p:spPr>
        <p:txBody>
          <a:bodyPr/>
          <a:lstStyle/>
          <a:p>
            <a:pPr lvl="0"/>
            <a:endParaRPr lang="fr-FR" noProof="0"/>
          </a:p>
        </p:txBody>
      </p:sp>
      <p:sp>
        <p:nvSpPr>
          <p:cNvPr id="4" name="Espace réservé de la date 3">
            <a:extLst>
              <a:ext uri="{FF2B5EF4-FFF2-40B4-BE49-F238E27FC236}">
                <a16:creationId xmlns:a16="http://schemas.microsoft.com/office/drawing/2014/main" id="{251F34F4-D410-423E-9EF7-589314AF0BDD}"/>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C565A0A3-A67B-454A-9DA9-4D0052340EF2}"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E52E770E-4D70-4F57-9C82-6669FA529CF1}"/>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1241531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F8A592-D33B-4777-AA85-CA2741EA004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BBD2C36-8AB5-4F73-AC8B-18AFFE2ED3A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0A6F34F-0162-4FAA-9438-10DB7AA03799}"/>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8DC3C65D-D355-47D4-9704-9E1BB53CBDBF}"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7864F303-5DB7-481F-B1A0-55E38616817A}"/>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392631389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72ED6E-87AB-404D-8EC0-5F75741A5AEA}"/>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F4C816D-9A3E-430A-BDE2-2CAD06E6CB7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52EEB38-DA8E-4DDE-9B50-632754159989}"/>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CB6CF4A0-69BE-4EB8-BFE7-456CA6DA868C}" type="datetime1">
              <a:rPr lang="fr-FR" altLang="fr-FR"/>
              <a:pPr>
                <a:defRPr/>
              </a:pPr>
              <a:t>03/01/2021</a:t>
            </a:fld>
            <a:endParaRPr lang="fr-FR" altLang="fr-FR"/>
          </a:p>
        </p:txBody>
      </p:sp>
      <p:sp>
        <p:nvSpPr>
          <p:cNvPr id="5" name="Espace réservé du pied de page 4">
            <a:extLst>
              <a:ext uri="{FF2B5EF4-FFF2-40B4-BE49-F238E27FC236}">
                <a16:creationId xmlns:a16="http://schemas.microsoft.com/office/drawing/2014/main" id="{D4B390EB-D5B7-43FF-B550-5B38BA62C095}"/>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94116636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C8C69F-8A72-473A-A2B5-341F2EF11A1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054D79-AE2D-4967-A64A-058980B21DAB}"/>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49A3AC6-8E9C-4509-B646-4C0B8F4443CE}"/>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FFE1652-B59E-468F-A0EE-003F10F0C8CF}"/>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E358E98D-A993-4349-9F32-5C279A229904}" type="datetime1">
              <a:rPr lang="fr-FR" altLang="fr-FR"/>
              <a:pPr>
                <a:defRPr/>
              </a:pPr>
              <a:t>03/01/2021</a:t>
            </a:fld>
            <a:endParaRPr lang="fr-FR" altLang="fr-FR"/>
          </a:p>
        </p:txBody>
      </p:sp>
      <p:sp>
        <p:nvSpPr>
          <p:cNvPr id="6" name="Espace réservé du pied de page 5">
            <a:extLst>
              <a:ext uri="{FF2B5EF4-FFF2-40B4-BE49-F238E27FC236}">
                <a16:creationId xmlns:a16="http://schemas.microsoft.com/office/drawing/2014/main" id="{EE45CE3C-7023-4185-A924-CF68625E66B7}"/>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248626499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2AA5E4-7651-422D-9DEB-606C433D4441}"/>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5E92D83-4804-4CC0-8549-420A258406F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24136198-302B-4863-AF99-B6344140ECCB}"/>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85ED42B-9114-42FB-ADF9-98E32351C77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535F17D0-4B30-43E2-A3D0-F85A943C99BF}"/>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045FE41-234C-4877-B037-6F991A8D8D7F}"/>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46E2D33B-ABE4-4FBF-8736-CDAE21091B00}" type="datetime1">
              <a:rPr lang="fr-FR" altLang="fr-FR"/>
              <a:pPr>
                <a:defRPr/>
              </a:pPr>
              <a:t>03/01/2021</a:t>
            </a:fld>
            <a:endParaRPr lang="fr-FR" altLang="fr-FR"/>
          </a:p>
        </p:txBody>
      </p:sp>
      <p:sp>
        <p:nvSpPr>
          <p:cNvPr id="8" name="Espace réservé du pied de page 7">
            <a:extLst>
              <a:ext uri="{FF2B5EF4-FFF2-40B4-BE49-F238E27FC236}">
                <a16:creationId xmlns:a16="http://schemas.microsoft.com/office/drawing/2014/main" id="{D6D955DA-70B1-42B2-AB82-9D48F376E80D}"/>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200256115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05050-A168-41B0-A19A-BCFD5944838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2B135BF-34F8-43BF-8D04-CF676310D095}"/>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1E578AF6-998E-42A6-B6F9-A195DBAEE171}" type="datetime1">
              <a:rPr lang="fr-FR" altLang="fr-FR"/>
              <a:pPr>
                <a:defRPr/>
              </a:pPr>
              <a:t>03/01/2021</a:t>
            </a:fld>
            <a:endParaRPr lang="fr-FR" altLang="fr-FR"/>
          </a:p>
        </p:txBody>
      </p:sp>
      <p:sp>
        <p:nvSpPr>
          <p:cNvPr id="4" name="Espace réservé du pied de page 3">
            <a:extLst>
              <a:ext uri="{FF2B5EF4-FFF2-40B4-BE49-F238E27FC236}">
                <a16:creationId xmlns:a16="http://schemas.microsoft.com/office/drawing/2014/main" id="{A08ACA5F-BFAA-438C-AEAD-1623D85B1DF8}"/>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300195812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E546140-2380-4F22-969B-44B8C7C93273}"/>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C15A2578-1FD6-4E5B-B041-E7C403116CEE}" type="datetime1">
              <a:rPr lang="fr-FR" altLang="fr-FR"/>
              <a:pPr>
                <a:defRPr/>
              </a:pPr>
              <a:t>03/01/2021</a:t>
            </a:fld>
            <a:endParaRPr lang="fr-FR" altLang="fr-FR"/>
          </a:p>
        </p:txBody>
      </p:sp>
      <p:sp>
        <p:nvSpPr>
          <p:cNvPr id="3" name="Espace réservé du pied de page 2">
            <a:extLst>
              <a:ext uri="{FF2B5EF4-FFF2-40B4-BE49-F238E27FC236}">
                <a16:creationId xmlns:a16="http://schemas.microsoft.com/office/drawing/2014/main" id="{A05EF164-8B52-409C-ABC9-E9106002D515}"/>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36125357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5FEC3F-16D7-4E2F-96EC-480DB18DA041}"/>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6DBD200-B8E8-4000-8FA6-0DCBA2D397F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E91F456-B5E5-4026-AA5D-EC6F81E193B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4AA03C3-3CB0-448D-81C9-226B9B0A4F94}"/>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F1395651-4814-4731-89BC-085452DAD7C7}" type="datetime1">
              <a:rPr lang="fr-FR" altLang="fr-FR"/>
              <a:pPr>
                <a:defRPr/>
              </a:pPr>
              <a:t>03/01/2021</a:t>
            </a:fld>
            <a:endParaRPr lang="fr-FR" altLang="fr-FR"/>
          </a:p>
        </p:txBody>
      </p:sp>
      <p:sp>
        <p:nvSpPr>
          <p:cNvPr id="6" name="Espace réservé du pied de page 5">
            <a:extLst>
              <a:ext uri="{FF2B5EF4-FFF2-40B4-BE49-F238E27FC236}">
                <a16:creationId xmlns:a16="http://schemas.microsoft.com/office/drawing/2014/main" id="{65248A17-E9B2-45FA-ACA2-5094AA0FDE4B}"/>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146881340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CD00DA-2F2E-439F-8659-381BB745A252}"/>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7763945-CBBF-4A6E-8417-6ABCC826E67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a:extLst>
              <a:ext uri="{FF2B5EF4-FFF2-40B4-BE49-F238E27FC236}">
                <a16:creationId xmlns:a16="http://schemas.microsoft.com/office/drawing/2014/main" id="{593B990F-099A-4949-BB20-DB7AEB18CAD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812F8E3-5B31-43B1-A277-F75E18200731}"/>
              </a:ext>
            </a:extLst>
          </p:cNvPr>
          <p:cNvSpPr>
            <a:spLocks noGrp="1"/>
          </p:cNvSpPr>
          <p:nvPr>
            <p:ph type="dt" sz="half" idx="10"/>
          </p:nvPr>
        </p:nvSpPr>
        <p:spPr>
          <a:xfrm>
            <a:off x="6915150" y="6553200"/>
            <a:ext cx="1905000" cy="228600"/>
          </a:xfrm>
          <a:prstGeom prst="rect">
            <a:avLst/>
          </a:prstGeom>
        </p:spPr>
        <p:txBody>
          <a:bodyPr/>
          <a:lstStyle>
            <a:lvl1pPr>
              <a:lnSpc>
                <a:spcPct val="90000"/>
              </a:lnSpc>
              <a:defRPr/>
            </a:lvl1pPr>
          </a:lstStyle>
          <a:p>
            <a:pPr>
              <a:defRPr/>
            </a:pPr>
            <a:fld id="{2B33E0C5-727F-4568-BC3A-78B7407BC1FF}" type="datetime1">
              <a:rPr lang="fr-FR" altLang="fr-FR"/>
              <a:pPr>
                <a:defRPr/>
              </a:pPr>
              <a:t>03/01/2021</a:t>
            </a:fld>
            <a:endParaRPr lang="fr-FR" altLang="fr-FR"/>
          </a:p>
        </p:txBody>
      </p:sp>
      <p:sp>
        <p:nvSpPr>
          <p:cNvPr id="6" name="Espace réservé du pied de page 5">
            <a:extLst>
              <a:ext uri="{FF2B5EF4-FFF2-40B4-BE49-F238E27FC236}">
                <a16:creationId xmlns:a16="http://schemas.microsoft.com/office/drawing/2014/main" id="{E17240BF-D359-4268-BA5E-DEA51EE28995}"/>
              </a:ext>
            </a:extLst>
          </p:cNvPr>
          <p:cNvSpPr>
            <a:spLocks noGrp="1"/>
          </p:cNvSpPr>
          <p:nvPr>
            <p:ph type="ftr" sz="quarter" idx="11"/>
          </p:nvPr>
        </p:nvSpPr>
        <p:spPr>
          <a:xfrm>
            <a:off x="107950" y="6508750"/>
            <a:ext cx="6985000" cy="304800"/>
          </a:xfrm>
          <a:prstGeom prst="rect">
            <a:avLst/>
          </a:prstGeom>
        </p:spPr>
        <p:txBody>
          <a:bodyPr/>
          <a:lstStyle>
            <a:lvl1pPr>
              <a:lnSpc>
                <a:spcPct val="90000"/>
              </a:lnSpc>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267054956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2E9F17C-3E94-45EC-9565-302D97E2E6B2}"/>
              </a:ext>
            </a:extLst>
          </p:cNvPr>
          <p:cNvSpPr>
            <a:spLocks noChangeArrowheads="1"/>
          </p:cNvSpPr>
          <p:nvPr/>
        </p:nvSpPr>
        <p:spPr bwMode="auto">
          <a:xfrm>
            <a:off x="6673850" y="0"/>
            <a:ext cx="2449513" cy="422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lIns="90488" tIns="44450" rIns="90488" bIns="44450">
            <a:spAutoFit/>
          </a:bodyPr>
          <a:lstStyle/>
          <a:p>
            <a:pPr>
              <a:lnSpc>
                <a:spcPct val="90000"/>
              </a:lnSpc>
              <a:spcBef>
                <a:spcPct val="50000"/>
              </a:spcBef>
              <a:defRPr/>
            </a:pPr>
            <a:r>
              <a:rPr lang="fr-FR" altLang="fr-FR" sz="2400" i="1" dirty="0">
                <a:solidFill>
                  <a:srgbClr val="00279F"/>
                </a:solidFill>
                <a:latin typeface="Tahoma" panose="020B0604030504040204" pitchFamily="34" charset="0"/>
              </a:rPr>
              <a:t>Lean 6 sigmas</a:t>
            </a:r>
            <a:endParaRPr lang="fr-FR" altLang="fr-FR" sz="2400" i="1" dirty="0">
              <a:solidFill>
                <a:srgbClr val="00279F"/>
              </a:solidFill>
              <a:effectLst>
                <a:outerShdw blurRad="38100" dist="38100" dir="2700000" algn="tl">
                  <a:srgbClr val="C0C0C0"/>
                </a:outerShdw>
              </a:effectLst>
              <a:latin typeface="Tahoma" panose="020B0604030504040204" pitchFamily="34" charset="0"/>
            </a:endParaRPr>
          </a:p>
        </p:txBody>
      </p:sp>
      <p:sp>
        <p:nvSpPr>
          <p:cNvPr id="1027" name="Rectangle 4">
            <a:extLst>
              <a:ext uri="{FF2B5EF4-FFF2-40B4-BE49-F238E27FC236}">
                <a16:creationId xmlns:a16="http://schemas.microsoft.com/office/drawing/2014/main" id="{7EA325B0-0032-4CB4-BCCE-27F941E4E6F4}"/>
              </a:ext>
            </a:extLst>
          </p:cNvPr>
          <p:cNvSpPr>
            <a:spLocks noGrp="1" noChangeArrowheads="1"/>
          </p:cNvSpPr>
          <p:nvPr>
            <p:ph type="title"/>
          </p:nvPr>
        </p:nvSpPr>
        <p:spPr bwMode="auto">
          <a:xfrm>
            <a:off x="1066800" y="990600"/>
            <a:ext cx="7239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1028" name="Rectangle 5">
            <a:extLst>
              <a:ext uri="{FF2B5EF4-FFF2-40B4-BE49-F238E27FC236}">
                <a16:creationId xmlns:a16="http://schemas.microsoft.com/office/drawing/2014/main" id="{58DBFCD7-7F7B-4F4E-AF84-E593C02A6790}"/>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dk2" tx1="lt1" bg2="dk1"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Lst>
  <p:transition/>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279F"/>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279F"/>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279F"/>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279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tags" Target="../tags/tag84.xml"/><Relationship Id="rId3" Type="http://schemas.openxmlformats.org/officeDocument/2006/relationships/tags" Target="../tags/tag79.xml"/><Relationship Id="rId7" Type="http://schemas.openxmlformats.org/officeDocument/2006/relationships/tags" Target="../tags/tag83.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5" Type="http://schemas.openxmlformats.org/officeDocument/2006/relationships/tags" Target="../tags/tag81.xml"/><Relationship Id="rId10" Type="http://schemas.openxmlformats.org/officeDocument/2006/relationships/notesSlide" Target="../notesSlides/notesSlide10.xml"/><Relationship Id="rId4" Type="http://schemas.openxmlformats.org/officeDocument/2006/relationships/tags" Target="../tags/tag80.xml"/><Relationship Id="rId9"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88.xml"/></Relationships>
</file>

<file path=ppt/slides/_rels/slide12.xml.rels><?xml version="1.0" encoding="UTF-8" standalone="yes"?>
<Relationships xmlns="http://schemas.openxmlformats.org/package/2006/relationships"><Relationship Id="rId117" Type="http://schemas.openxmlformats.org/officeDocument/2006/relationships/tags" Target="../tags/tag205.xml"/><Relationship Id="rId21" Type="http://schemas.openxmlformats.org/officeDocument/2006/relationships/tags" Target="../tags/tag109.xml"/><Relationship Id="rId42" Type="http://schemas.openxmlformats.org/officeDocument/2006/relationships/tags" Target="../tags/tag130.xml"/><Relationship Id="rId63" Type="http://schemas.openxmlformats.org/officeDocument/2006/relationships/tags" Target="../tags/tag151.xml"/><Relationship Id="rId84" Type="http://schemas.openxmlformats.org/officeDocument/2006/relationships/tags" Target="../tags/tag172.xml"/><Relationship Id="rId138" Type="http://schemas.openxmlformats.org/officeDocument/2006/relationships/tags" Target="../tags/tag226.xml"/><Relationship Id="rId159" Type="http://schemas.openxmlformats.org/officeDocument/2006/relationships/tags" Target="../tags/tag247.xml"/><Relationship Id="rId170" Type="http://schemas.openxmlformats.org/officeDocument/2006/relationships/tags" Target="../tags/tag258.xml"/><Relationship Id="rId191" Type="http://schemas.openxmlformats.org/officeDocument/2006/relationships/tags" Target="../tags/tag279.xml"/><Relationship Id="rId205" Type="http://schemas.openxmlformats.org/officeDocument/2006/relationships/tags" Target="../tags/tag293.xml"/><Relationship Id="rId226" Type="http://schemas.openxmlformats.org/officeDocument/2006/relationships/tags" Target="../tags/tag314.xml"/><Relationship Id="rId247" Type="http://schemas.openxmlformats.org/officeDocument/2006/relationships/tags" Target="../tags/tag335.xml"/><Relationship Id="rId107" Type="http://schemas.openxmlformats.org/officeDocument/2006/relationships/tags" Target="../tags/tag195.xml"/><Relationship Id="rId268" Type="http://schemas.openxmlformats.org/officeDocument/2006/relationships/notesSlide" Target="../notesSlides/notesSlide12.xml"/><Relationship Id="rId11" Type="http://schemas.openxmlformats.org/officeDocument/2006/relationships/tags" Target="../tags/tag99.xml"/><Relationship Id="rId32" Type="http://schemas.openxmlformats.org/officeDocument/2006/relationships/tags" Target="../tags/tag120.xml"/><Relationship Id="rId53" Type="http://schemas.openxmlformats.org/officeDocument/2006/relationships/tags" Target="../tags/tag141.xml"/><Relationship Id="rId74" Type="http://schemas.openxmlformats.org/officeDocument/2006/relationships/tags" Target="../tags/tag162.xml"/><Relationship Id="rId128" Type="http://schemas.openxmlformats.org/officeDocument/2006/relationships/tags" Target="../tags/tag216.xml"/><Relationship Id="rId149" Type="http://schemas.openxmlformats.org/officeDocument/2006/relationships/tags" Target="../tags/tag237.xml"/><Relationship Id="rId5" Type="http://schemas.openxmlformats.org/officeDocument/2006/relationships/tags" Target="../tags/tag93.xml"/><Relationship Id="rId95" Type="http://schemas.openxmlformats.org/officeDocument/2006/relationships/tags" Target="../tags/tag183.xml"/><Relationship Id="rId160" Type="http://schemas.openxmlformats.org/officeDocument/2006/relationships/tags" Target="../tags/tag248.xml"/><Relationship Id="rId181" Type="http://schemas.openxmlformats.org/officeDocument/2006/relationships/tags" Target="../tags/tag269.xml"/><Relationship Id="rId216" Type="http://schemas.openxmlformats.org/officeDocument/2006/relationships/tags" Target="../tags/tag304.xml"/><Relationship Id="rId237" Type="http://schemas.openxmlformats.org/officeDocument/2006/relationships/tags" Target="../tags/tag325.xml"/><Relationship Id="rId258" Type="http://schemas.openxmlformats.org/officeDocument/2006/relationships/tags" Target="../tags/tag346.xml"/><Relationship Id="rId22" Type="http://schemas.openxmlformats.org/officeDocument/2006/relationships/tags" Target="../tags/tag110.xml"/><Relationship Id="rId43" Type="http://schemas.openxmlformats.org/officeDocument/2006/relationships/tags" Target="../tags/tag131.xml"/><Relationship Id="rId64" Type="http://schemas.openxmlformats.org/officeDocument/2006/relationships/tags" Target="../tags/tag152.xml"/><Relationship Id="rId118" Type="http://schemas.openxmlformats.org/officeDocument/2006/relationships/tags" Target="../tags/tag206.xml"/><Relationship Id="rId139" Type="http://schemas.openxmlformats.org/officeDocument/2006/relationships/tags" Target="../tags/tag227.xml"/><Relationship Id="rId85" Type="http://schemas.openxmlformats.org/officeDocument/2006/relationships/tags" Target="../tags/tag173.xml"/><Relationship Id="rId150" Type="http://schemas.openxmlformats.org/officeDocument/2006/relationships/tags" Target="../tags/tag238.xml"/><Relationship Id="rId171" Type="http://schemas.openxmlformats.org/officeDocument/2006/relationships/tags" Target="../tags/tag259.xml"/><Relationship Id="rId192" Type="http://schemas.openxmlformats.org/officeDocument/2006/relationships/tags" Target="../tags/tag280.xml"/><Relationship Id="rId206" Type="http://schemas.openxmlformats.org/officeDocument/2006/relationships/tags" Target="../tags/tag294.xml"/><Relationship Id="rId227" Type="http://schemas.openxmlformats.org/officeDocument/2006/relationships/tags" Target="../tags/tag315.xml"/><Relationship Id="rId248" Type="http://schemas.openxmlformats.org/officeDocument/2006/relationships/tags" Target="../tags/tag336.xml"/><Relationship Id="rId12" Type="http://schemas.openxmlformats.org/officeDocument/2006/relationships/tags" Target="../tags/tag100.xml"/><Relationship Id="rId33" Type="http://schemas.openxmlformats.org/officeDocument/2006/relationships/tags" Target="../tags/tag121.xml"/><Relationship Id="rId108" Type="http://schemas.openxmlformats.org/officeDocument/2006/relationships/tags" Target="../tags/tag196.xml"/><Relationship Id="rId129" Type="http://schemas.openxmlformats.org/officeDocument/2006/relationships/tags" Target="../tags/tag217.xml"/><Relationship Id="rId54" Type="http://schemas.openxmlformats.org/officeDocument/2006/relationships/tags" Target="../tags/tag142.xml"/><Relationship Id="rId75" Type="http://schemas.openxmlformats.org/officeDocument/2006/relationships/tags" Target="../tags/tag163.xml"/><Relationship Id="rId96" Type="http://schemas.openxmlformats.org/officeDocument/2006/relationships/tags" Target="../tags/tag184.xml"/><Relationship Id="rId140" Type="http://schemas.openxmlformats.org/officeDocument/2006/relationships/tags" Target="../tags/tag228.xml"/><Relationship Id="rId161" Type="http://schemas.openxmlformats.org/officeDocument/2006/relationships/tags" Target="../tags/tag249.xml"/><Relationship Id="rId182" Type="http://schemas.openxmlformats.org/officeDocument/2006/relationships/tags" Target="../tags/tag270.xml"/><Relationship Id="rId217" Type="http://schemas.openxmlformats.org/officeDocument/2006/relationships/tags" Target="../tags/tag305.xml"/><Relationship Id="rId6" Type="http://schemas.openxmlformats.org/officeDocument/2006/relationships/tags" Target="../tags/tag94.xml"/><Relationship Id="rId238" Type="http://schemas.openxmlformats.org/officeDocument/2006/relationships/tags" Target="../tags/tag326.xml"/><Relationship Id="rId259" Type="http://schemas.openxmlformats.org/officeDocument/2006/relationships/tags" Target="../tags/tag347.xml"/><Relationship Id="rId23" Type="http://schemas.openxmlformats.org/officeDocument/2006/relationships/tags" Target="../tags/tag111.xml"/><Relationship Id="rId28" Type="http://schemas.openxmlformats.org/officeDocument/2006/relationships/tags" Target="../tags/tag116.xml"/><Relationship Id="rId49" Type="http://schemas.openxmlformats.org/officeDocument/2006/relationships/tags" Target="../tags/tag137.xml"/><Relationship Id="rId114" Type="http://schemas.openxmlformats.org/officeDocument/2006/relationships/tags" Target="../tags/tag202.xml"/><Relationship Id="rId119" Type="http://schemas.openxmlformats.org/officeDocument/2006/relationships/tags" Target="../tags/tag207.xml"/><Relationship Id="rId44" Type="http://schemas.openxmlformats.org/officeDocument/2006/relationships/tags" Target="../tags/tag132.xml"/><Relationship Id="rId60" Type="http://schemas.openxmlformats.org/officeDocument/2006/relationships/tags" Target="../tags/tag148.xml"/><Relationship Id="rId65" Type="http://schemas.openxmlformats.org/officeDocument/2006/relationships/tags" Target="../tags/tag153.xml"/><Relationship Id="rId81" Type="http://schemas.openxmlformats.org/officeDocument/2006/relationships/tags" Target="../tags/tag169.xml"/><Relationship Id="rId86" Type="http://schemas.openxmlformats.org/officeDocument/2006/relationships/tags" Target="../tags/tag174.xml"/><Relationship Id="rId130" Type="http://schemas.openxmlformats.org/officeDocument/2006/relationships/tags" Target="../tags/tag218.xml"/><Relationship Id="rId135" Type="http://schemas.openxmlformats.org/officeDocument/2006/relationships/tags" Target="../tags/tag223.xml"/><Relationship Id="rId151" Type="http://schemas.openxmlformats.org/officeDocument/2006/relationships/tags" Target="../tags/tag239.xml"/><Relationship Id="rId156" Type="http://schemas.openxmlformats.org/officeDocument/2006/relationships/tags" Target="../tags/tag244.xml"/><Relationship Id="rId177" Type="http://schemas.openxmlformats.org/officeDocument/2006/relationships/tags" Target="../tags/tag265.xml"/><Relationship Id="rId198" Type="http://schemas.openxmlformats.org/officeDocument/2006/relationships/tags" Target="../tags/tag286.xml"/><Relationship Id="rId172" Type="http://schemas.openxmlformats.org/officeDocument/2006/relationships/tags" Target="../tags/tag260.xml"/><Relationship Id="rId193" Type="http://schemas.openxmlformats.org/officeDocument/2006/relationships/tags" Target="../tags/tag281.xml"/><Relationship Id="rId202" Type="http://schemas.openxmlformats.org/officeDocument/2006/relationships/tags" Target="../tags/tag290.xml"/><Relationship Id="rId207" Type="http://schemas.openxmlformats.org/officeDocument/2006/relationships/tags" Target="../tags/tag295.xml"/><Relationship Id="rId223" Type="http://schemas.openxmlformats.org/officeDocument/2006/relationships/tags" Target="../tags/tag311.xml"/><Relationship Id="rId228" Type="http://schemas.openxmlformats.org/officeDocument/2006/relationships/tags" Target="../tags/tag316.xml"/><Relationship Id="rId244" Type="http://schemas.openxmlformats.org/officeDocument/2006/relationships/tags" Target="../tags/tag332.xml"/><Relationship Id="rId249" Type="http://schemas.openxmlformats.org/officeDocument/2006/relationships/tags" Target="../tags/tag337.xml"/><Relationship Id="rId13" Type="http://schemas.openxmlformats.org/officeDocument/2006/relationships/tags" Target="../tags/tag101.xml"/><Relationship Id="rId18" Type="http://schemas.openxmlformats.org/officeDocument/2006/relationships/tags" Target="../tags/tag106.xml"/><Relationship Id="rId39" Type="http://schemas.openxmlformats.org/officeDocument/2006/relationships/tags" Target="../tags/tag127.xml"/><Relationship Id="rId109" Type="http://schemas.openxmlformats.org/officeDocument/2006/relationships/tags" Target="../tags/tag197.xml"/><Relationship Id="rId260" Type="http://schemas.openxmlformats.org/officeDocument/2006/relationships/tags" Target="../tags/tag348.xml"/><Relationship Id="rId265" Type="http://schemas.openxmlformats.org/officeDocument/2006/relationships/tags" Target="../tags/tag353.xml"/><Relationship Id="rId34" Type="http://schemas.openxmlformats.org/officeDocument/2006/relationships/tags" Target="../tags/tag122.xml"/><Relationship Id="rId50" Type="http://schemas.openxmlformats.org/officeDocument/2006/relationships/tags" Target="../tags/tag138.xml"/><Relationship Id="rId55" Type="http://schemas.openxmlformats.org/officeDocument/2006/relationships/tags" Target="../tags/tag143.xml"/><Relationship Id="rId76" Type="http://schemas.openxmlformats.org/officeDocument/2006/relationships/tags" Target="../tags/tag164.xml"/><Relationship Id="rId97" Type="http://schemas.openxmlformats.org/officeDocument/2006/relationships/tags" Target="../tags/tag185.xml"/><Relationship Id="rId104" Type="http://schemas.openxmlformats.org/officeDocument/2006/relationships/tags" Target="../tags/tag192.xml"/><Relationship Id="rId120" Type="http://schemas.openxmlformats.org/officeDocument/2006/relationships/tags" Target="../tags/tag208.xml"/><Relationship Id="rId125" Type="http://schemas.openxmlformats.org/officeDocument/2006/relationships/tags" Target="../tags/tag213.xml"/><Relationship Id="rId141" Type="http://schemas.openxmlformats.org/officeDocument/2006/relationships/tags" Target="../tags/tag229.xml"/><Relationship Id="rId146" Type="http://schemas.openxmlformats.org/officeDocument/2006/relationships/tags" Target="../tags/tag234.xml"/><Relationship Id="rId167" Type="http://schemas.openxmlformats.org/officeDocument/2006/relationships/tags" Target="../tags/tag255.xml"/><Relationship Id="rId188" Type="http://schemas.openxmlformats.org/officeDocument/2006/relationships/tags" Target="../tags/tag276.xml"/><Relationship Id="rId7" Type="http://schemas.openxmlformats.org/officeDocument/2006/relationships/tags" Target="../tags/tag95.xml"/><Relationship Id="rId71" Type="http://schemas.openxmlformats.org/officeDocument/2006/relationships/tags" Target="../tags/tag159.xml"/><Relationship Id="rId92" Type="http://schemas.openxmlformats.org/officeDocument/2006/relationships/tags" Target="../tags/tag180.xml"/><Relationship Id="rId162" Type="http://schemas.openxmlformats.org/officeDocument/2006/relationships/tags" Target="../tags/tag250.xml"/><Relationship Id="rId183" Type="http://schemas.openxmlformats.org/officeDocument/2006/relationships/tags" Target="../tags/tag271.xml"/><Relationship Id="rId213" Type="http://schemas.openxmlformats.org/officeDocument/2006/relationships/tags" Target="../tags/tag301.xml"/><Relationship Id="rId218" Type="http://schemas.openxmlformats.org/officeDocument/2006/relationships/tags" Target="../tags/tag306.xml"/><Relationship Id="rId234" Type="http://schemas.openxmlformats.org/officeDocument/2006/relationships/tags" Target="../tags/tag322.xml"/><Relationship Id="rId239" Type="http://schemas.openxmlformats.org/officeDocument/2006/relationships/tags" Target="../tags/tag327.xml"/><Relationship Id="rId2" Type="http://schemas.openxmlformats.org/officeDocument/2006/relationships/tags" Target="../tags/tag90.xml"/><Relationship Id="rId29" Type="http://schemas.openxmlformats.org/officeDocument/2006/relationships/tags" Target="../tags/tag117.xml"/><Relationship Id="rId250" Type="http://schemas.openxmlformats.org/officeDocument/2006/relationships/tags" Target="../tags/tag338.xml"/><Relationship Id="rId255" Type="http://schemas.openxmlformats.org/officeDocument/2006/relationships/tags" Target="../tags/tag343.xml"/><Relationship Id="rId24" Type="http://schemas.openxmlformats.org/officeDocument/2006/relationships/tags" Target="../tags/tag112.xml"/><Relationship Id="rId40" Type="http://schemas.openxmlformats.org/officeDocument/2006/relationships/tags" Target="../tags/tag128.xml"/><Relationship Id="rId45" Type="http://schemas.openxmlformats.org/officeDocument/2006/relationships/tags" Target="../tags/tag133.xml"/><Relationship Id="rId66" Type="http://schemas.openxmlformats.org/officeDocument/2006/relationships/tags" Target="../tags/tag154.xml"/><Relationship Id="rId87" Type="http://schemas.openxmlformats.org/officeDocument/2006/relationships/tags" Target="../tags/tag175.xml"/><Relationship Id="rId110" Type="http://schemas.openxmlformats.org/officeDocument/2006/relationships/tags" Target="../tags/tag198.xml"/><Relationship Id="rId115" Type="http://schemas.openxmlformats.org/officeDocument/2006/relationships/tags" Target="../tags/tag203.xml"/><Relationship Id="rId131" Type="http://schemas.openxmlformats.org/officeDocument/2006/relationships/tags" Target="../tags/tag219.xml"/><Relationship Id="rId136" Type="http://schemas.openxmlformats.org/officeDocument/2006/relationships/tags" Target="../tags/tag224.xml"/><Relationship Id="rId157" Type="http://schemas.openxmlformats.org/officeDocument/2006/relationships/tags" Target="../tags/tag245.xml"/><Relationship Id="rId178" Type="http://schemas.openxmlformats.org/officeDocument/2006/relationships/tags" Target="../tags/tag266.xml"/><Relationship Id="rId61" Type="http://schemas.openxmlformats.org/officeDocument/2006/relationships/tags" Target="../tags/tag149.xml"/><Relationship Id="rId82" Type="http://schemas.openxmlformats.org/officeDocument/2006/relationships/tags" Target="../tags/tag170.xml"/><Relationship Id="rId152" Type="http://schemas.openxmlformats.org/officeDocument/2006/relationships/tags" Target="../tags/tag240.xml"/><Relationship Id="rId173" Type="http://schemas.openxmlformats.org/officeDocument/2006/relationships/tags" Target="../tags/tag261.xml"/><Relationship Id="rId194" Type="http://schemas.openxmlformats.org/officeDocument/2006/relationships/tags" Target="../tags/tag282.xml"/><Relationship Id="rId199" Type="http://schemas.openxmlformats.org/officeDocument/2006/relationships/tags" Target="../tags/tag287.xml"/><Relationship Id="rId203" Type="http://schemas.openxmlformats.org/officeDocument/2006/relationships/tags" Target="../tags/tag291.xml"/><Relationship Id="rId208" Type="http://schemas.openxmlformats.org/officeDocument/2006/relationships/tags" Target="../tags/tag296.xml"/><Relationship Id="rId229" Type="http://schemas.openxmlformats.org/officeDocument/2006/relationships/tags" Target="../tags/tag317.xml"/><Relationship Id="rId19" Type="http://schemas.openxmlformats.org/officeDocument/2006/relationships/tags" Target="../tags/tag107.xml"/><Relationship Id="rId224" Type="http://schemas.openxmlformats.org/officeDocument/2006/relationships/tags" Target="../tags/tag312.xml"/><Relationship Id="rId240" Type="http://schemas.openxmlformats.org/officeDocument/2006/relationships/tags" Target="../tags/tag328.xml"/><Relationship Id="rId245" Type="http://schemas.openxmlformats.org/officeDocument/2006/relationships/tags" Target="../tags/tag333.xml"/><Relationship Id="rId261" Type="http://schemas.openxmlformats.org/officeDocument/2006/relationships/tags" Target="../tags/tag349.xml"/><Relationship Id="rId266" Type="http://schemas.openxmlformats.org/officeDocument/2006/relationships/tags" Target="../tags/tag354.xml"/><Relationship Id="rId14" Type="http://schemas.openxmlformats.org/officeDocument/2006/relationships/tags" Target="../tags/tag102.xml"/><Relationship Id="rId30" Type="http://schemas.openxmlformats.org/officeDocument/2006/relationships/tags" Target="../tags/tag118.xml"/><Relationship Id="rId35" Type="http://schemas.openxmlformats.org/officeDocument/2006/relationships/tags" Target="../tags/tag123.xml"/><Relationship Id="rId56" Type="http://schemas.openxmlformats.org/officeDocument/2006/relationships/tags" Target="../tags/tag144.xml"/><Relationship Id="rId77" Type="http://schemas.openxmlformats.org/officeDocument/2006/relationships/tags" Target="../tags/tag165.xml"/><Relationship Id="rId100" Type="http://schemas.openxmlformats.org/officeDocument/2006/relationships/tags" Target="../tags/tag188.xml"/><Relationship Id="rId105" Type="http://schemas.openxmlformats.org/officeDocument/2006/relationships/tags" Target="../tags/tag193.xml"/><Relationship Id="rId126" Type="http://schemas.openxmlformats.org/officeDocument/2006/relationships/tags" Target="../tags/tag214.xml"/><Relationship Id="rId147" Type="http://schemas.openxmlformats.org/officeDocument/2006/relationships/tags" Target="../tags/tag235.xml"/><Relationship Id="rId168" Type="http://schemas.openxmlformats.org/officeDocument/2006/relationships/tags" Target="../tags/tag256.xml"/><Relationship Id="rId8" Type="http://schemas.openxmlformats.org/officeDocument/2006/relationships/tags" Target="../tags/tag96.xml"/><Relationship Id="rId51" Type="http://schemas.openxmlformats.org/officeDocument/2006/relationships/tags" Target="../tags/tag139.xml"/><Relationship Id="rId72" Type="http://schemas.openxmlformats.org/officeDocument/2006/relationships/tags" Target="../tags/tag160.xml"/><Relationship Id="rId93" Type="http://schemas.openxmlformats.org/officeDocument/2006/relationships/tags" Target="../tags/tag181.xml"/><Relationship Id="rId98" Type="http://schemas.openxmlformats.org/officeDocument/2006/relationships/tags" Target="../tags/tag186.xml"/><Relationship Id="rId121" Type="http://schemas.openxmlformats.org/officeDocument/2006/relationships/tags" Target="../tags/tag209.xml"/><Relationship Id="rId142" Type="http://schemas.openxmlformats.org/officeDocument/2006/relationships/tags" Target="../tags/tag230.xml"/><Relationship Id="rId163" Type="http://schemas.openxmlformats.org/officeDocument/2006/relationships/tags" Target="../tags/tag251.xml"/><Relationship Id="rId184" Type="http://schemas.openxmlformats.org/officeDocument/2006/relationships/tags" Target="../tags/tag272.xml"/><Relationship Id="rId189" Type="http://schemas.openxmlformats.org/officeDocument/2006/relationships/tags" Target="../tags/tag277.xml"/><Relationship Id="rId219" Type="http://schemas.openxmlformats.org/officeDocument/2006/relationships/tags" Target="../tags/tag307.xml"/><Relationship Id="rId3" Type="http://schemas.openxmlformats.org/officeDocument/2006/relationships/tags" Target="../tags/tag91.xml"/><Relationship Id="rId214" Type="http://schemas.openxmlformats.org/officeDocument/2006/relationships/tags" Target="../tags/tag302.xml"/><Relationship Id="rId230" Type="http://schemas.openxmlformats.org/officeDocument/2006/relationships/tags" Target="../tags/tag318.xml"/><Relationship Id="rId235" Type="http://schemas.openxmlformats.org/officeDocument/2006/relationships/tags" Target="../tags/tag323.xml"/><Relationship Id="rId251" Type="http://schemas.openxmlformats.org/officeDocument/2006/relationships/tags" Target="../tags/tag339.xml"/><Relationship Id="rId256" Type="http://schemas.openxmlformats.org/officeDocument/2006/relationships/tags" Target="../tags/tag344.xml"/><Relationship Id="rId25" Type="http://schemas.openxmlformats.org/officeDocument/2006/relationships/tags" Target="../tags/tag113.xml"/><Relationship Id="rId46" Type="http://schemas.openxmlformats.org/officeDocument/2006/relationships/tags" Target="../tags/tag134.xml"/><Relationship Id="rId67" Type="http://schemas.openxmlformats.org/officeDocument/2006/relationships/tags" Target="../tags/tag155.xml"/><Relationship Id="rId116" Type="http://schemas.openxmlformats.org/officeDocument/2006/relationships/tags" Target="../tags/tag204.xml"/><Relationship Id="rId137" Type="http://schemas.openxmlformats.org/officeDocument/2006/relationships/tags" Target="../tags/tag225.xml"/><Relationship Id="rId158" Type="http://schemas.openxmlformats.org/officeDocument/2006/relationships/tags" Target="../tags/tag246.xml"/><Relationship Id="rId20" Type="http://schemas.openxmlformats.org/officeDocument/2006/relationships/tags" Target="../tags/tag108.xml"/><Relationship Id="rId41" Type="http://schemas.openxmlformats.org/officeDocument/2006/relationships/tags" Target="../tags/tag129.xml"/><Relationship Id="rId62" Type="http://schemas.openxmlformats.org/officeDocument/2006/relationships/tags" Target="../tags/tag150.xml"/><Relationship Id="rId83" Type="http://schemas.openxmlformats.org/officeDocument/2006/relationships/tags" Target="../tags/tag171.xml"/><Relationship Id="rId88" Type="http://schemas.openxmlformats.org/officeDocument/2006/relationships/tags" Target="../tags/tag176.xml"/><Relationship Id="rId111" Type="http://schemas.openxmlformats.org/officeDocument/2006/relationships/tags" Target="../tags/tag199.xml"/><Relationship Id="rId132" Type="http://schemas.openxmlformats.org/officeDocument/2006/relationships/tags" Target="../tags/tag220.xml"/><Relationship Id="rId153" Type="http://schemas.openxmlformats.org/officeDocument/2006/relationships/tags" Target="../tags/tag241.xml"/><Relationship Id="rId174" Type="http://schemas.openxmlformats.org/officeDocument/2006/relationships/tags" Target="../tags/tag262.xml"/><Relationship Id="rId179" Type="http://schemas.openxmlformats.org/officeDocument/2006/relationships/tags" Target="../tags/tag267.xml"/><Relationship Id="rId195" Type="http://schemas.openxmlformats.org/officeDocument/2006/relationships/tags" Target="../tags/tag283.xml"/><Relationship Id="rId209" Type="http://schemas.openxmlformats.org/officeDocument/2006/relationships/tags" Target="../tags/tag297.xml"/><Relationship Id="rId190" Type="http://schemas.openxmlformats.org/officeDocument/2006/relationships/tags" Target="../tags/tag278.xml"/><Relationship Id="rId204" Type="http://schemas.openxmlformats.org/officeDocument/2006/relationships/tags" Target="../tags/tag292.xml"/><Relationship Id="rId220" Type="http://schemas.openxmlformats.org/officeDocument/2006/relationships/tags" Target="../tags/tag308.xml"/><Relationship Id="rId225" Type="http://schemas.openxmlformats.org/officeDocument/2006/relationships/tags" Target="../tags/tag313.xml"/><Relationship Id="rId241" Type="http://schemas.openxmlformats.org/officeDocument/2006/relationships/tags" Target="../tags/tag329.xml"/><Relationship Id="rId246" Type="http://schemas.openxmlformats.org/officeDocument/2006/relationships/tags" Target="../tags/tag334.xml"/><Relationship Id="rId267" Type="http://schemas.openxmlformats.org/officeDocument/2006/relationships/slideLayout" Target="../slideLayouts/slideLayout6.xml"/><Relationship Id="rId15" Type="http://schemas.openxmlformats.org/officeDocument/2006/relationships/tags" Target="../tags/tag103.xml"/><Relationship Id="rId36" Type="http://schemas.openxmlformats.org/officeDocument/2006/relationships/tags" Target="../tags/tag124.xml"/><Relationship Id="rId57" Type="http://schemas.openxmlformats.org/officeDocument/2006/relationships/tags" Target="../tags/tag145.xml"/><Relationship Id="rId106" Type="http://schemas.openxmlformats.org/officeDocument/2006/relationships/tags" Target="../tags/tag194.xml"/><Relationship Id="rId127" Type="http://schemas.openxmlformats.org/officeDocument/2006/relationships/tags" Target="../tags/tag215.xml"/><Relationship Id="rId262" Type="http://schemas.openxmlformats.org/officeDocument/2006/relationships/tags" Target="../tags/tag350.xml"/><Relationship Id="rId10" Type="http://schemas.openxmlformats.org/officeDocument/2006/relationships/tags" Target="../tags/tag98.xml"/><Relationship Id="rId31" Type="http://schemas.openxmlformats.org/officeDocument/2006/relationships/tags" Target="../tags/tag119.xml"/><Relationship Id="rId52" Type="http://schemas.openxmlformats.org/officeDocument/2006/relationships/tags" Target="../tags/tag140.xml"/><Relationship Id="rId73" Type="http://schemas.openxmlformats.org/officeDocument/2006/relationships/tags" Target="../tags/tag161.xml"/><Relationship Id="rId78" Type="http://schemas.openxmlformats.org/officeDocument/2006/relationships/tags" Target="../tags/tag166.xml"/><Relationship Id="rId94" Type="http://schemas.openxmlformats.org/officeDocument/2006/relationships/tags" Target="../tags/tag182.xml"/><Relationship Id="rId99" Type="http://schemas.openxmlformats.org/officeDocument/2006/relationships/tags" Target="../tags/tag187.xml"/><Relationship Id="rId101" Type="http://schemas.openxmlformats.org/officeDocument/2006/relationships/tags" Target="../tags/tag189.xml"/><Relationship Id="rId122" Type="http://schemas.openxmlformats.org/officeDocument/2006/relationships/tags" Target="../tags/tag210.xml"/><Relationship Id="rId143" Type="http://schemas.openxmlformats.org/officeDocument/2006/relationships/tags" Target="../tags/tag231.xml"/><Relationship Id="rId148" Type="http://schemas.openxmlformats.org/officeDocument/2006/relationships/tags" Target="../tags/tag236.xml"/><Relationship Id="rId164" Type="http://schemas.openxmlformats.org/officeDocument/2006/relationships/tags" Target="../tags/tag252.xml"/><Relationship Id="rId169" Type="http://schemas.openxmlformats.org/officeDocument/2006/relationships/tags" Target="../tags/tag257.xml"/><Relationship Id="rId185" Type="http://schemas.openxmlformats.org/officeDocument/2006/relationships/tags" Target="../tags/tag273.xml"/><Relationship Id="rId4" Type="http://schemas.openxmlformats.org/officeDocument/2006/relationships/tags" Target="../tags/tag92.xml"/><Relationship Id="rId9" Type="http://schemas.openxmlformats.org/officeDocument/2006/relationships/tags" Target="../tags/tag97.xml"/><Relationship Id="rId180" Type="http://schemas.openxmlformats.org/officeDocument/2006/relationships/tags" Target="../tags/tag268.xml"/><Relationship Id="rId210" Type="http://schemas.openxmlformats.org/officeDocument/2006/relationships/tags" Target="../tags/tag298.xml"/><Relationship Id="rId215" Type="http://schemas.openxmlformats.org/officeDocument/2006/relationships/tags" Target="../tags/tag303.xml"/><Relationship Id="rId236" Type="http://schemas.openxmlformats.org/officeDocument/2006/relationships/tags" Target="../tags/tag324.xml"/><Relationship Id="rId257" Type="http://schemas.openxmlformats.org/officeDocument/2006/relationships/tags" Target="../tags/tag345.xml"/><Relationship Id="rId26" Type="http://schemas.openxmlformats.org/officeDocument/2006/relationships/tags" Target="../tags/tag114.xml"/><Relationship Id="rId231" Type="http://schemas.openxmlformats.org/officeDocument/2006/relationships/tags" Target="../tags/tag319.xml"/><Relationship Id="rId252" Type="http://schemas.openxmlformats.org/officeDocument/2006/relationships/tags" Target="../tags/tag340.xml"/><Relationship Id="rId47" Type="http://schemas.openxmlformats.org/officeDocument/2006/relationships/tags" Target="../tags/tag135.xml"/><Relationship Id="rId68" Type="http://schemas.openxmlformats.org/officeDocument/2006/relationships/tags" Target="../tags/tag156.xml"/><Relationship Id="rId89" Type="http://schemas.openxmlformats.org/officeDocument/2006/relationships/tags" Target="../tags/tag177.xml"/><Relationship Id="rId112" Type="http://schemas.openxmlformats.org/officeDocument/2006/relationships/tags" Target="../tags/tag200.xml"/><Relationship Id="rId133" Type="http://schemas.openxmlformats.org/officeDocument/2006/relationships/tags" Target="../tags/tag221.xml"/><Relationship Id="rId154" Type="http://schemas.openxmlformats.org/officeDocument/2006/relationships/tags" Target="../tags/tag242.xml"/><Relationship Id="rId175" Type="http://schemas.openxmlformats.org/officeDocument/2006/relationships/tags" Target="../tags/tag263.xml"/><Relationship Id="rId196" Type="http://schemas.openxmlformats.org/officeDocument/2006/relationships/tags" Target="../tags/tag284.xml"/><Relationship Id="rId200" Type="http://schemas.openxmlformats.org/officeDocument/2006/relationships/tags" Target="../tags/tag288.xml"/><Relationship Id="rId16" Type="http://schemas.openxmlformats.org/officeDocument/2006/relationships/tags" Target="../tags/tag104.xml"/><Relationship Id="rId221" Type="http://schemas.openxmlformats.org/officeDocument/2006/relationships/tags" Target="../tags/tag309.xml"/><Relationship Id="rId242" Type="http://schemas.openxmlformats.org/officeDocument/2006/relationships/tags" Target="../tags/tag330.xml"/><Relationship Id="rId263" Type="http://schemas.openxmlformats.org/officeDocument/2006/relationships/tags" Target="../tags/tag351.xml"/><Relationship Id="rId37" Type="http://schemas.openxmlformats.org/officeDocument/2006/relationships/tags" Target="../tags/tag125.xml"/><Relationship Id="rId58" Type="http://schemas.openxmlformats.org/officeDocument/2006/relationships/tags" Target="../tags/tag146.xml"/><Relationship Id="rId79" Type="http://schemas.openxmlformats.org/officeDocument/2006/relationships/tags" Target="../tags/tag167.xml"/><Relationship Id="rId102" Type="http://schemas.openxmlformats.org/officeDocument/2006/relationships/tags" Target="../tags/tag190.xml"/><Relationship Id="rId123" Type="http://schemas.openxmlformats.org/officeDocument/2006/relationships/tags" Target="../tags/tag211.xml"/><Relationship Id="rId144" Type="http://schemas.openxmlformats.org/officeDocument/2006/relationships/tags" Target="../tags/tag232.xml"/><Relationship Id="rId90" Type="http://schemas.openxmlformats.org/officeDocument/2006/relationships/tags" Target="../tags/tag178.xml"/><Relationship Id="rId165" Type="http://schemas.openxmlformats.org/officeDocument/2006/relationships/tags" Target="../tags/tag253.xml"/><Relationship Id="rId186" Type="http://schemas.openxmlformats.org/officeDocument/2006/relationships/tags" Target="../tags/tag274.xml"/><Relationship Id="rId211" Type="http://schemas.openxmlformats.org/officeDocument/2006/relationships/tags" Target="../tags/tag299.xml"/><Relationship Id="rId232" Type="http://schemas.openxmlformats.org/officeDocument/2006/relationships/tags" Target="../tags/tag320.xml"/><Relationship Id="rId253" Type="http://schemas.openxmlformats.org/officeDocument/2006/relationships/tags" Target="../tags/tag341.xml"/><Relationship Id="rId27" Type="http://schemas.openxmlformats.org/officeDocument/2006/relationships/tags" Target="../tags/tag115.xml"/><Relationship Id="rId48" Type="http://schemas.openxmlformats.org/officeDocument/2006/relationships/tags" Target="../tags/tag136.xml"/><Relationship Id="rId69" Type="http://schemas.openxmlformats.org/officeDocument/2006/relationships/tags" Target="../tags/tag157.xml"/><Relationship Id="rId113" Type="http://schemas.openxmlformats.org/officeDocument/2006/relationships/tags" Target="../tags/tag201.xml"/><Relationship Id="rId134" Type="http://schemas.openxmlformats.org/officeDocument/2006/relationships/tags" Target="../tags/tag222.xml"/><Relationship Id="rId80" Type="http://schemas.openxmlformats.org/officeDocument/2006/relationships/tags" Target="../tags/tag168.xml"/><Relationship Id="rId155" Type="http://schemas.openxmlformats.org/officeDocument/2006/relationships/tags" Target="../tags/tag243.xml"/><Relationship Id="rId176" Type="http://schemas.openxmlformats.org/officeDocument/2006/relationships/tags" Target="../tags/tag264.xml"/><Relationship Id="rId197" Type="http://schemas.openxmlformats.org/officeDocument/2006/relationships/tags" Target="../tags/tag285.xml"/><Relationship Id="rId201" Type="http://schemas.openxmlformats.org/officeDocument/2006/relationships/tags" Target="../tags/tag289.xml"/><Relationship Id="rId222" Type="http://schemas.openxmlformats.org/officeDocument/2006/relationships/tags" Target="../tags/tag310.xml"/><Relationship Id="rId243" Type="http://schemas.openxmlformats.org/officeDocument/2006/relationships/tags" Target="../tags/tag331.xml"/><Relationship Id="rId264" Type="http://schemas.openxmlformats.org/officeDocument/2006/relationships/tags" Target="../tags/tag352.xml"/><Relationship Id="rId17" Type="http://schemas.openxmlformats.org/officeDocument/2006/relationships/tags" Target="../tags/tag105.xml"/><Relationship Id="rId38" Type="http://schemas.openxmlformats.org/officeDocument/2006/relationships/tags" Target="../tags/tag126.xml"/><Relationship Id="rId59" Type="http://schemas.openxmlformats.org/officeDocument/2006/relationships/tags" Target="../tags/tag147.xml"/><Relationship Id="rId103" Type="http://schemas.openxmlformats.org/officeDocument/2006/relationships/tags" Target="../tags/tag191.xml"/><Relationship Id="rId124" Type="http://schemas.openxmlformats.org/officeDocument/2006/relationships/tags" Target="../tags/tag212.xml"/><Relationship Id="rId70" Type="http://schemas.openxmlformats.org/officeDocument/2006/relationships/tags" Target="../tags/tag158.xml"/><Relationship Id="rId91" Type="http://schemas.openxmlformats.org/officeDocument/2006/relationships/tags" Target="../tags/tag179.xml"/><Relationship Id="rId145" Type="http://schemas.openxmlformats.org/officeDocument/2006/relationships/tags" Target="../tags/tag233.xml"/><Relationship Id="rId166" Type="http://schemas.openxmlformats.org/officeDocument/2006/relationships/tags" Target="../tags/tag254.xml"/><Relationship Id="rId187" Type="http://schemas.openxmlformats.org/officeDocument/2006/relationships/tags" Target="../tags/tag275.xml"/><Relationship Id="rId1" Type="http://schemas.openxmlformats.org/officeDocument/2006/relationships/tags" Target="../tags/tag89.xml"/><Relationship Id="rId212" Type="http://schemas.openxmlformats.org/officeDocument/2006/relationships/tags" Target="../tags/tag300.xml"/><Relationship Id="rId233" Type="http://schemas.openxmlformats.org/officeDocument/2006/relationships/tags" Target="../tags/tag321.xml"/><Relationship Id="rId254" Type="http://schemas.openxmlformats.org/officeDocument/2006/relationships/tags" Target="../tags/tag342.xml"/></Relationships>
</file>

<file path=ppt/slides/_rels/slide13.xml.rels><?xml version="1.0" encoding="UTF-8" standalone="yes"?>
<Relationships xmlns="http://schemas.openxmlformats.org/package/2006/relationships"><Relationship Id="rId3" Type="http://schemas.openxmlformats.org/officeDocument/2006/relationships/tags" Target="../tags/tag357.xml"/><Relationship Id="rId2" Type="http://schemas.openxmlformats.org/officeDocument/2006/relationships/tags" Target="../tags/tag356.xml"/><Relationship Id="rId1" Type="http://schemas.openxmlformats.org/officeDocument/2006/relationships/tags" Target="../tags/tag355.x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358.xml"/></Relationships>
</file>

<file path=ppt/slides/_rels/slide14.xml.rels><?xml version="1.0" encoding="UTF-8" standalone="yes"?>
<Relationships xmlns="http://schemas.openxmlformats.org/package/2006/relationships"><Relationship Id="rId3" Type="http://schemas.openxmlformats.org/officeDocument/2006/relationships/tags" Target="../tags/tag361.xml"/><Relationship Id="rId7" Type="http://schemas.openxmlformats.org/officeDocument/2006/relationships/image" Target="../media/image2.png"/><Relationship Id="rId2" Type="http://schemas.openxmlformats.org/officeDocument/2006/relationships/tags" Target="../tags/tag360.xml"/><Relationship Id="rId1" Type="http://schemas.openxmlformats.org/officeDocument/2006/relationships/tags" Target="../tags/tag359.xml"/><Relationship Id="rId6" Type="http://schemas.openxmlformats.org/officeDocument/2006/relationships/notesSlide" Target="../notesSlides/notesSlide14.xml"/><Relationship Id="rId5" Type="http://schemas.openxmlformats.org/officeDocument/2006/relationships/slideLayout" Target="../slideLayouts/slideLayout6.xml"/><Relationship Id="rId4" Type="http://schemas.openxmlformats.org/officeDocument/2006/relationships/tags" Target="../tags/tag362.xml"/></Relationships>
</file>

<file path=ppt/slides/_rels/slide15.xml.rels><?xml version="1.0" encoding="UTF-8" standalone="yes"?>
<Relationships xmlns="http://schemas.openxmlformats.org/package/2006/relationships"><Relationship Id="rId3" Type="http://schemas.openxmlformats.org/officeDocument/2006/relationships/tags" Target="../tags/tag365.xml"/><Relationship Id="rId2" Type="http://schemas.openxmlformats.org/officeDocument/2006/relationships/tags" Target="../tags/tag364.xml"/><Relationship Id="rId1" Type="http://schemas.openxmlformats.org/officeDocument/2006/relationships/tags" Target="../tags/tag363.xml"/><Relationship Id="rId6" Type="http://schemas.openxmlformats.org/officeDocument/2006/relationships/notesSlide" Target="../notesSlides/notesSlide15.xml"/><Relationship Id="rId5" Type="http://schemas.openxmlformats.org/officeDocument/2006/relationships/slideLayout" Target="../slideLayouts/slideLayout2.xml"/><Relationship Id="rId4" Type="http://schemas.openxmlformats.org/officeDocument/2006/relationships/tags" Target="../tags/tag366.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369.xml"/><Relationship Id="rId7" Type="http://schemas.openxmlformats.org/officeDocument/2006/relationships/slideLayout" Target="../slideLayouts/slideLayout6.xml"/><Relationship Id="rId2" Type="http://schemas.openxmlformats.org/officeDocument/2006/relationships/tags" Target="../tags/tag368.xml"/><Relationship Id="rId1" Type="http://schemas.openxmlformats.org/officeDocument/2006/relationships/tags" Target="../tags/tag367.xml"/><Relationship Id="rId6" Type="http://schemas.openxmlformats.org/officeDocument/2006/relationships/tags" Target="../tags/tag372.xml"/><Relationship Id="rId5" Type="http://schemas.openxmlformats.org/officeDocument/2006/relationships/tags" Target="../tags/tag371.xml"/><Relationship Id="rId4" Type="http://schemas.openxmlformats.org/officeDocument/2006/relationships/tags" Target="../tags/tag370.xml"/></Relationships>
</file>

<file path=ppt/slides/_rels/slide17.xml.rels><?xml version="1.0" encoding="UTF-8" standalone="yes"?>
<Relationships xmlns="http://schemas.openxmlformats.org/package/2006/relationships"><Relationship Id="rId3" Type="http://schemas.openxmlformats.org/officeDocument/2006/relationships/tags" Target="../tags/tag375.xml"/><Relationship Id="rId2" Type="http://schemas.openxmlformats.org/officeDocument/2006/relationships/tags" Target="../tags/tag374.xml"/><Relationship Id="rId1" Type="http://schemas.openxmlformats.org/officeDocument/2006/relationships/tags" Target="../tags/tag373.xml"/><Relationship Id="rId6" Type="http://schemas.openxmlformats.org/officeDocument/2006/relationships/notesSlide" Target="../notesSlides/notesSlide17.xml"/><Relationship Id="rId5" Type="http://schemas.openxmlformats.org/officeDocument/2006/relationships/slideLayout" Target="../slideLayouts/slideLayout12.xml"/><Relationship Id="rId4" Type="http://schemas.openxmlformats.org/officeDocument/2006/relationships/tags" Target="../tags/tag376.xml"/></Relationships>
</file>

<file path=ppt/slides/_rels/slide18.xml.rels><?xml version="1.0" encoding="UTF-8" standalone="yes"?>
<Relationships xmlns="http://schemas.openxmlformats.org/package/2006/relationships"><Relationship Id="rId8" Type="http://schemas.openxmlformats.org/officeDocument/2006/relationships/tags" Target="../tags/tag384.xml"/><Relationship Id="rId13" Type="http://schemas.openxmlformats.org/officeDocument/2006/relationships/tags" Target="../tags/tag389.xml"/><Relationship Id="rId18" Type="http://schemas.openxmlformats.org/officeDocument/2006/relationships/tags" Target="../tags/tag394.xml"/><Relationship Id="rId26" Type="http://schemas.openxmlformats.org/officeDocument/2006/relationships/tags" Target="../tags/tag402.xml"/><Relationship Id="rId3" Type="http://schemas.openxmlformats.org/officeDocument/2006/relationships/tags" Target="../tags/tag379.xml"/><Relationship Id="rId21" Type="http://schemas.openxmlformats.org/officeDocument/2006/relationships/tags" Target="../tags/tag397.xml"/><Relationship Id="rId7" Type="http://schemas.openxmlformats.org/officeDocument/2006/relationships/tags" Target="../tags/tag383.xml"/><Relationship Id="rId12" Type="http://schemas.openxmlformats.org/officeDocument/2006/relationships/tags" Target="../tags/tag388.xml"/><Relationship Id="rId17" Type="http://schemas.openxmlformats.org/officeDocument/2006/relationships/tags" Target="../tags/tag393.xml"/><Relationship Id="rId25" Type="http://schemas.openxmlformats.org/officeDocument/2006/relationships/tags" Target="../tags/tag401.xml"/><Relationship Id="rId33" Type="http://schemas.openxmlformats.org/officeDocument/2006/relationships/notesSlide" Target="../notesSlides/notesSlide18.xml"/><Relationship Id="rId2" Type="http://schemas.openxmlformats.org/officeDocument/2006/relationships/tags" Target="../tags/tag378.xml"/><Relationship Id="rId16" Type="http://schemas.openxmlformats.org/officeDocument/2006/relationships/tags" Target="../tags/tag392.xml"/><Relationship Id="rId20" Type="http://schemas.openxmlformats.org/officeDocument/2006/relationships/tags" Target="../tags/tag396.xml"/><Relationship Id="rId29" Type="http://schemas.openxmlformats.org/officeDocument/2006/relationships/tags" Target="../tags/tag405.xml"/><Relationship Id="rId1" Type="http://schemas.openxmlformats.org/officeDocument/2006/relationships/tags" Target="../tags/tag377.xml"/><Relationship Id="rId6" Type="http://schemas.openxmlformats.org/officeDocument/2006/relationships/tags" Target="../tags/tag382.xml"/><Relationship Id="rId11" Type="http://schemas.openxmlformats.org/officeDocument/2006/relationships/tags" Target="../tags/tag387.xml"/><Relationship Id="rId24" Type="http://schemas.openxmlformats.org/officeDocument/2006/relationships/tags" Target="../tags/tag400.xml"/><Relationship Id="rId32" Type="http://schemas.openxmlformats.org/officeDocument/2006/relationships/slideLayout" Target="../slideLayouts/slideLayout6.xml"/><Relationship Id="rId5" Type="http://schemas.openxmlformats.org/officeDocument/2006/relationships/tags" Target="../tags/tag381.xml"/><Relationship Id="rId15" Type="http://schemas.openxmlformats.org/officeDocument/2006/relationships/tags" Target="../tags/tag391.xml"/><Relationship Id="rId23" Type="http://schemas.openxmlformats.org/officeDocument/2006/relationships/tags" Target="../tags/tag399.xml"/><Relationship Id="rId28" Type="http://schemas.openxmlformats.org/officeDocument/2006/relationships/tags" Target="../tags/tag404.xml"/><Relationship Id="rId10" Type="http://schemas.openxmlformats.org/officeDocument/2006/relationships/tags" Target="../tags/tag386.xml"/><Relationship Id="rId19" Type="http://schemas.openxmlformats.org/officeDocument/2006/relationships/tags" Target="../tags/tag395.xml"/><Relationship Id="rId31" Type="http://schemas.openxmlformats.org/officeDocument/2006/relationships/tags" Target="../tags/tag407.xml"/><Relationship Id="rId4" Type="http://schemas.openxmlformats.org/officeDocument/2006/relationships/tags" Target="../tags/tag380.xml"/><Relationship Id="rId9" Type="http://schemas.openxmlformats.org/officeDocument/2006/relationships/tags" Target="../tags/tag385.xml"/><Relationship Id="rId14" Type="http://schemas.openxmlformats.org/officeDocument/2006/relationships/tags" Target="../tags/tag390.xml"/><Relationship Id="rId22" Type="http://schemas.openxmlformats.org/officeDocument/2006/relationships/tags" Target="../tags/tag398.xml"/><Relationship Id="rId27" Type="http://schemas.openxmlformats.org/officeDocument/2006/relationships/tags" Target="../tags/tag403.xml"/><Relationship Id="rId30" Type="http://schemas.openxmlformats.org/officeDocument/2006/relationships/tags" Target="../tags/tag406.xml"/></Relationships>
</file>

<file path=ppt/slides/_rels/slide19.xml.rels><?xml version="1.0" encoding="UTF-8" standalone="yes"?>
<Relationships xmlns="http://schemas.openxmlformats.org/package/2006/relationships"><Relationship Id="rId8" Type="http://schemas.openxmlformats.org/officeDocument/2006/relationships/tags" Target="../tags/tag415.xml"/><Relationship Id="rId3" Type="http://schemas.openxmlformats.org/officeDocument/2006/relationships/tags" Target="../tags/tag410.xml"/><Relationship Id="rId7" Type="http://schemas.openxmlformats.org/officeDocument/2006/relationships/tags" Target="../tags/tag414.xml"/><Relationship Id="rId12" Type="http://schemas.openxmlformats.org/officeDocument/2006/relationships/notesSlide" Target="../notesSlides/notesSlide19.xml"/><Relationship Id="rId2" Type="http://schemas.openxmlformats.org/officeDocument/2006/relationships/tags" Target="../tags/tag409.xml"/><Relationship Id="rId1" Type="http://schemas.openxmlformats.org/officeDocument/2006/relationships/tags" Target="../tags/tag408.xml"/><Relationship Id="rId6" Type="http://schemas.openxmlformats.org/officeDocument/2006/relationships/tags" Target="../tags/tag413.xml"/><Relationship Id="rId11" Type="http://schemas.openxmlformats.org/officeDocument/2006/relationships/slideLayout" Target="../slideLayouts/slideLayout6.xml"/><Relationship Id="rId5" Type="http://schemas.openxmlformats.org/officeDocument/2006/relationships/tags" Target="../tags/tag412.xml"/><Relationship Id="rId10" Type="http://schemas.openxmlformats.org/officeDocument/2006/relationships/tags" Target="../tags/tag417.xml"/><Relationship Id="rId4" Type="http://schemas.openxmlformats.org/officeDocument/2006/relationships/tags" Target="../tags/tag411.xml"/><Relationship Id="rId9" Type="http://schemas.openxmlformats.org/officeDocument/2006/relationships/tags" Target="../tags/tag416.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slideLayout" Target="../slideLayouts/slideLayout2.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tags" Target="../tags/tag420.xml"/><Relationship Id="rId2" Type="http://schemas.openxmlformats.org/officeDocument/2006/relationships/tags" Target="../tags/tag419.xml"/><Relationship Id="rId1" Type="http://schemas.openxmlformats.org/officeDocument/2006/relationships/tags" Target="../tags/tag418.xml"/><Relationship Id="rId6" Type="http://schemas.openxmlformats.org/officeDocument/2006/relationships/notesSlide" Target="../notesSlides/notesSlide20.xml"/><Relationship Id="rId5" Type="http://schemas.openxmlformats.org/officeDocument/2006/relationships/slideLayout" Target="../slideLayouts/slideLayout6.xml"/><Relationship Id="rId4" Type="http://schemas.openxmlformats.org/officeDocument/2006/relationships/tags" Target="../tags/tag421.xml"/></Relationships>
</file>

<file path=ppt/slides/_rels/slide21.xml.rels><?xml version="1.0" encoding="UTF-8" standalone="yes"?>
<Relationships xmlns="http://schemas.openxmlformats.org/package/2006/relationships"><Relationship Id="rId3" Type="http://schemas.openxmlformats.org/officeDocument/2006/relationships/tags" Target="../tags/tag424.xml"/><Relationship Id="rId2" Type="http://schemas.openxmlformats.org/officeDocument/2006/relationships/tags" Target="../tags/tag423.xml"/><Relationship Id="rId1" Type="http://schemas.openxmlformats.org/officeDocument/2006/relationships/tags" Target="../tags/tag422.xml"/><Relationship Id="rId6" Type="http://schemas.openxmlformats.org/officeDocument/2006/relationships/notesSlide" Target="../notesSlides/notesSlide21.xml"/><Relationship Id="rId5" Type="http://schemas.openxmlformats.org/officeDocument/2006/relationships/slideLayout" Target="../slideLayouts/slideLayout2.xml"/><Relationship Id="rId4" Type="http://schemas.openxmlformats.org/officeDocument/2006/relationships/tags" Target="../tags/tag425.xml"/></Relationships>
</file>

<file path=ppt/slides/_rels/slide22.xml.rels><?xml version="1.0" encoding="UTF-8" standalone="yes"?>
<Relationships xmlns="http://schemas.openxmlformats.org/package/2006/relationships"><Relationship Id="rId3" Type="http://schemas.openxmlformats.org/officeDocument/2006/relationships/tags" Target="../tags/tag428.xml"/><Relationship Id="rId2" Type="http://schemas.openxmlformats.org/officeDocument/2006/relationships/tags" Target="../tags/tag427.xml"/><Relationship Id="rId1" Type="http://schemas.openxmlformats.org/officeDocument/2006/relationships/tags" Target="../tags/tag426.xml"/><Relationship Id="rId6" Type="http://schemas.openxmlformats.org/officeDocument/2006/relationships/notesSlide" Target="../notesSlides/notesSlide22.xml"/><Relationship Id="rId5" Type="http://schemas.openxmlformats.org/officeDocument/2006/relationships/slideLayout" Target="../slideLayouts/slideLayout2.xml"/><Relationship Id="rId4" Type="http://schemas.openxmlformats.org/officeDocument/2006/relationships/tags" Target="../tags/tag429.xml"/></Relationships>
</file>

<file path=ppt/slides/_rels/slide3.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slideLayout" Target="../slideLayouts/slideLayout6.xml"/><Relationship Id="rId3" Type="http://schemas.openxmlformats.org/officeDocument/2006/relationships/tags" Target="../tags/tag16.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 Type="http://schemas.openxmlformats.org/officeDocument/2006/relationships/tags" Target="../tags/tag15.xml"/><Relationship Id="rId16" Type="http://schemas.openxmlformats.org/officeDocument/2006/relationships/tags" Target="../tags/tag29.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5" Type="http://schemas.openxmlformats.org/officeDocument/2006/relationships/tags" Target="../tags/tag18.xml"/><Relationship Id="rId15" Type="http://schemas.openxmlformats.org/officeDocument/2006/relationships/tags" Target="../tags/tag28.xml"/><Relationship Id="rId10" Type="http://schemas.openxmlformats.org/officeDocument/2006/relationships/tags" Target="../tags/tag23.xml"/><Relationship Id="rId19" Type="http://schemas.openxmlformats.org/officeDocument/2006/relationships/notesSlide" Target="../notesSlides/notesSlide3.xml"/><Relationship Id="rId4" Type="http://schemas.openxmlformats.org/officeDocument/2006/relationships/tags" Target="../tags/tag17.xml"/><Relationship Id="rId9" Type="http://schemas.openxmlformats.org/officeDocument/2006/relationships/tags" Target="../tags/tag22.xml"/><Relationship Id="rId14" Type="http://schemas.openxmlformats.org/officeDocument/2006/relationships/tags" Target="../tags/tag27.xml"/></Relationships>
</file>

<file path=ppt/slides/_rels/slide4.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34.xml"/></Relationships>
</file>

<file path=ppt/slides/_rels/slide5.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38.xml"/></Relationships>
</file>

<file path=ppt/slides/_rels/slide6.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42.xml"/></Relationships>
</file>

<file path=ppt/slides/_rels/slide7.xml.rels><?xml version="1.0" encoding="UTF-8" standalone="yes"?>
<Relationships xmlns="http://schemas.openxmlformats.org/package/2006/relationships"><Relationship Id="rId8" Type="http://schemas.openxmlformats.org/officeDocument/2006/relationships/tags" Target="../tags/tag50.xml"/><Relationship Id="rId13" Type="http://schemas.openxmlformats.org/officeDocument/2006/relationships/tags" Target="../tags/tag55.xml"/><Relationship Id="rId18" Type="http://schemas.openxmlformats.org/officeDocument/2006/relationships/tags" Target="../tags/tag60.xml"/><Relationship Id="rId26" Type="http://schemas.openxmlformats.org/officeDocument/2006/relationships/tags" Target="../tags/tag68.xml"/><Relationship Id="rId3" Type="http://schemas.openxmlformats.org/officeDocument/2006/relationships/tags" Target="../tags/tag45.xml"/><Relationship Id="rId21" Type="http://schemas.openxmlformats.org/officeDocument/2006/relationships/tags" Target="../tags/tag63.xml"/><Relationship Id="rId7" Type="http://schemas.openxmlformats.org/officeDocument/2006/relationships/tags" Target="../tags/tag49.xml"/><Relationship Id="rId12" Type="http://schemas.openxmlformats.org/officeDocument/2006/relationships/tags" Target="../tags/tag54.xml"/><Relationship Id="rId17" Type="http://schemas.openxmlformats.org/officeDocument/2006/relationships/tags" Target="../tags/tag59.xml"/><Relationship Id="rId25" Type="http://schemas.openxmlformats.org/officeDocument/2006/relationships/tags" Target="../tags/tag67.xml"/><Relationship Id="rId2" Type="http://schemas.openxmlformats.org/officeDocument/2006/relationships/tags" Target="../tags/tag44.xml"/><Relationship Id="rId16" Type="http://schemas.openxmlformats.org/officeDocument/2006/relationships/tags" Target="../tags/tag58.xml"/><Relationship Id="rId20" Type="http://schemas.openxmlformats.org/officeDocument/2006/relationships/tags" Target="../tags/tag62.xml"/><Relationship Id="rId29" Type="http://schemas.openxmlformats.org/officeDocument/2006/relationships/slideLayout" Target="../slideLayouts/slideLayout2.xml"/><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tags" Target="../tags/tag53.xml"/><Relationship Id="rId24" Type="http://schemas.openxmlformats.org/officeDocument/2006/relationships/tags" Target="../tags/tag66.xml"/><Relationship Id="rId5" Type="http://schemas.openxmlformats.org/officeDocument/2006/relationships/tags" Target="../tags/tag47.xml"/><Relationship Id="rId15" Type="http://schemas.openxmlformats.org/officeDocument/2006/relationships/tags" Target="../tags/tag57.xml"/><Relationship Id="rId23" Type="http://schemas.openxmlformats.org/officeDocument/2006/relationships/tags" Target="../tags/tag65.xml"/><Relationship Id="rId28" Type="http://schemas.openxmlformats.org/officeDocument/2006/relationships/tags" Target="../tags/tag70.xml"/><Relationship Id="rId10" Type="http://schemas.openxmlformats.org/officeDocument/2006/relationships/tags" Target="../tags/tag52.xml"/><Relationship Id="rId19" Type="http://schemas.openxmlformats.org/officeDocument/2006/relationships/tags" Target="../tags/tag61.xml"/><Relationship Id="rId4" Type="http://schemas.openxmlformats.org/officeDocument/2006/relationships/tags" Target="../tags/tag46.xml"/><Relationship Id="rId9" Type="http://schemas.openxmlformats.org/officeDocument/2006/relationships/tags" Target="../tags/tag51.xml"/><Relationship Id="rId14" Type="http://schemas.openxmlformats.org/officeDocument/2006/relationships/tags" Target="../tags/tag56.xml"/><Relationship Id="rId22" Type="http://schemas.openxmlformats.org/officeDocument/2006/relationships/tags" Target="../tags/tag64.xml"/><Relationship Id="rId27" Type="http://schemas.openxmlformats.org/officeDocument/2006/relationships/tags" Target="../tags/tag69.xml"/><Relationship Id="rId30"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73.xml"/><Relationship Id="rId7" Type="http://schemas.openxmlformats.org/officeDocument/2006/relationships/image" Target="../media/image1.png"/><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notesSlide" Target="../notesSlides/notesSlide8.xml"/><Relationship Id="rId5" Type="http://schemas.openxmlformats.org/officeDocument/2006/relationships/slideLayout" Target="../slideLayouts/slideLayout6.xml"/><Relationship Id="rId4" Type="http://schemas.openxmlformats.org/officeDocument/2006/relationships/tags" Target="../tags/tag7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6.xml"/><Relationship Id="rId1" Type="http://schemas.openxmlformats.org/officeDocument/2006/relationships/tags" Target="../tags/tag75.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a:extLst>
              <a:ext uri="{FF2B5EF4-FFF2-40B4-BE49-F238E27FC236}">
                <a16:creationId xmlns:a16="http://schemas.microsoft.com/office/drawing/2014/main" id="{F3B76D1F-2E7B-4D68-8758-62C767CA245A}"/>
              </a:ext>
            </a:extLst>
          </p:cNvPr>
          <p:cNvSpPr>
            <a:spLocks noGrp="1" noChangeArrowheads="1"/>
          </p:cNvSpPr>
          <p:nvPr>
            <p:ph type="ctrTitle"/>
            <p:custDataLst>
              <p:tags r:id="rId1"/>
            </p:custDataLst>
          </p:nvPr>
        </p:nvSpPr>
        <p:spPr/>
        <p:txBody>
          <a:bodyPr/>
          <a:lstStyle/>
          <a:p>
            <a:r>
              <a:rPr lang="fr-FR" altLang="fr-FR"/>
              <a:t>Lean 6 sigmas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a date 3">
            <a:extLst>
              <a:ext uri="{FF2B5EF4-FFF2-40B4-BE49-F238E27FC236}">
                <a16:creationId xmlns:a16="http://schemas.microsoft.com/office/drawing/2014/main" id="{E8BF51B2-4498-4F4B-9F7F-E7DA2BC422AB}"/>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7CE308F7-7CC0-495E-9AAE-BF1A9ADC2889}"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34819" name="Espace réservé du pied de page 4">
            <a:extLst>
              <a:ext uri="{FF2B5EF4-FFF2-40B4-BE49-F238E27FC236}">
                <a16:creationId xmlns:a16="http://schemas.microsoft.com/office/drawing/2014/main" id="{B9A09E07-A309-46A3-9140-D3A2238F1448}"/>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34820" name="Rectangle 2">
            <a:extLst>
              <a:ext uri="{FF2B5EF4-FFF2-40B4-BE49-F238E27FC236}">
                <a16:creationId xmlns:a16="http://schemas.microsoft.com/office/drawing/2014/main" id="{A29D9157-6FEA-41DF-8803-A14DBCF01D2F}"/>
              </a:ext>
            </a:extLst>
          </p:cNvPr>
          <p:cNvSpPr>
            <a:spLocks noGrp="1" noChangeArrowheads="1"/>
          </p:cNvSpPr>
          <p:nvPr>
            <p:ph type="title"/>
            <p:custDataLst>
              <p:tags r:id="rId3"/>
            </p:custDataLst>
          </p:nvPr>
        </p:nvSpPr>
        <p:spPr>
          <a:xfrm>
            <a:off x="827088" y="620713"/>
            <a:ext cx="8066087" cy="377825"/>
          </a:xfrm>
        </p:spPr>
        <p:txBody>
          <a:bodyPr/>
          <a:lstStyle/>
          <a:p>
            <a:r>
              <a:rPr lang="fr-FR" altLang="fr-FR"/>
              <a:t>Les principes mis en œuvre du </a:t>
            </a:r>
            <a:r>
              <a:rPr lang="fr-FR" altLang="fr-FR" i="1"/>
              <a:t>takt time</a:t>
            </a:r>
          </a:p>
        </p:txBody>
      </p:sp>
      <p:sp>
        <p:nvSpPr>
          <p:cNvPr id="34821" name="Rectangle 3">
            <a:extLst>
              <a:ext uri="{FF2B5EF4-FFF2-40B4-BE49-F238E27FC236}">
                <a16:creationId xmlns:a16="http://schemas.microsoft.com/office/drawing/2014/main" id="{B41BA0F9-3EA3-4F26-B5DA-4901B0848C36}"/>
              </a:ext>
            </a:extLst>
          </p:cNvPr>
          <p:cNvSpPr>
            <a:spLocks noGrp="1" noChangeArrowheads="1"/>
          </p:cNvSpPr>
          <p:nvPr>
            <p:ph type="body" idx="1"/>
            <p:custDataLst>
              <p:tags r:id="rId4"/>
            </p:custDataLst>
          </p:nvPr>
        </p:nvSpPr>
        <p:spPr>
          <a:xfrm>
            <a:off x="250825" y="1196975"/>
            <a:ext cx="8640763" cy="4464050"/>
          </a:xfrm>
        </p:spPr>
        <p:txBody>
          <a:bodyPr/>
          <a:lstStyle/>
          <a:p>
            <a:r>
              <a:rPr lang="fr-FR" altLang="fr-FR" sz="2100"/>
              <a:t>Choix des familles à suivre</a:t>
            </a:r>
          </a:p>
          <a:p>
            <a:r>
              <a:rPr lang="fr-FR" altLang="fr-FR" sz="2100"/>
              <a:t>Revue hebdomadaire du takt time de chaque famille</a:t>
            </a:r>
          </a:p>
          <a:p>
            <a:r>
              <a:rPr lang="fr-FR" altLang="fr-FR" sz="2100"/>
              <a:t>Notion de contrat</a:t>
            </a:r>
          </a:p>
        </p:txBody>
      </p:sp>
      <p:sp>
        <p:nvSpPr>
          <p:cNvPr id="222212" name="Text Box 4">
            <a:extLst>
              <a:ext uri="{FF2B5EF4-FFF2-40B4-BE49-F238E27FC236}">
                <a16:creationId xmlns:a16="http://schemas.microsoft.com/office/drawing/2014/main" id="{5B3160E0-0197-41A1-B910-082C5E9D8EFF}"/>
              </a:ext>
            </a:extLst>
          </p:cNvPr>
          <p:cNvSpPr txBox="1">
            <a:spLocks noChangeArrowheads="1"/>
          </p:cNvSpPr>
          <p:nvPr>
            <p:custDataLst>
              <p:tags r:id="rId5"/>
            </p:custDataLst>
          </p:nvPr>
        </p:nvSpPr>
        <p:spPr bwMode="auto">
          <a:xfrm>
            <a:off x="1187450" y="2420938"/>
            <a:ext cx="6697663"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lvl="2">
              <a:lnSpc>
                <a:spcPct val="100000"/>
              </a:lnSpc>
              <a:spcBef>
                <a:spcPct val="0"/>
              </a:spcBef>
              <a:buSzTx/>
              <a:buFontTx/>
              <a:buNone/>
            </a:pPr>
            <a:r>
              <a:rPr lang="fr-FR" altLang="fr-FR" sz="2000" b="0" i="1">
                <a:solidFill>
                  <a:srgbClr val="483328"/>
                </a:solidFill>
                <a:latin typeface="Tahoma" panose="020B0604030504040204" pitchFamily="34" charset="0"/>
                <a:cs typeface="Tahoma" panose="020B0604030504040204" pitchFamily="34" charset="0"/>
              </a:rPr>
              <a:t>ADV </a:t>
            </a:r>
            <a:r>
              <a:rPr lang="fr-FR" altLang="fr-FR" sz="2000" b="0" i="1">
                <a:solidFill>
                  <a:srgbClr val="483328"/>
                </a:solidFill>
                <a:latin typeface="Tahoma" panose="020B0604030504040204" pitchFamily="34" charset="0"/>
                <a:cs typeface="Tahoma" panose="020B0604030504040204" pitchFamily="34" charset="0"/>
                <a:sym typeface="Symbol" panose="05050102010706020507" pitchFamily="18" charset="2"/>
              </a:rPr>
              <a:t> Production</a:t>
            </a:r>
          </a:p>
          <a:p>
            <a:pPr lvl="2">
              <a:lnSpc>
                <a:spcPct val="100000"/>
              </a:lnSpc>
              <a:spcBef>
                <a:spcPct val="0"/>
              </a:spcBef>
              <a:buSzTx/>
              <a:buFontTx/>
              <a:buNone/>
            </a:pPr>
            <a:endParaRPr lang="fr-FR" altLang="fr-FR" sz="1200" b="0" i="1">
              <a:solidFill>
                <a:srgbClr val="483328"/>
              </a:solidFill>
              <a:latin typeface="Tahoma" panose="020B0604030504040204" pitchFamily="34" charset="0"/>
              <a:cs typeface="Tahoma" panose="020B0604030504040204" pitchFamily="34" charset="0"/>
              <a:sym typeface="Symbol" panose="05050102010706020507" pitchFamily="18" charset="2"/>
            </a:endParaRPr>
          </a:p>
          <a:p>
            <a:pPr lvl="2">
              <a:lnSpc>
                <a:spcPct val="100000"/>
              </a:lnSpc>
              <a:spcBef>
                <a:spcPct val="0"/>
              </a:spcBef>
              <a:buSzTx/>
              <a:buFontTx/>
              <a:buNone/>
            </a:pPr>
            <a:r>
              <a:rPr lang="fr-FR" altLang="fr-FR" sz="2000" b="0" i="1">
                <a:solidFill>
                  <a:srgbClr val="483328"/>
                </a:solidFill>
                <a:latin typeface="Tahoma" panose="020B0604030504040204" pitchFamily="34" charset="0"/>
                <a:cs typeface="Tahoma" panose="020B0604030504040204" pitchFamily="34" charset="0"/>
                <a:sym typeface="Symbol" panose="05050102010706020507" pitchFamily="18" charset="2"/>
              </a:rPr>
              <a:t>Dire ce que l’on fait   -   Faire ce que l’on a dit</a:t>
            </a:r>
          </a:p>
          <a:p>
            <a:pPr>
              <a:lnSpc>
                <a:spcPct val="100000"/>
              </a:lnSpc>
              <a:spcBef>
                <a:spcPct val="50000"/>
              </a:spcBef>
              <a:buSzTx/>
              <a:buFontTx/>
              <a:buNone/>
            </a:pPr>
            <a:endParaRPr lang="fr-FR" altLang="fr-FR" sz="2000" b="0">
              <a:solidFill>
                <a:schemeClr val="tx1"/>
              </a:solidFill>
              <a:latin typeface="Tahoma" panose="020B0604030504040204" pitchFamily="34" charset="0"/>
              <a:cs typeface="Tahoma" panose="020B0604030504040204" pitchFamily="34" charset="0"/>
            </a:endParaRPr>
          </a:p>
        </p:txBody>
      </p:sp>
      <p:sp>
        <p:nvSpPr>
          <p:cNvPr id="34823" name="Rectangle 5">
            <a:extLst>
              <a:ext uri="{FF2B5EF4-FFF2-40B4-BE49-F238E27FC236}">
                <a16:creationId xmlns:a16="http://schemas.microsoft.com/office/drawing/2014/main" id="{09B255AC-4928-43FD-B3F6-77F326697ED6}"/>
              </a:ext>
            </a:extLst>
          </p:cNvPr>
          <p:cNvSpPr>
            <a:spLocks noChangeArrowheads="1"/>
          </p:cNvSpPr>
          <p:nvPr>
            <p:custDataLst>
              <p:tags r:id="rId6"/>
            </p:custDataLst>
          </p:nvPr>
        </p:nvSpPr>
        <p:spPr bwMode="auto">
          <a:xfrm>
            <a:off x="1979613" y="2852738"/>
            <a:ext cx="5545137"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22214" name="Text Box 6">
            <a:extLst>
              <a:ext uri="{FF2B5EF4-FFF2-40B4-BE49-F238E27FC236}">
                <a16:creationId xmlns:a16="http://schemas.microsoft.com/office/drawing/2014/main" id="{04F29BB0-1EFA-4CC8-BEC8-C8E52C158C4D}"/>
              </a:ext>
            </a:extLst>
          </p:cNvPr>
          <p:cNvSpPr txBox="1">
            <a:spLocks noChangeArrowheads="1"/>
          </p:cNvSpPr>
          <p:nvPr>
            <p:custDataLst>
              <p:tags r:id="rId7"/>
            </p:custDataLst>
          </p:nvPr>
        </p:nvSpPr>
        <p:spPr bwMode="auto">
          <a:xfrm>
            <a:off x="250825" y="3644900"/>
            <a:ext cx="864076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0850" indent="-450850">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nSpc>
                <a:spcPct val="100000"/>
              </a:lnSpc>
              <a:spcBef>
                <a:spcPct val="0"/>
              </a:spcBef>
              <a:buClr>
                <a:srgbClr val="B80000"/>
              </a:buClr>
              <a:buSzPct val="80000"/>
              <a:buFont typeface="Wingdings" panose="05000000000000000000" pitchFamily="2" charset="2"/>
              <a:buChar char="n"/>
            </a:pPr>
            <a:r>
              <a:rPr lang="fr-FR" altLang="fr-FR" sz="1800">
                <a:solidFill>
                  <a:srgbClr val="483328"/>
                </a:solidFill>
                <a:cs typeface="Tahoma" panose="020B0604030504040204" pitchFamily="34" charset="0"/>
                <a:sym typeface="Symbol" panose="05050102010706020507" pitchFamily="18" charset="2"/>
              </a:rPr>
              <a:t>Mise en place « buffer »</a:t>
            </a:r>
          </a:p>
          <a:p>
            <a:pPr>
              <a:lnSpc>
                <a:spcPct val="100000"/>
              </a:lnSpc>
              <a:spcBef>
                <a:spcPct val="0"/>
              </a:spcBef>
              <a:buClr>
                <a:srgbClr val="B80000"/>
              </a:buClr>
              <a:buSzPct val="80000"/>
              <a:buFont typeface="Wingdings" panose="05000000000000000000" pitchFamily="2" charset="2"/>
              <a:buChar char="n"/>
            </a:pPr>
            <a:r>
              <a:rPr lang="fr-FR" altLang="fr-FR" sz="1800">
                <a:solidFill>
                  <a:srgbClr val="483328"/>
                </a:solidFill>
                <a:cs typeface="Tahoma" panose="020B0604030504040204" pitchFamily="34" charset="0"/>
                <a:sym typeface="Symbol" panose="05050102010706020507" pitchFamily="18" charset="2"/>
              </a:rPr>
              <a:t>Lissage du </a:t>
            </a:r>
            <a:r>
              <a:rPr lang="fr-FR" altLang="fr-FR" sz="1800" i="1">
                <a:solidFill>
                  <a:srgbClr val="483328"/>
                </a:solidFill>
                <a:cs typeface="Tahoma" panose="020B0604030504040204" pitchFamily="34" charset="0"/>
                <a:sym typeface="Symbol" panose="05050102010706020507" pitchFamily="18" charset="2"/>
              </a:rPr>
              <a:t>Working Content</a:t>
            </a:r>
            <a:r>
              <a:rPr lang="fr-FR" altLang="fr-FR" sz="1800">
                <a:solidFill>
                  <a:srgbClr val="483328"/>
                </a:solidFill>
                <a:cs typeface="Tahoma" panose="020B0604030504040204" pitchFamily="34" charset="0"/>
                <a:sym typeface="Symbol" panose="05050102010706020507" pitchFamily="18" charset="2"/>
              </a:rPr>
              <a:t>  (OXOX)  le lissage permet d’avoir un nombre d’appareils par jour répétitif malgré une grande variété du working content (modèles et options)</a:t>
            </a:r>
          </a:p>
          <a:p>
            <a:pPr>
              <a:lnSpc>
                <a:spcPct val="100000"/>
              </a:lnSpc>
              <a:spcBef>
                <a:spcPct val="0"/>
              </a:spcBef>
              <a:buClr>
                <a:srgbClr val="B80000"/>
              </a:buClr>
              <a:buSzPct val="80000"/>
              <a:buFont typeface="Wingdings" panose="05000000000000000000" pitchFamily="2" charset="2"/>
              <a:buChar char="n"/>
            </a:pPr>
            <a:r>
              <a:rPr lang="fr-FR" altLang="fr-FR" sz="1800">
                <a:solidFill>
                  <a:srgbClr val="483328"/>
                </a:solidFill>
                <a:cs typeface="Tahoma" panose="020B0604030504040204" pitchFamily="34" charset="0"/>
                <a:sym typeface="Symbol" panose="05050102010706020507" pitchFamily="18" charset="2"/>
              </a:rPr>
              <a:t>La priorité, c’est le takt time, pas la productivité</a:t>
            </a:r>
          </a:p>
          <a:p>
            <a:pPr>
              <a:lnSpc>
                <a:spcPct val="100000"/>
              </a:lnSpc>
              <a:spcBef>
                <a:spcPct val="0"/>
              </a:spcBef>
              <a:buClr>
                <a:srgbClr val="B80000"/>
              </a:buClr>
              <a:buSzPct val="80000"/>
              <a:buFont typeface="Wingdings" panose="05000000000000000000" pitchFamily="2" charset="2"/>
              <a:buChar char="n"/>
            </a:pPr>
            <a:r>
              <a:rPr lang="fr-FR" altLang="fr-FR" sz="1800">
                <a:solidFill>
                  <a:srgbClr val="483328"/>
                </a:solidFill>
                <a:cs typeface="Tahoma" panose="020B0604030504040204" pitchFamily="34" charset="0"/>
                <a:sym typeface="Symbol" panose="05050102010706020507" pitchFamily="18" charset="2"/>
              </a:rPr>
              <a:t>Former la maîtrise pour avoir une réactivité vis-à-vis du takt time</a:t>
            </a:r>
            <a:endParaRPr lang="fr-FR" altLang="fr-FR" sz="1800">
              <a:solidFill>
                <a:schemeClr val="tx1"/>
              </a:solidFill>
              <a:cs typeface="Tahoma" panose="020B0604030504040204" pitchFamily="34" charset="0"/>
            </a:endParaRPr>
          </a:p>
        </p:txBody>
      </p:sp>
      <p:sp>
        <p:nvSpPr>
          <p:cNvPr id="222215" name="Text Box 7">
            <a:extLst>
              <a:ext uri="{FF2B5EF4-FFF2-40B4-BE49-F238E27FC236}">
                <a16:creationId xmlns:a16="http://schemas.microsoft.com/office/drawing/2014/main" id="{CDFD3913-A500-4BCB-8ECB-F5B0F2F45BA0}"/>
              </a:ext>
            </a:extLst>
          </p:cNvPr>
          <p:cNvSpPr txBox="1">
            <a:spLocks noChangeArrowheads="1"/>
          </p:cNvSpPr>
          <p:nvPr>
            <p:custDataLst>
              <p:tags r:id="rId8"/>
            </p:custDataLst>
          </p:nvPr>
        </p:nvSpPr>
        <p:spPr bwMode="auto">
          <a:xfrm>
            <a:off x="755650" y="5661025"/>
            <a:ext cx="77755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30000"/>
              </a:spcBef>
              <a:buSzPct val="100000"/>
              <a:buChar char="•"/>
              <a:defRPr sz="2400" b="1">
                <a:solidFill>
                  <a:schemeClr val="accent2"/>
                </a:solidFill>
                <a:latin typeface="Arial" panose="020B0604020202020204" pitchFamily="34" charset="0"/>
              </a:defRPr>
            </a:lvl1pPr>
            <a:lvl2pPr>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lvl="1">
              <a:lnSpc>
                <a:spcPct val="100000"/>
              </a:lnSpc>
              <a:spcBef>
                <a:spcPct val="0"/>
              </a:spcBef>
              <a:spcAft>
                <a:spcPct val="30000"/>
              </a:spcAft>
              <a:buClr>
                <a:srgbClr val="483328"/>
              </a:buClr>
              <a:buSzPct val="90000"/>
              <a:buFont typeface="Wingdings" panose="05000000000000000000" pitchFamily="2" charset="2"/>
              <a:buNone/>
            </a:pPr>
            <a:r>
              <a:rPr lang="fr-FR" altLang="fr-FR" sz="2000" b="0" i="1">
                <a:solidFill>
                  <a:srgbClr val="483328"/>
                </a:solidFill>
                <a:latin typeface="Tahoma" panose="020B0604030504040204" pitchFamily="34" charset="0"/>
                <a:cs typeface="Tahoma" panose="020B0604030504040204" pitchFamily="34" charset="0"/>
                <a:sym typeface="Symbol" panose="05050102010706020507" pitchFamily="18" charset="2"/>
              </a:rPr>
              <a:t>« Aujourd’hui, qu’ai-je fait pour aider les opérateurs à tenir le takt time ? »</a:t>
            </a:r>
            <a:endParaRPr lang="fr-FR" altLang="fr-FR" sz="2000" b="0">
              <a:solidFill>
                <a:schemeClr val="tx1"/>
              </a:solidFill>
              <a:latin typeface="Tahoma" panose="020B0604030504040204" pitchFamily="34" charset="0"/>
              <a:cs typeface="Tahoma" panose="020B060403050404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2212"/>
                                        </p:tgtEl>
                                        <p:attrNameLst>
                                          <p:attrName>style.visibility</p:attrName>
                                        </p:attrNameLst>
                                      </p:cBhvr>
                                      <p:to>
                                        <p:strVal val="visible"/>
                                      </p:to>
                                    </p:set>
                                    <p:animEffect transition="in" filter="diamond(in)">
                                      <p:cBhvr>
                                        <p:cTn id="7" dur="500"/>
                                        <p:tgtEl>
                                          <p:spTgt spid="2222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22214"/>
                                        </p:tgtEl>
                                        <p:attrNameLst>
                                          <p:attrName>style.visibility</p:attrName>
                                        </p:attrNameLst>
                                      </p:cBhvr>
                                      <p:to>
                                        <p:strVal val="visible"/>
                                      </p:to>
                                    </p:set>
                                    <p:anim to="" calcmode="lin" valueType="num">
                                      <p:cBhvr>
                                        <p:cTn id="12" dur="1" fill="hold"/>
                                        <p:tgtEl>
                                          <p:spTgt spid="222214"/>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22215"/>
                                        </p:tgtEl>
                                        <p:attrNameLst>
                                          <p:attrName>style.visibility</p:attrName>
                                        </p:attrNameLst>
                                      </p:cBhvr>
                                      <p:to>
                                        <p:strVal val="visible"/>
                                      </p:to>
                                    </p:set>
                                    <p:animEffect transition="in" filter="diamond(in)">
                                      <p:cBhvr>
                                        <p:cTn id="17" dur="500"/>
                                        <p:tgtEl>
                                          <p:spTgt spid="222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p:bldP spid="222214" grpId="0"/>
      <p:bldP spid="2222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a date 3">
            <a:extLst>
              <a:ext uri="{FF2B5EF4-FFF2-40B4-BE49-F238E27FC236}">
                <a16:creationId xmlns:a16="http://schemas.microsoft.com/office/drawing/2014/main" id="{141BA47D-C8A8-4749-8311-4D64979264F0}"/>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8BA1FF6F-0F68-4D49-8926-515DB0E0E33B}"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36867" name="Espace réservé du pied de page 4">
            <a:extLst>
              <a:ext uri="{FF2B5EF4-FFF2-40B4-BE49-F238E27FC236}">
                <a16:creationId xmlns:a16="http://schemas.microsoft.com/office/drawing/2014/main" id="{4067DC40-07B7-40F1-BECC-E931E188A188}"/>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36868" name="Rectangle 2">
            <a:extLst>
              <a:ext uri="{FF2B5EF4-FFF2-40B4-BE49-F238E27FC236}">
                <a16:creationId xmlns:a16="http://schemas.microsoft.com/office/drawing/2014/main" id="{94097F79-E136-409F-8E4B-D9649BAD7CDD}"/>
              </a:ext>
            </a:extLst>
          </p:cNvPr>
          <p:cNvSpPr>
            <a:spLocks noGrp="1" noChangeArrowheads="1"/>
          </p:cNvSpPr>
          <p:nvPr>
            <p:ph type="title"/>
            <p:custDataLst>
              <p:tags r:id="rId3"/>
            </p:custDataLst>
          </p:nvPr>
        </p:nvSpPr>
        <p:spPr/>
        <p:txBody>
          <a:bodyPr/>
          <a:lstStyle/>
          <a:p>
            <a:r>
              <a:rPr lang="fr-FR" altLang="fr-FR"/>
              <a:t>L’approche 6 Sigma</a:t>
            </a:r>
          </a:p>
        </p:txBody>
      </p:sp>
      <p:sp>
        <p:nvSpPr>
          <p:cNvPr id="36869" name="Rectangle 3">
            <a:extLst>
              <a:ext uri="{FF2B5EF4-FFF2-40B4-BE49-F238E27FC236}">
                <a16:creationId xmlns:a16="http://schemas.microsoft.com/office/drawing/2014/main" id="{9E4EE1E9-CF77-40B7-8164-62B4ABB3DF53}"/>
              </a:ext>
            </a:extLst>
          </p:cNvPr>
          <p:cNvSpPr>
            <a:spLocks noGrp="1" noChangeArrowheads="1"/>
          </p:cNvSpPr>
          <p:nvPr>
            <p:ph type="body" idx="1"/>
            <p:custDataLst>
              <p:tags r:id="rId4"/>
            </p:custDataLst>
          </p:nvPr>
        </p:nvSpPr>
        <p:spPr>
          <a:xfrm>
            <a:off x="762000" y="1828800"/>
            <a:ext cx="7848600" cy="4114800"/>
          </a:xfrm>
        </p:spPr>
        <p:txBody>
          <a:bodyPr/>
          <a:lstStyle/>
          <a:p>
            <a:pPr>
              <a:lnSpc>
                <a:spcPct val="80000"/>
              </a:lnSpc>
            </a:pPr>
            <a:r>
              <a:rPr lang="fr-FR" altLang="fr-FR"/>
              <a:t>Une démarche d’amélioration de la qualité dans les années 80</a:t>
            </a:r>
          </a:p>
          <a:p>
            <a:pPr>
              <a:lnSpc>
                <a:spcPct val="80000"/>
              </a:lnSpc>
            </a:pPr>
            <a:r>
              <a:rPr lang="fr-FR" altLang="fr-FR"/>
              <a:t>concerne toute l’organisation</a:t>
            </a:r>
          </a:p>
          <a:p>
            <a:pPr lvl="1">
              <a:lnSpc>
                <a:spcPct val="80000"/>
              </a:lnSpc>
            </a:pPr>
            <a:r>
              <a:rPr lang="fr-FR" altLang="fr-FR"/>
              <a:t>conception, production, service, stock, expédition</a:t>
            </a:r>
          </a:p>
          <a:p>
            <a:pPr>
              <a:lnSpc>
                <a:spcPct val="80000"/>
              </a:lnSpc>
            </a:pPr>
            <a:r>
              <a:rPr lang="fr-FR" altLang="fr-FR"/>
              <a:t>fournit l’ensemble des objectifs, du vocabulaire, et de méthodologie pour améliorer la qualité globale des processus dans l'organisation </a:t>
            </a:r>
          </a:p>
          <a:p>
            <a:pPr>
              <a:lnSpc>
                <a:spcPct val="80000"/>
              </a:lnSpc>
            </a:pPr>
            <a:r>
              <a:rPr lang="fr-FR" altLang="fr-FR"/>
              <a:t>Objectifs : </a:t>
            </a:r>
          </a:p>
          <a:p>
            <a:pPr lvl="1">
              <a:lnSpc>
                <a:spcPct val="80000"/>
              </a:lnSpc>
            </a:pPr>
            <a:r>
              <a:rPr lang="fr-FR" altLang="fr-FR"/>
              <a:t>réduire la variabilité dans le processus</a:t>
            </a:r>
          </a:p>
          <a:p>
            <a:pPr lvl="1">
              <a:lnSpc>
                <a:spcPct val="80000"/>
              </a:lnSpc>
            </a:pPr>
            <a:r>
              <a:rPr lang="fr-FR" altLang="fr-FR"/>
              <a:t>réduire toute formes de gaspillage dans l’organisation</a:t>
            </a:r>
          </a:p>
          <a:p>
            <a:pPr lvl="1">
              <a:lnSpc>
                <a:spcPct val="80000"/>
              </a:lnSpc>
            </a:pPr>
            <a:r>
              <a:rPr lang="fr-FR" altLang="fr-FR"/>
              <a:t>avec seulement 3,4 défauts par million opportunités pour toutes les transactions concernant un produit ou un service (vers zéro défaut)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a date 2">
            <a:extLst>
              <a:ext uri="{FF2B5EF4-FFF2-40B4-BE49-F238E27FC236}">
                <a16:creationId xmlns:a16="http://schemas.microsoft.com/office/drawing/2014/main" id="{1B1E016B-81C3-4295-9C32-9CEFE095CA9F}"/>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90A32D92-83BB-4824-B69B-C7D71DBF8B08}"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38915" name="Espace réservé du pied de page 3">
            <a:extLst>
              <a:ext uri="{FF2B5EF4-FFF2-40B4-BE49-F238E27FC236}">
                <a16:creationId xmlns:a16="http://schemas.microsoft.com/office/drawing/2014/main" id="{51E9073B-4B1D-4B45-93E0-4414231D808F}"/>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38916" name="Rectangle 2">
            <a:extLst>
              <a:ext uri="{FF2B5EF4-FFF2-40B4-BE49-F238E27FC236}">
                <a16:creationId xmlns:a16="http://schemas.microsoft.com/office/drawing/2014/main" id="{6F007D1D-659B-40F4-B9C1-7D1DA58DCA58}"/>
              </a:ext>
            </a:extLst>
          </p:cNvPr>
          <p:cNvSpPr>
            <a:spLocks noGrp="1" noChangeArrowheads="1"/>
          </p:cNvSpPr>
          <p:nvPr>
            <p:ph type="title"/>
            <p:custDataLst>
              <p:tags r:id="rId3"/>
            </p:custDataLst>
          </p:nvPr>
        </p:nvSpPr>
        <p:spPr/>
        <p:txBody>
          <a:bodyPr/>
          <a:lstStyle/>
          <a:p>
            <a:r>
              <a:rPr lang="fr-FR" altLang="fr-FR"/>
              <a:t>Fiabiliser les processus : le </a:t>
            </a:r>
            <a:r>
              <a:rPr lang="fr-FR" altLang="fr-FR" sz="4000"/>
              <a:t>6 s</a:t>
            </a:r>
          </a:p>
        </p:txBody>
      </p:sp>
      <p:grpSp>
        <p:nvGrpSpPr>
          <p:cNvPr id="38917" name="Group 3">
            <a:extLst>
              <a:ext uri="{FF2B5EF4-FFF2-40B4-BE49-F238E27FC236}">
                <a16:creationId xmlns:a16="http://schemas.microsoft.com/office/drawing/2014/main" id="{D56E05D8-D753-48BB-8386-B256E7C0B669}"/>
              </a:ext>
            </a:extLst>
          </p:cNvPr>
          <p:cNvGrpSpPr>
            <a:grpSpLocks/>
          </p:cNvGrpSpPr>
          <p:nvPr>
            <p:custDataLst>
              <p:tags r:id="rId4"/>
            </p:custDataLst>
          </p:nvPr>
        </p:nvGrpSpPr>
        <p:grpSpPr bwMode="auto">
          <a:xfrm>
            <a:off x="1985963" y="1746250"/>
            <a:ext cx="5748337" cy="3827463"/>
            <a:chOff x="946" y="1493"/>
            <a:chExt cx="3621" cy="2411"/>
          </a:xfrm>
        </p:grpSpPr>
        <p:sp>
          <p:nvSpPr>
            <p:cNvPr id="39184" name="Rectangle 4">
              <a:extLst>
                <a:ext uri="{FF2B5EF4-FFF2-40B4-BE49-F238E27FC236}">
                  <a16:creationId xmlns:a16="http://schemas.microsoft.com/office/drawing/2014/main" id="{06B61591-310D-4031-9467-C6D73C71C795}"/>
                </a:ext>
              </a:extLst>
            </p:cNvPr>
            <p:cNvSpPr>
              <a:spLocks noChangeArrowheads="1"/>
            </p:cNvSpPr>
            <p:nvPr/>
          </p:nvSpPr>
          <p:spPr bwMode="auto">
            <a:xfrm>
              <a:off x="971" y="1493"/>
              <a:ext cx="3595" cy="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39185" name="Line 5">
              <a:extLst>
                <a:ext uri="{FF2B5EF4-FFF2-40B4-BE49-F238E27FC236}">
                  <a16:creationId xmlns:a16="http://schemas.microsoft.com/office/drawing/2014/main" id="{AC3B6A48-3170-4BA4-8689-028A887AA16B}"/>
                </a:ext>
              </a:extLst>
            </p:cNvPr>
            <p:cNvSpPr>
              <a:spLocks noChangeShapeType="1"/>
            </p:cNvSpPr>
            <p:nvPr/>
          </p:nvSpPr>
          <p:spPr bwMode="auto">
            <a:xfrm>
              <a:off x="971" y="3616"/>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86" name="Line 6">
              <a:extLst>
                <a:ext uri="{FF2B5EF4-FFF2-40B4-BE49-F238E27FC236}">
                  <a16:creationId xmlns:a16="http://schemas.microsoft.com/office/drawing/2014/main" id="{9BC3CEB8-B5BA-4379-A6B5-13F1CF5ED7C1}"/>
                </a:ext>
              </a:extLst>
            </p:cNvPr>
            <p:cNvSpPr>
              <a:spLocks noChangeShapeType="1"/>
            </p:cNvSpPr>
            <p:nvPr/>
          </p:nvSpPr>
          <p:spPr bwMode="auto">
            <a:xfrm>
              <a:off x="971" y="3351"/>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87" name="Line 7">
              <a:extLst>
                <a:ext uri="{FF2B5EF4-FFF2-40B4-BE49-F238E27FC236}">
                  <a16:creationId xmlns:a16="http://schemas.microsoft.com/office/drawing/2014/main" id="{0A8F6501-24DB-4490-A902-E5B6E97EC808}"/>
                </a:ext>
              </a:extLst>
            </p:cNvPr>
            <p:cNvSpPr>
              <a:spLocks noChangeShapeType="1"/>
            </p:cNvSpPr>
            <p:nvPr/>
          </p:nvSpPr>
          <p:spPr bwMode="auto">
            <a:xfrm>
              <a:off x="971" y="3082"/>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88" name="Line 8">
              <a:extLst>
                <a:ext uri="{FF2B5EF4-FFF2-40B4-BE49-F238E27FC236}">
                  <a16:creationId xmlns:a16="http://schemas.microsoft.com/office/drawing/2014/main" id="{48069C09-89F8-4F70-A6B9-2B472DFF094D}"/>
                </a:ext>
              </a:extLst>
            </p:cNvPr>
            <p:cNvSpPr>
              <a:spLocks noChangeShapeType="1"/>
            </p:cNvSpPr>
            <p:nvPr/>
          </p:nvSpPr>
          <p:spPr bwMode="auto">
            <a:xfrm>
              <a:off x="971" y="2818"/>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89" name="Line 9">
              <a:extLst>
                <a:ext uri="{FF2B5EF4-FFF2-40B4-BE49-F238E27FC236}">
                  <a16:creationId xmlns:a16="http://schemas.microsoft.com/office/drawing/2014/main" id="{4713CF74-AC64-4570-A5C0-1FF519E7C7EC}"/>
                </a:ext>
              </a:extLst>
            </p:cNvPr>
            <p:cNvSpPr>
              <a:spLocks noChangeShapeType="1"/>
            </p:cNvSpPr>
            <p:nvPr/>
          </p:nvSpPr>
          <p:spPr bwMode="auto">
            <a:xfrm>
              <a:off x="971" y="2554"/>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0" name="Line 10">
              <a:extLst>
                <a:ext uri="{FF2B5EF4-FFF2-40B4-BE49-F238E27FC236}">
                  <a16:creationId xmlns:a16="http://schemas.microsoft.com/office/drawing/2014/main" id="{D00950B6-CF40-4E7B-BFF7-2543F7900EDF}"/>
                </a:ext>
              </a:extLst>
            </p:cNvPr>
            <p:cNvSpPr>
              <a:spLocks noChangeShapeType="1"/>
            </p:cNvSpPr>
            <p:nvPr/>
          </p:nvSpPr>
          <p:spPr bwMode="auto">
            <a:xfrm>
              <a:off x="971" y="2290"/>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1" name="Line 11">
              <a:extLst>
                <a:ext uri="{FF2B5EF4-FFF2-40B4-BE49-F238E27FC236}">
                  <a16:creationId xmlns:a16="http://schemas.microsoft.com/office/drawing/2014/main" id="{0EE78CB5-B62E-4F6D-B125-B8E3CA20A659}"/>
                </a:ext>
              </a:extLst>
            </p:cNvPr>
            <p:cNvSpPr>
              <a:spLocks noChangeShapeType="1"/>
            </p:cNvSpPr>
            <p:nvPr/>
          </p:nvSpPr>
          <p:spPr bwMode="auto">
            <a:xfrm>
              <a:off x="971" y="2021"/>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2" name="Line 12">
              <a:extLst>
                <a:ext uri="{FF2B5EF4-FFF2-40B4-BE49-F238E27FC236}">
                  <a16:creationId xmlns:a16="http://schemas.microsoft.com/office/drawing/2014/main" id="{799EF075-C496-49B4-86B9-FF11FF8C2B7F}"/>
                </a:ext>
              </a:extLst>
            </p:cNvPr>
            <p:cNvSpPr>
              <a:spLocks noChangeShapeType="1"/>
            </p:cNvSpPr>
            <p:nvPr/>
          </p:nvSpPr>
          <p:spPr bwMode="auto">
            <a:xfrm>
              <a:off x="971" y="1757"/>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3" name="Line 13">
              <a:extLst>
                <a:ext uri="{FF2B5EF4-FFF2-40B4-BE49-F238E27FC236}">
                  <a16:creationId xmlns:a16="http://schemas.microsoft.com/office/drawing/2014/main" id="{4F807F28-6362-4B0B-B660-F2F425113B43}"/>
                </a:ext>
              </a:extLst>
            </p:cNvPr>
            <p:cNvSpPr>
              <a:spLocks noChangeShapeType="1"/>
            </p:cNvSpPr>
            <p:nvPr/>
          </p:nvSpPr>
          <p:spPr bwMode="auto">
            <a:xfrm>
              <a:off x="971" y="1493"/>
              <a:ext cx="3595" cy="1"/>
            </a:xfrm>
            <a:prstGeom prst="line">
              <a:avLst/>
            </a:prstGeom>
            <a:noFill/>
            <a:ln w="0">
              <a:solidFill>
                <a:srgbClr val="969696"/>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4" name="Rectangle 14">
              <a:extLst>
                <a:ext uri="{FF2B5EF4-FFF2-40B4-BE49-F238E27FC236}">
                  <a16:creationId xmlns:a16="http://schemas.microsoft.com/office/drawing/2014/main" id="{27E4C4A1-3485-4985-A886-2E66FA8EF55E}"/>
                </a:ext>
              </a:extLst>
            </p:cNvPr>
            <p:cNvSpPr>
              <a:spLocks noChangeArrowheads="1"/>
            </p:cNvSpPr>
            <p:nvPr/>
          </p:nvSpPr>
          <p:spPr bwMode="auto">
            <a:xfrm>
              <a:off x="971" y="1493"/>
              <a:ext cx="3595" cy="2387"/>
            </a:xfrm>
            <a:prstGeom prst="rect">
              <a:avLst/>
            </a:prstGeom>
            <a:noFill/>
            <a:ln w="7938">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39195" name="Line 15">
              <a:extLst>
                <a:ext uri="{FF2B5EF4-FFF2-40B4-BE49-F238E27FC236}">
                  <a16:creationId xmlns:a16="http://schemas.microsoft.com/office/drawing/2014/main" id="{F10ED97B-3A70-445C-9E03-6676CD7D43F4}"/>
                </a:ext>
              </a:extLst>
            </p:cNvPr>
            <p:cNvSpPr>
              <a:spLocks noChangeShapeType="1"/>
            </p:cNvSpPr>
            <p:nvPr/>
          </p:nvSpPr>
          <p:spPr bwMode="auto">
            <a:xfrm>
              <a:off x="971" y="1493"/>
              <a:ext cx="1" cy="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6" name="Line 16">
              <a:extLst>
                <a:ext uri="{FF2B5EF4-FFF2-40B4-BE49-F238E27FC236}">
                  <a16:creationId xmlns:a16="http://schemas.microsoft.com/office/drawing/2014/main" id="{EA2EF0E3-7E4A-4E22-B32F-2E0A4D095542}"/>
                </a:ext>
              </a:extLst>
            </p:cNvPr>
            <p:cNvSpPr>
              <a:spLocks noChangeShapeType="1"/>
            </p:cNvSpPr>
            <p:nvPr/>
          </p:nvSpPr>
          <p:spPr bwMode="auto">
            <a:xfrm>
              <a:off x="946" y="3880"/>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7" name="Line 17">
              <a:extLst>
                <a:ext uri="{FF2B5EF4-FFF2-40B4-BE49-F238E27FC236}">
                  <a16:creationId xmlns:a16="http://schemas.microsoft.com/office/drawing/2014/main" id="{C0A607ED-8FB8-4141-ABBC-7D81C843153F}"/>
                </a:ext>
              </a:extLst>
            </p:cNvPr>
            <p:cNvSpPr>
              <a:spLocks noChangeShapeType="1"/>
            </p:cNvSpPr>
            <p:nvPr/>
          </p:nvSpPr>
          <p:spPr bwMode="auto">
            <a:xfrm>
              <a:off x="946" y="3616"/>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8" name="Line 18">
              <a:extLst>
                <a:ext uri="{FF2B5EF4-FFF2-40B4-BE49-F238E27FC236}">
                  <a16:creationId xmlns:a16="http://schemas.microsoft.com/office/drawing/2014/main" id="{C977DB70-F815-467F-9673-20346DABF8BF}"/>
                </a:ext>
              </a:extLst>
            </p:cNvPr>
            <p:cNvSpPr>
              <a:spLocks noChangeShapeType="1"/>
            </p:cNvSpPr>
            <p:nvPr/>
          </p:nvSpPr>
          <p:spPr bwMode="auto">
            <a:xfrm>
              <a:off x="946" y="3351"/>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99" name="Line 19">
              <a:extLst>
                <a:ext uri="{FF2B5EF4-FFF2-40B4-BE49-F238E27FC236}">
                  <a16:creationId xmlns:a16="http://schemas.microsoft.com/office/drawing/2014/main" id="{CA9BFA20-C034-4256-A0A6-85B2447F4EB9}"/>
                </a:ext>
              </a:extLst>
            </p:cNvPr>
            <p:cNvSpPr>
              <a:spLocks noChangeShapeType="1"/>
            </p:cNvSpPr>
            <p:nvPr/>
          </p:nvSpPr>
          <p:spPr bwMode="auto">
            <a:xfrm>
              <a:off x="946" y="3082"/>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0" name="Line 20">
              <a:extLst>
                <a:ext uri="{FF2B5EF4-FFF2-40B4-BE49-F238E27FC236}">
                  <a16:creationId xmlns:a16="http://schemas.microsoft.com/office/drawing/2014/main" id="{0876A327-1514-475D-9C43-636081DE2BE2}"/>
                </a:ext>
              </a:extLst>
            </p:cNvPr>
            <p:cNvSpPr>
              <a:spLocks noChangeShapeType="1"/>
            </p:cNvSpPr>
            <p:nvPr/>
          </p:nvSpPr>
          <p:spPr bwMode="auto">
            <a:xfrm>
              <a:off x="946" y="2818"/>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1" name="Line 21">
              <a:extLst>
                <a:ext uri="{FF2B5EF4-FFF2-40B4-BE49-F238E27FC236}">
                  <a16:creationId xmlns:a16="http://schemas.microsoft.com/office/drawing/2014/main" id="{560BDAC3-47AA-4A0C-A127-1801FFD808FF}"/>
                </a:ext>
              </a:extLst>
            </p:cNvPr>
            <p:cNvSpPr>
              <a:spLocks noChangeShapeType="1"/>
            </p:cNvSpPr>
            <p:nvPr/>
          </p:nvSpPr>
          <p:spPr bwMode="auto">
            <a:xfrm>
              <a:off x="946" y="2554"/>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2" name="Line 22">
              <a:extLst>
                <a:ext uri="{FF2B5EF4-FFF2-40B4-BE49-F238E27FC236}">
                  <a16:creationId xmlns:a16="http://schemas.microsoft.com/office/drawing/2014/main" id="{043AD78F-D81C-4562-BFCB-9FCF81B5E677}"/>
                </a:ext>
              </a:extLst>
            </p:cNvPr>
            <p:cNvSpPr>
              <a:spLocks noChangeShapeType="1"/>
            </p:cNvSpPr>
            <p:nvPr/>
          </p:nvSpPr>
          <p:spPr bwMode="auto">
            <a:xfrm>
              <a:off x="946" y="2290"/>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3" name="Line 23">
              <a:extLst>
                <a:ext uri="{FF2B5EF4-FFF2-40B4-BE49-F238E27FC236}">
                  <a16:creationId xmlns:a16="http://schemas.microsoft.com/office/drawing/2014/main" id="{073A8A1F-6372-40DE-8D93-878199B1D75E}"/>
                </a:ext>
              </a:extLst>
            </p:cNvPr>
            <p:cNvSpPr>
              <a:spLocks noChangeShapeType="1"/>
            </p:cNvSpPr>
            <p:nvPr/>
          </p:nvSpPr>
          <p:spPr bwMode="auto">
            <a:xfrm>
              <a:off x="946" y="2021"/>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4" name="Line 24">
              <a:extLst>
                <a:ext uri="{FF2B5EF4-FFF2-40B4-BE49-F238E27FC236}">
                  <a16:creationId xmlns:a16="http://schemas.microsoft.com/office/drawing/2014/main" id="{955F4DAE-AB43-46A0-93A9-46013C29E916}"/>
                </a:ext>
              </a:extLst>
            </p:cNvPr>
            <p:cNvSpPr>
              <a:spLocks noChangeShapeType="1"/>
            </p:cNvSpPr>
            <p:nvPr/>
          </p:nvSpPr>
          <p:spPr bwMode="auto">
            <a:xfrm>
              <a:off x="946" y="1757"/>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5" name="Line 25">
              <a:extLst>
                <a:ext uri="{FF2B5EF4-FFF2-40B4-BE49-F238E27FC236}">
                  <a16:creationId xmlns:a16="http://schemas.microsoft.com/office/drawing/2014/main" id="{9EFC8E32-5FD4-47B4-A5BB-8E17CD1E4EA7}"/>
                </a:ext>
              </a:extLst>
            </p:cNvPr>
            <p:cNvSpPr>
              <a:spLocks noChangeShapeType="1"/>
            </p:cNvSpPr>
            <p:nvPr/>
          </p:nvSpPr>
          <p:spPr bwMode="auto">
            <a:xfrm>
              <a:off x="946" y="1493"/>
              <a:ext cx="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6" name="Line 26">
              <a:extLst>
                <a:ext uri="{FF2B5EF4-FFF2-40B4-BE49-F238E27FC236}">
                  <a16:creationId xmlns:a16="http://schemas.microsoft.com/office/drawing/2014/main" id="{47AF152B-921C-4D62-AC6D-C02A43ADE763}"/>
                </a:ext>
              </a:extLst>
            </p:cNvPr>
            <p:cNvSpPr>
              <a:spLocks noChangeShapeType="1"/>
            </p:cNvSpPr>
            <p:nvPr/>
          </p:nvSpPr>
          <p:spPr bwMode="auto">
            <a:xfrm>
              <a:off x="971" y="3880"/>
              <a:ext cx="359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7" name="Line 27">
              <a:extLst>
                <a:ext uri="{FF2B5EF4-FFF2-40B4-BE49-F238E27FC236}">
                  <a16:creationId xmlns:a16="http://schemas.microsoft.com/office/drawing/2014/main" id="{18409289-4C8E-411F-8C54-363C4243A347}"/>
                </a:ext>
              </a:extLst>
            </p:cNvPr>
            <p:cNvSpPr>
              <a:spLocks noChangeShapeType="1"/>
            </p:cNvSpPr>
            <p:nvPr/>
          </p:nvSpPr>
          <p:spPr bwMode="auto">
            <a:xfrm flipV="1">
              <a:off x="971"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8" name="Line 28">
              <a:extLst>
                <a:ext uri="{FF2B5EF4-FFF2-40B4-BE49-F238E27FC236}">
                  <a16:creationId xmlns:a16="http://schemas.microsoft.com/office/drawing/2014/main" id="{EEC4ABB8-FB44-48B2-8AE4-4D43F5AE9262}"/>
                </a:ext>
              </a:extLst>
            </p:cNvPr>
            <p:cNvSpPr>
              <a:spLocks noChangeShapeType="1"/>
            </p:cNvSpPr>
            <p:nvPr/>
          </p:nvSpPr>
          <p:spPr bwMode="auto">
            <a:xfrm flipV="1">
              <a:off x="1331"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09" name="Line 29">
              <a:extLst>
                <a:ext uri="{FF2B5EF4-FFF2-40B4-BE49-F238E27FC236}">
                  <a16:creationId xmlns:a16="http://schemas.microsoft.com/office/drawing/2014/main" id="{2A6F7CBC-EE1F-4517-A623-CDDC31B7CAD1}"/>
                </a:ext>
              </a:extLst>
            </p:cNvPr>
            <p:cNvSpPr>
              <a:spLocks noChangeShapeType="1"/>
            </p:cNvSpPr>
            <p:nvPr/>
          </p:nvSpPr>
          <p:spPr bwMode="auto">
            <a:xfrm flipV="1">
              <a:off x="1691"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0" name="Line 30">
              <a:extLst>
                <a:ext uri="{FF2B5EF4-FFF2-40B4-BE49-F238E27FC236}">
                  <a16:creationId xmlns:a16="http://schemas.microsoft.com/office/drawing/2014/main" id="{9652C733-E310-4328-95F5-955484769645}"/>
                </a:ext>
              </a:extLst>
            </p:cNvPr>
            <p:cNvSpPr>
              <a:spLocks noChangeShapeType="1"/>
            </p:cNvSpPr>
            <p:nvPr/>
          </p:nvSpPr>
          <p:spPr bwMode="auto">
            <a:xfrm flipV="1">
              <a:off x="2051"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1" name="Line 31">
              <a:extLst>
                <a:ext uri="{FF2B5EF4-FFF2-40B4-BE49-F238E27FC236}">
                  <a16:creationId xmlns:a16="http://schemas.microsoft.com/office/drawing/2014/main" id="{38867A36-2864-4164-8EC0-47CCF55F0D1B}"/>
                </a:ext>
              </a:extLst>
            </p:cNvPr>
            <p:cNvSpPr>
              <a:spLocks noChangeShapeType="1"/>
            </p:cNvSpPr>
            <p:nvPr/>
          </p:nvSpPr>
          <p:spPr bwMode="auto">
            <a:xfrm flipV="1">
              <a:off x="2411"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2" name="Line 32">
              <a:extLst>
                <a:ext uri="{FF2B5EF4-FFF2-40B4-BE49-F238E27FC236}">
                  <a16:creationId xmlns:a16="http://schemas.microsoft.com/office/drawing/2014/main" id="{472123AC-5341-49E4-9CD9-C4A68207EE7A}"/>
                </a:ext>
              </a:extLst>
            </p:cNvPr>
            <p:cNvSpPr>
              <a:spLocks noChangeShapeType="1"/>
            </p:cNvSpPr>
            <p:nvPr/>
          </p:nvSpPr>
          <p:spPr bwMode="auto">
            <a:xfrm flipV="1">
              <a:off x="2771"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3" name="Line 33">
              <a:extLst>
                <a:ext uri="{FF2B5EF4-FFF2-40B4-BE49-F238E27FC236}">
                  <a16:creationId xmlns:a16="http://schemas.microsoft.com/office/drawing/2014/main" id="{FB79C112-D2AB-4909-A432-8CA69FC1EC4F}"/>
                </a:ext>
              </a:extLst>
            </p:cNvPr>
            <p:cNvSpPr>
              <a:spLocks noChangeShapeType="1"/>
            </p:cNvSpPr>
            <p:nvPr/>
          </p:nvSpPr>
          <p:spPr bwMode="auto">
            <a:xfrm flipV="1">
              <a:off x="3126"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4" name="Line 34">
              <a:extLst>
                <a:ext uri="{FF2B5EF4-FFF2-40B4-BE49-F238E27FC236}">
                  <a16:creationId xmlns:a16="http://schemas.microsoft.com/office/drawing/2014/main" id="{E76E0D71-8357-408F-B809-6841181BA7A2}"/>
                </a:ext>
              </a:extLst>
            </p:cNvPr>
            <p:cNvSpPr>
              <a:spLocks noChangeShapeType="1"/>
            </p:cNvSpPr>
            <p:nvPr/>
          </p:nvSpPr>
          <p:spPr bwMode="auto">
            <a:xfrm flipV="1">
              <a:off x="3486"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5" name="Line 35">
              <a:extLst>
                <a:ext uri="{FF2B5EF4-FFF2-40B4-BE49-F238E27FC236}">
                  <a16:creationId xmlns:a16="http://schemas.microsoft.com/office/drawing/2014/main" id="{41A8B2EF-5CE3-4590-BC04-DCC2D5E05350}"/>
                </a:ext>
              </a:extLst>
            </p:cNvPr>
            <p:cNvSpPr>
              <a:spLocks noChangeShapeType="1"/>
            </p:cNvSpPr>
            <p:nvPr/>
          </p:nvSpPr>
          <p:spPr bwMode="auto">
            <a:xfrm flipV="1">
              <a:off x="3846"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6" name="Line 36">
              <a:extLst>
                <a:ext uri="{FF2B5EF4-FFF2-40B4-BE49-F238E27FC236}">
                  <a16:creationId xmlns:a16="http://schemas.microsoft.com/office/drawing/2014/main" id="{91EC4A5C-7080-47C1-9F3D-FD937E4971B2}"/>
                </a:ext>
              </a:extLst>
            </p:cNvPr>
            <p:cNvSpPr>
              <a:spLocks noChangeShapeType="1"/>
            </p:cNvSpPr>
            <p:nvPr/>
          </p:nvSpPr>
          <p:spPr bwMode="auto">
            <a:xfrm flipV="1">
              <a:off x="4206"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7" name="Line 37">
              <a:extLst>
                <a:ext uri="{FF2B5EF4-FFF2-40B4-BE49-F238E27FC236}">
                  <a16:creationId xmlns:a16="http://schemas.microsoft.com/office/drawing/2014/main" id="{4EBE95D1-58CE-4CDD-8CFC-3D55E371658E}"/>
                </a:ext>
              </a:extLst>
            </p:cNvPr>
            <p:cNvSpPr>
              <a:spLocks noChangeShapeType="1"/>
            </p:cNvSpPr>
            <p:nvPr/>
          </p:nvSpPr>
          <p:spPr bwMode="auto">
            <a:xfrm flipV="1">
              <a:off x="4566" y="388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8" name="Line 38">
              <a:extLst>
                <a:ext uri="{FF2B5EF4-FFF2-40B4-BE49-F238E27FC236}">
                  <a16:creationId xmlns:a16="http://schemas.microsoft.com/office/drawing/2014/main" id="{80574F65-0FB4-4DAE-9646-20A85018F36D}"/>
                </a:ext>
              </a:extLst>
            </p:cNvPr>
            <p:cNvSpPr>
              <a:spLocks noChangeShapeType="1"/>
            </p:cNvSpPr>
            <p:nvPr/>
          </p:nvSpPr>
          <p:spPr bwMode="auto">
            <a:xfrm flipV="1">
              <a:off x="991" y="3875"/>
              <a:ext cx="15" cy="5"/>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19" name="Line 39">
              <a:extLst>
                <a:ext uri="{FF2B5EF4-FFF2-40B4-BE49-F238E27FC236}">
                  <a16:creationId xmlns:a16="http://schemas.microsoft.com/office/drawing/2014/main" id="{6E21496C-8786-43C3-A81A-683636F1B98B}"/>
                </a:ext>
              </a:extLst>
            </p:cNvPr>
            <p:cNvSpPr>
              <a:spLocks noChangeShapeType="1"/>
            </p:cNvSpPr>
            <p:nvPr/>
          </p:nvSpPr>
          <p:spPr bwMode="auto">
            <a:xfrm>
              <a:off x="1006" y="3875"/>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0" name="Line 40">
              <a:extLst>
                <a:ext uri="{FF2B5EF4-FFF2-40B4-BE49-F238E27FC236}">
                  <a16:creationId xmlns:a16="http://schemas.microsoft.com/office/drawing/2014/main" id="{D38A6AA9-5F4A-47F0-97FF-30DD3CD67523}"/>
                </a:ext>
              </a:extLst>
            </p:cNvPr>
            <p:cNvSpPr>
              <a:spLocks noChangeShapeType="1"/>
            </p:cNvSpPr>
            <p:nvPr/>
          </p:nvSpPr>
          <p:spPr bwMode="auto">
            <a:xfrm flipV="1">
              <a:off x="1026" y="3865"/>
              <a:ext cx="15" cy="1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1" name="Line 41">
              <a:extLst>
                <a:ext uri="{FF2B5EF4-FFF2-40B4-BE49-F238E27FC236}">
                  <a16:creationId xmlns:a16="http://schemas.microsoft.com/office/drawing/2014/main" id="{538C8438-79B2-43A0-8B15-4D121E67E16A}"/>
                </a:ext>
              </a:extLst>
            </p:cNvPr>
            <p:cNvSpPr>
              <a:spLocks noChangeShapeType="1"/>
            </p:cNvSpPr>
            <p:nvPr/>
          </p:nvSpPr>
          <p:spPr bwMode="auto">
            <a:xfrm flipV="1">
              <a:off x="1041" y="3855"/>
              <a:ext cx="20" cy="1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2" name="Line 42">
              <a:extLst>
                <a:ext uri="{FF2B5EF4-FFF2-40B4-BE49-F238E27FC236}">
                  <a16:creationId xmlns:a16="http://schemas.microsoft.com/office/drawing/2014/main" id="{D298F46F-CFC7-47B0-BB9D-15B481C3E142}"/>
                </a:ext>
              </a:extLst>
            </p:cNvPr>
            <p:cNvSpPr>
              <a:spLocks noChangeShapeType="1"/>
            </p:cNvSpPr>
            <p:nvPr/>
          </p:nvSpPr>
          <p:spPr bwMode="auto">
            <a:xfrm flipV="1">
              <a:off x="1061" y="3836"/>
              <a:ext cx="20" cy="19"/>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3" name="Line 43">
              <a:extLst>
                <a:ext uri="{FF2B5EF4-FFF2-40B4-BE49-F238E27FC236}">
                  <a16:creationId xmlns:a16="http://schemas.microsoft.com/office/drawing/2014/main" id="{AC7A1E22-BFDC-493F-A4E3-27AC53F4AFFD}"/>
                </a:ext>
              </a:extLst>
            </p:cNvPr>
            <p:cNvSpPr>
              <a:spLocks noChangeShapeType="1"/>
            </p:cNvSpPr>
            <p:nvPr/>
          </p:nvSpPr>
          <p:spPr bwMode="auto">
            <a:xfrm flipV="1">
              <a:off x="1081" y="3806"/>
              <a:ext cx="15" cy="3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4" name="Line 44">
              <a:extLst>
                <a:ext uri="{FF2B5EF4-FFF2-40B4-BE49-F238E27FC236}">
                  <a16:creationId xmlns:a16="http://schemas.microsoft.com/office/drawing/2014/main" id="{C49BF8EC-9E97-4B91-BE45-E2EE6D2FFF0F}"/>
                </a:ext>
              </a:extLst>
            </p:cNvPr>
            <p:cNvSpPr>
              <a:spLocks noChangeShapeType="1"/>
            </p:cNvSpPr>
            <p:nvPr/>
          </p:nvSpPr>
          <p:spPr bwMode="auto">
            <a:xfrm flipV="1">
              <a:off x="1096" y="3762"/>
              <a:ext cx="20" cy="44"/>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5" name="Line 45">
              <a:extLst>
                <a:ext uri="{FF2B5EF4-FFF2-40B4-BE49-F238E27FC236}">
                  <a16:creationId xmlns:a16="http://schemas.microsoft.com/office/drawing/2014/main" id="{9216112A-6229-4C46-A87E-5A7762D33B02}"/>
                </a:ext>
              </a:extLst>
            </p:cNvPr>
            <p:cNvSpPr>
              <a:spLocks noChangeShapeType="1"/>
            </p:cNvSpPr>
            <p:nvPr/>
          </p:nvSpPr>
          <p:spPr bwMode="auto">
            <a:xfrm flipV="1">
              <a:off x="1116" y="3694"/>
              <a:ext cx="15" cy="68"/>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6" name="Line 46">
              <a:extLst>
                <a:ext uri="{FF2B5EF4-FFF2-40B4-BE49-F238E27FC236}">
                  <a16:creationId xmlns:a16="http://schemas.microsoft.com/office/drawing/2014/main" id="{702BA705-75BE-4CFA-BB2E-1E40B6F3EBCB}"/>
                </a:ext>
              </a:extLst>
            </p:cNvPr>
            <p:cNvSpPr>
              <a:spLocks noChangeShapeType="1"/>
            </p:cNvSpPr>
            <p:nvPr/>
          </p:nvSpPr>
          <p:spPr bwMode="auto">
            <a:xfrm flipV="1">
              <a:off x="1131" y="3591"/>
              <a:ext cx="20" cy="103"/>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7" name="Line 47">
              <a:extLst>
                <a:ext uri="{FF2B5EF4-FFF2-40B4-BE49-F238E27FC236}">
                  <a16:creationId xmlns:a16="http://schemas.microsoft.com/office/drawing/2014/main" id="{B1FFC7D7-69E9-4EFA-8D1B-944BFF3790BB}"/>
                </a:ext>
              </a:extLst>
            </p:cNvPr>
            <p:cNvSpPr>
              <a:spLocks noChangeShapeType="1"/>
            </p:cNvSpPr>
            <p:nvPr/>
          </p:nvSpPr>
          <p:spPr bwMode="auto">
            <a:xfrm flipV="1">
              <a:off x="1151" y="3459"/>
              <a:ext cx="20" cy="132"/>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8" name="Line 48">
              <a:extLst>
                <a:ext uri="{FF2B5EF4-FFF2-40B4-BE49-F238E27FC236}">
                  <a16:creationId xmlns:a16="http://schemas.microsoft.com/office/drawing/2014/main" id="{CDAFE60B-DF6C-4DC9-8246-D706E29BE18A}"/>
                </a:ext>
              </a:extLst>
            </p:cNvPr>
            <p:cNvSpPr>
              <a:spLocks noChangeShapeType="1"/>
            </p:cNvSpPr>
            <p:nvPr/>
          </p:nvSpPr>
          <p:spPr bwMode="auto">
            <a:xfrm flipV="1">
              <a:off x="1171" y="3293"/>
              <a:ext cx="15" cy="166"/>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29" name="Line 49">
              <a:extLst>
                <a:ext uri="{FF2B5EF4-FFF2-40B4-BE49-F238E27FC236}">
                  <a16:creationId xmlns:a16="http://schemas.microsoft.com/office/drawing/2014/main" id="{C76BFA0F-51FB-4C91-9D87-77E57AE43DA4}"/>
                </a:ext>
              </a:extLst>
            </p:cNvPr>
            <p:cNvSpPr>
              <a:spLocks noChangeShapeType="1"/>
            </p:cNvSpPr>
            <p:nvPr/>
          </p:nvSpPr>
          <p:spPr bwMode="auto">
            <a:xfrm flipV="1">
              <a:off x="1186" y="3087"/>
              <a:ext cx="20" cy="206"/>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0" name="Line 50">
              <a:extLst>
                <a:ext uri="{FF2B5EF4-FFF2-40B4-BE49-F238E27FC236}">
                  <a16:creationId xmlns:a16="http://schemas.microsoft.com/office/drawing/2014/main" id="{6C533751-2533-427E-AD65-0283607E6BD8}"/>
                </a:ext>
              </a:extLst>
            </p:cNvPr>
            <p:cNvSpPr>
              <a:spLocks noChangeShapeType="1"/>
            </p:cNvSpPr>
            <p:nvPr/>
          </p:nvSpPr>
          <p:spPr bwMode="auto">
            <a:xfrm flipV="1">
              <a:off x="1206" y="2848"/>
              <a:ext cx="15" cy="239"/>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1" name="Line 51">
              <a:extLst>
                <a:ext uri="{FF2B5EF4-FFF2-40B4-BE49-F238E27FC236}">
                  <a16:creationId xmlns:a16="http://schemas.microsoft.com/office/drawing/2014/main" id="{3FFAB55C-5562-4369-B702-39C141AF1F7B}"/>
                </a:ext>
              </a:extLst>
            </p:cNvPr>
            <p:cNvSpPr>
              <a:spLocks noChangeShapeType="1"/>
            </p:cNvSpPr>
            <p:nvPr/>
          </p:nvSpPr>
          <p:spPr bwMode="auto">
            <a:xfrm flipV="1">
              <a:off x="1221" y="2598"/>
              <a:ext cx="20" cy="25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2" name="Line 52">
              <a:extLst>
                <a:ext uri="{FF2B5EF4-FFF2-40B4-BE49-F238E27FC236}">
                  <a16:creationId xmlns:a16="http://schemas.microsoft.com/office/drawing/2014/main" id="{6E5CAD2A-FC50-443A-97FE-D5B6029ACD03}"/>
                </a:ext>
              </a:extLst>
            </p:cNvPr>
            <p:cNvSpPr>
              <a:spLocks noChangeShapeType="1"/>
            </p:cNvSpPr>
            <p:nvPr/>
          </p:nvSpPr>
          <p:spPr bwMode="auto">
            <a:xfrm flipV="1">
              <a:off x="1241" y="2344"/>
              <a:ext cx="20" cy="254"/>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3" name="Line 53">
              <a:extLst>
                <a:ext uri="{FF2B5EF4-FFF2-40B4-BE49-F238E27FC236}">
                  <a16:creationId xmlns:a16="http://schemas.microsoft.com/office/drawing/2014/main" id="{6B2D437E-A79C-4B14-8F6E-ED262F13A972}"/>
                </a:ext>
              </a:extLst>
            </p:cNvPr>
            <p:cNvSpPr>
              <a:spLocks noChangeShapeType="1"/>
            </p:cNvSpPr>
            <p:nvPr/>
          </p:nvSpPr>
          <p:spPr bwMode="auto">
            <a:xfrm flipV="1">
              <a:off x="1261" y="2114"/>
              <a:ext cx="15" cy="23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4" name="Line 54">
              <a:extLst>
                <a:ext uri="{FF2B5EF4-FFF2-40B4-BE49-F238E27FC236}">
                  <a16:creationId xmlns:a16="http://schemas.microsoft.com/office/drawing/2014/main" id="{1B6A49BD-7A6A-4B4B-A9F4-A1E5185E47F3}"/>
                </a:ext>
              </a:extLst>
            </p:cNvPr>
            <p:cNvSpPr>
              <a:spLocks noChangeShapeType="1"/>
            </p:cNvSpPr>
            <p:nvPr/>
          </p:nvSpPr>
          <p:spPr bwMode="auto">
            <a:xfrm flipV="1">
              <a:off x="1276" y="1928"/>
              <a:ext cx="20" cy="186"/>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5" name="Line 55">
              <a:extLst>
                <a:ext uri="{FF2B5EF4-FFF2-40B4-BE49-F238E27FC236}">
                  <a16:creationId xmlns:a16="http://schemas.microsoft.com/office/drawing/2014/main" id="{5790C74B-4504-4765-8F24-FF933C20B6CB}"/>
                </a:ext>
              </a:extLst>
            </p:cNvPr>
            <p:cNvSpPr>
              <a:spLocks noChangeShapeType="1"/>
            </p:cNvSpPr>
            <p:nvPr/>
          </p:nvSpPr>
          <p:spPr bwMode="auto">
            <a:xfrm flipV="1">
              <a:off x="1296" y="1806"/>
              <a:ext cx="15" cy="122"/>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6" name="Line 56">
              <a:extLst>
                <a:ext uri="{FF2B5EF4-FFF2-40B4-BE49-F238E27FC236}">
                  <a16:creationId xmlns:a16="http://schemas.microsoft.com/office/drawing/2014/main" id="{58A17785-CF40-4994-B5A1-AB15D50ED4E3}"/>
                </a:ext>
              </a:extLst>
            </p:cNvPr>
            <p:cNvSpPr>
              <a:spLocks noChangeShapeType="1"/>
            </p:cNvSpPr>
            <p:nvPr/>
          </p:nvSpPr>
          <p:spPr bwMode="auto">
            <a:xfrm flipV="1">
              <a:off x="1311" y="1762"/>
              <a:ext cx="20" cy="44"/>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7" name="Line 57">
              <a:extLst>
                <a:ext uri="{FF2B5EF4-FFF2-40B4-BE49-F238E27FC236}">
                  <a16:creationId xmlns:a16="http://schemas.microsoft.com/office/drawing/2014/main" id="{05D94589-D0E2-4919-BA34-6EC67905C615}"/>
                </a:ext>
              </a:extLst>
            </p:cNvPr>
            <p:cNvSpPr>
              <a:spLocks noChangeShapeType="1"/>
            </p:cNvSpPr>
            <p:nvPr/>
          </p:nvSpPr>
          <p:spPr bwMode="auto">
            <a:xfrm>
              <a:off x="1331" y="1762"/>
              <a:ext cx="15" cy="44"/>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8" name="Line 58">
              <a:extLst>
                <a:ext uri="{FF2B5EF4-FFF2-40B4-BE49-F238E27FC236}">
                  <a16:creationId xmlns:a16="http://schemas.microsoft.com/office/drawing/2014/main" id="{07C93677-7DB2-47B3-B7A8-E370ADBFC5F3}"/>
                </a:ext>
              </a:extLst>
            </p:cNvPr>
            <p:cNvSpPr>
              <a:spLocks noChangeShapeType="1"/>
            </p:cNvSpPr>
            <p:nvPr/>
          </p:nvSpPr>
          <p:spPr bwMode="auto">
            <a:xfrm>
              <a:off x="1346" y="1806"/>
              <a:ext cx="20" cy="122"/>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39" name="Line 59">
              <a:extLst>
                <a:ext uri="{FF2B5EF4-FFF2-40B4-BE49-F238E27FC236}">
                  <a16:creationId xmlns:a16="http://schemas.microsoft.com/office/drawing/2014/main" id="{4C6BF86C-82D8-4976-8022-EFBD8B9FBDC4}"/>
                </a:ext>
              </a:extLst>
            </p:cNvPr>
            <p:cNvSpPr>
              <a:spLocks noChangeShapeType="1"/>
            </p:cNvSpPr>
            <p:nvPr/>
          </p:nvSpPr>
          <p:spPr bwMode="auto">
            <a:xfrm>
              <a:off x="1366" y="1928"/>
              <a:ext cx="20" cy="186"/>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0" name="Line 60">
              <a:extLst>
                <a:ext uri="{FF2B5EF4-FFF2-40B4-BE49-F238E27FC236}">
                  <a16:creationId xmlns:a16="http://schemas.microsoft.com/office/drawing/2014/main" id="{7AA86BF4-BCB9-4A04-8040-56BC2E014680}"/>
                </a:ext>
              </a:extLst>
            </p:cNvPr>
            <p:cNvSpPr>
              <a:spLocks noChangeShapeType="1"/>
            </p:cNvSpPr>
            <p:nvPr/>
          </p:nvSpPr>
          <p:spPr bwMode="auto">
            <a:xfrm>
              <a:off x="1386" y="2114"/>
              <a:ext cx="15" cy="23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1" name="Line 61">
              <a:extLst>
                <a:ext uri="{FF2B5EF4-FFF2-40B4-BE49-F238E27FC236}">
                  <a16:creationId xmlns:a16="http://schemas.microsoft.com/office/drawing/2014/main" id="{0723F314-4424-43F2-A976-A5EFDDDC4667}"/>
                </a:ext>
              </a:extLst>
            </p:cNvPr>
            <p:cNvSpPr>
              <a:spLocks noChangeShapeType="1"/>
            </p:cNvSpPr>
            <p:nvPr/>
          </p:nvSpPr>
          <p:spPr bwMode="auto">
            <a:xfrm>
              <a:off x="1401" y="2344"/>
              <a:ext cx="20" cy="254"/>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2" name="Line 62">
              <a:extLst>
                <a:ext uri="{FF2B5EF4-FFF2-40B4-BE49-F238E27FC236}">
                  <a16:creationId xmlns:a16="http://schemas.microsoft.com/office/drawing/2014/main" id="{4D739561-CA1B-4F31-8D6E-8D990A008739}"/>
                </a:ext>
              </a:extLst>
            </p:cNvPr>
            <p:cNvSpPr>
              <a:spLocks noChangeShapeType="1"/>
            </p:cNvSpPr>
            <p:nvPr/>
          </p:nvSpPr>
          <p:spPr bwMode="auto">
            <a:xfrm>
              <a:off x="1421" y="2598"/>
              <a:ext cx="15" cy="25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3" name="Line 63">
              <a:extLst>
                <a:ext uri="{FF2B5EF4-FFF2-40B4-BE49-F238E27FC236}">
                  <a16:creationId xmlns:a16="http://schemas.microsoft.com/office/drawing/2014/main" id="{0B1F9609-FF60-4343-A60F-B3EF666B4B50}"/>
                </a:ext>
              </a:extLst>
            </p:cNvPr>
            <p:cNvSpPr>
              <a:spLocks noChangeShapeType="1"/>
            </p:cNvSpPr>
            <p:nvPr/>
          </p:nvSpPr>
          <p:spPr bwMode="auto">
            <a:xfrm>
              <a:off x="1436" y="2848"/>
              <a:ext cx="20" cy="239"/>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4" name="Line 64">
              <a:extLst>
                <a:ext uri="{FF2B5EF4-FFF2-40B4-BE49-F238E27FC236}">
                  <a16:creationId xmlns:a16="http://schemas.microsoft.com/office/drawing/2014/main" id="{3A1A9CC8-ED85-4767-BBD8-3668484E8D72}"/>
                </a:ext>
              </a:extLst>
            </p:cNvPr>
            <p:cNvSpPr>
              <a:spLocks noChangeShapeType="1"/>
            </p:cNvSpPr>
            <p:nvPr/>
          </p:nvSpPr>
          <p:spPr bwMode="auto">
            <a:xfrm>
              <a:off x="1456" y="3087"/>
              <a:ext cx="20" cy="206"/>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5" name="Line 65">
              <a:extLst>
                <a:ext uri="{FF2B5EF4-FFF2-40B4-BE49-F238E27FC236}">
                  <a16:creationId xmlns:a16="http://schemas.microsoft.com/office/drawing/2014/main" id="{B3CC812C-F5B6-4A32-B7D4-930C15DED18C}"/>
                </a:ext>
              </a:extLst>
            </p:cNvPr>
            <p:cNvSpPr>
              <a:spLocks noChangeShapeType="1"/>
            </p:cNvSpPr>
            <p:nvPr/>
          </p:nvSpPr>
          <p:spPr bwMode="auto">
            <a:xfrm>
              <a:off x="1476" y="3293"/>
              <a:ext cx="15" cy="166"/>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6" name="Line 66">
              <a:extLst>
                <a:ext uri="{FF2B5EF4-FFF2-40B4-BE49-F238E27FC236}">
                  <a16:creationId xmlns:a16="http://schemas.microsoft.com/office/drawing/2014/main" id="{4C66E752-C7FA-40D7-86C6-8B6427518CE3}"/>
                </a:ext>
              </a:extLst>
            </p:cNvPr>
            <p:cNvSpPr>
              <a:spLocks noChangeShapeType="1"/>
            </p:cNvSpPr>
            <p:nvPr/>
          </p:nvSpPr>
          <p:spPr bwMode="auto">
            <a:xfrm>
              <a:off x="1491" y="3459"/>
              <a:ext cx="20" cy="132"/>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7" name="Line 67">
              <a:extLst>
                <a:ext uri="{FF2B5EF4-FFF2-40B4-BE49-F238E27FC236}">
                  <a16:creationId xmlns:a16="http://schemas.microsoft.com/office/drawing/2014/main" id="{1BEF10A0-A605-45D7-87BD-F21E56E27597}"/>
                </a:ext>
              </a:extLst>
            </p:cNvPr>
            <p:cNvSpPr>
              <a:spLocks noChangeShapeType="1"/>
            </p:cNvSpPr>
            <p:nvPr/>
          </p:nvSpPr>
          <p:spPr bwMode="auto">
            <a:xfrm>
              <a:off x="1511" y="3591"/>
              <a:ext cx="15" cy="103"/>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8" name="Line 68">
              <a:extLst>
                <a:ext uri="{FF2B5EF4-FFF2-40B4-BE49-F238E27FC236}">
                  <a16:creationId xmlns:a16="http://schemas.microsoft.com/office/drawing/2014/main" id="{1C290D2D-816D-4DDB-BA3E-2CC75840943E}"/>
                </a:ext>
              </a:extLst>
            </p:cNvPr>
            <p:cNvSpPr>
              <a:spLocks noChangeShapeType="1"/>
            </p:cNvSpPr>
            <p:nvPr/>
          </p:nvSpPr>
          <p:spPr bwMode="auto">
            <a:xfrm>
              <a:off x="1526" y="3694"/>
              <a:ext cx="20" cy="68"/>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49" name="Line 69">
              <a:extLst>
                <a:ext uri="{FF2B5EF4-FFF2-40B4-BE49-F238E27FC236}">
                  <a16:creationId xmlns:a16="http://schemas.microsoft.com/office/drawing/2014/main" id="{B97D6A85-DAF1-4807-9E99-8A0418BCF303}"/>
                </a:ext>
              </a:extLst>
            </p:cNvPr>
            <p:cNvSpPr>
              <a:spLocks noChangeShapeType="1"/>
            </p:cNvSpPr>
            <p:nvPr/>
          </p:nvSpPr>
          <p:spPr bwMode="auto">
            <a:xfrm>
              <a:off x="1546" y="3762"/>
              <a:ext cx="20" cy="44"/>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0" name="Line 70">
              <a:extLst>
                <a:ext uri="{FF2B5EF4-FFF2-40B4-BE49-F238E27FC236}">
                  <a16:creationId xmlns:a16="http://schemas.microsoft.com/office/drawing/2014/main" id="{D3E73945-086B-435F-A11F-C945D575FA6F}"/>
                </a:ext>
              </a:extLst>
            </p:cNvPr>
            <p:cNvSpPr>
              <a:spLocks noChangeShapeType="1"/>
            </p:cNvSpPr>
            <p:nvPr/>
          </p:nvSpPr>
          <p:spPr bwMode="auto">
            <a:xfrm>
              <a:off x="1566" y="3806"/>
              <a:ext cx="15" cy="3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1" name="Line 71">
              <a:extLst>
                <a:ext uri="{FF2B5EF4-FFF2-40B4-BE49-F238E27FC236}">
                  <a16:creationId xmlns:a16="http://schemas.microsoft.com/office/drawing/2014/main" id="{E24BFA9B-6193-435C-8B69-49C31778CB00}"/>
                </a:ext>
              </a:extLst>
            </p:cNvPr>
            <p:cNvSpPr>
              <a:spLocks noChangeShapeType="1"/>
            </p:cNvSpPr>
            <p:nvPr/>
          </p:nvSpPr>
          <p:spPr bwMode="auto">
            <a:xfrm>
              <a:off x="1581" y="3836"/>
              <a:ext cx="20" cy="19"/>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2" name="Line 72">
              <a:extLst>
                <a:ext uri="{FF2B5EF4-FFF2-40B4-BE49-F238E27FC236}">
                  <a16:creationId xmlns:a16="http://schemas.microsoft.com/office/drawing/2014/main" id="{3CAB2C3B-1D10-49EE-B7AA-226E66BD533A}"/>
                </a:ext>
              </a:extLst>
            </p:cNvPr>
            <p:cNvSpPr>
              <a:spLocks noChangeShapeType="1"/>
            </p:cNvSpPr>
            <p:nvPr/>
          </p:nvSpPr>
          <p:spPr bwMode="auto">
            <a:xfrm>
              <a:off x="1601" y="3855"/>
              <a:ext cx="15" cy="1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3" name="Line 73">
              <a:extLst>
                <a:ext uri="{FF2B5EF4-FFF2-40B4-BE49-F238E27FC236}">
                  <a16:creationId xmlns:a16="http://schemas.microsoft.com/office/drawing/2014/main" id="{FD6F984F-D275-4445-AD5B-5B926CEAC745}"/>
                </a:ext>
              </a:extLst>
            </p:cNvPr>
            <p:cNvSpPr>
              <a:spLocks noChangeShapeType="1"/>
            </p:cNvSpPr>
            <p:nvPr/>
          </p:nvSpPr>
          <p:spPr bwMode="auto">
            <a:xfrm>
              <a:off x="1616" y="3865"/>
              <a:ext cx="20" cy="10"/>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4" name="Line 74">
              <a:extLst>
                <a:ext uri="{FF2B5EF4-FFF2-40B4-BE49-F238E27FC236}">
                  <a16:creationId xmlns:a16="http://schemas.microsoft.com/office/drawing/2014/main" id="{25073527-51D1-40CF-BB14-DE8DA56C5574}"/>
                </a:ext>
              </a:extLst>
            </p:cNvPr>
            <p:cNvSpPr>
              <a:spLocks noChangeShapeType="1"/>
            </p:cNvSpPr>
            <p:nvPr/>
          </p:nvSpPr>
          <p:spPr bwMode="auto">
            <a:xfrm>
              <a:off x="1636" y="3875"/>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5" name="Line 75">
              <a:extLst>
                <a:ext uri="{FF2B5EF4-FFF2-40B4-BE49-F238E27FC236}">
                  <a16:creationId xmlns:a16="http://schemas.microsoft.com/office/drawing/2014/main" id="{171B37B1-223C-4A4C-A014-5689BEE30958}"/>
                </a:ext>
              </a:extLst>
            </p:cNvPr>
            <p:cNvSpPr>
              <a:spLocks noChangeShapeType="1"/>
            </p:cNvSpPr>
            <p:nvPr/>
          </p:nvSpPr>
          <p:spPr bwMode="auto">
            <a:xfrm>
              <a:off x="1656" y="3875"/>
              <a:ext cx="15" cy="5"/>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6" name="Line 76">
              <a:extLst>
                <a:ext uri="{FF2B5EF4-FFF2-40B4-BE49-F238E27FC236}">
                  <a16:creationId xmlns:a16="http://schemas.microsoft.com/office/drawing/2014/main" id="{F4CFCA7C-E570-4AAB-B5F8-98757F4C6CD8}"/>
                </a:ext>
              </a:extLst>
            </p:cNvPr>
            <p:cNvSpPr>
              <a:spLocks noChangeShapeType="1"/>
            </p:cNvSpPr>
            <p:nvPr/>
          </p:nvSpPr>
          <p:spPr bwMode="auto">
            <a:xfrm>
              <a:off x="167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7" name="Line 77">
              <a:extLst>
                <a:ext uri="{FF2B5EF4-FFF2-40B4-BE49-F238E27FC236}">
                  <a16:creationId xmlns:a16="http://schemas.microsoft.com/office/drawing/2014/main" id="{9482ADDF-9B02-4174-B1B8-E9232F6D06C5}"/>
                </a:ext>
              </a:extLst>
            </p:cNvPr>
            <p:cNvSpPr>
              <a:spLocks noChangeShapeType="1"/>
            </p:cNvSpPr>
            <p:nvPr/>
          </p:nvSpPr>
          <p:spPr bwMode="auto">
            <a:xfrm>
              <a:off x="169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8" name="Line 78">
              <a:extLst>
                <a:ext uri="{FF2B5EF4-FFF2-40B4-BE49-F238E27FC236}">
                  <a16:creationId xmlns:a16="http://schemas.microsoft.com/office/drawing/2014/main" id="{514B636E-6531-4A0C-8E71-466C06CD999B}"/>
                </a:ext>
              </a:extLst>
            </p:cNvPr>
            <p:cNvSpPr>
              <a:spLocks noChangeShapeType="1"/>
            </p:cNvSpPr>
            <p:nvPr/>
          </p:nvSpPr>
          <p:spPr bwMode="auto">
            <a:xfrm>
              <a:off x="170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59" name="Line 79">
              <a:extLst>
                <a:ext uri="{FF2B5EF4-FFF2-40B4-BE49-F238E27FC236}">
                  <a16:creationId xmlns:a16="http://schemas.microsoft.com/office/drawing/2014/main" id="{975FD82D-821F-45C4-A7DD-EFA8DCFDAF14}"/>
                </a:ext>
              </a:extLst>
            </p:cNvPr>
            <p:cNvSpPr>
              <a:spLocks noChangeShapeType="1"/>
            </p:cNvSpPr>
            <p:nvPr/>
          </p:nvSpPr>
          <p:spPr bwMode="auto">
            <a:xfrm>
              <a:off x="172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0" name="Line 80">
              <a:extLst>
                <a:ext uri="{FF2B5EF4-FFF2-40B4-BE49-F238E27FC236}">
                  <a16:creationId xmlns:a16="http://schemas.microsoft.com/office/drawing/2014/main" id="{64854DA7-EA76-4A2B-9E12-32390C01B4A3}"/>
                </a:ext>
              </a:extLst>
            </p:cNvPr>
            <p:cNvSpPr>
              <a:spLocks noChangeShapeType="1"/>
            </p:cNvSpPr>
            <p:nvPr/>
          </p:nvSpPr>
          <p:spPr bwMode="auto">
            <a:xfrm>
              <a:off x="174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1" name="Line 81">
              <a:extLst>
                <a:ext uri="{FF2B5EF4-FFF2-40B4-BE49-F238E27FC236}">
                  <a16:creationId xmlns:a16="http://schemas.microsoft.com/office/drawing/2014/main" id="{A5A99BDB-39E3-43A2-8148-0DA605F98BB0}"/>
                </a:ext>
              </a:extLst>
            </p:cNvPr>
            <p:cNvSpPr>
              <a:spLocks noChangeShapeType="1"/>
            </p:cNvSpPr>
            <p:nvPr/>
          </p:nvSpPr>
          <p:spPr bwMode="auto">
            <a:xfrm>
              <a:off x="176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2" name="Line 82">
              <a:extLst>
                <a:ext uri="{FF2B5EF4-FFF2-40B4-BE49-F238E27FC236}">
                  <a16:creationId xmlns:a16="http://schemas.microsoft.com/office/drawing/2014/main" id="{95DF4B1E-C9EA-47F7-9066-3B5D04ED719F}"/>
                </a:ext>
              </a:extLst>
            </p:cNvPr>
            <p:cNvSpPr>
              <a:spLocks noChangeShapeType="1"/>
            </p:cNvSpPr>
            <p:nvPr/>
          </p:nvSpPr>
          <p:spPr bwMode="auto">
            <a:xfrm>
              <a:off x="178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3" name="Line 83">
              <a:extLst>
                <a:ext uri="{FF2B5EF4-FFF2-40B4-BE49-F238E27FC236}">
                  <a16:creationId xmlns:a16="http://schemas.microsoft.com/office/drawing/2014/main" id="{C8BA25AE-681C-4F47-8DAF-63045418A0AC}"/>
                </a:ext>
              </a:extLst>
            </p:cNvPr>
            <p:cNvSpPr>
              <a:spLocks noChangeShapeType="1"/>
            </p:cNvSpPr>
            <p:nvPr/>
          </p:nvSpPr>
          <p:spPr bwMode="auto">
            <a:xfrm>
              <a:off x="179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4" name="Line 84">
              <a:extLst>
                <a:ext uri="{FF2B5EF4-FFF2-40B4-BE49-F238E27FC236}">
                  <a16:creationId xmlns:a16="http://schemas.microsoft.com/office/drawing/2014/main" id="{2A0254CF-01A2-4E83-9179-A2BB87E9B453}"/>
                </a:ext>
              </a:extLst>
            </p:cNvPr>
            <p:cNvSpPr>
              <a:spLocks noChangeShapeType="1"/>
            </p:cNvSpPr>
            <p:nvPr/>
          </p:nvSpPr>
          <p:spPr bwMode="auto">
            <a:xfrm>
              <a:off x="181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5" name="Line 85">
              <a:extLst>
                <a:ext uri="{FF2B5EF4-FFF2-40B4-BE49-F238E27FC236}">
                  <a16:creationId xmlns:a16="http://schemas.microsoft.com/office/drawing/2014/main" id="{5FB74680-650B-40A0-A7D9-F1939FDCDA34}"/>
                </a:ext>
              </a:extLst>
            </p:cNvPr>
            <p:cNvSpPr>
              <a:spLocks noChangeShapeType="1"/>
            </p:cNvSpPr>
            <p:nvPr/>
          </p:nvSpPr>
          <p:spPr bwMode="auto">
            <a:xfrm>
              <a:off x="183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6" name="Line 86">
              <a:extLst>
                <a:ext uri="{FF2B5EF4-FFF2-40B4-BE49-F238E27FC236}">
                  <a16:creationId xmlns:a16="http://schemas.microsoft.com/office/drawing/2014/main" id="{1FBAE06B-8773-45FA-9FF1-20D5CDB591E6}"/>
                </a:ext>
              </a:extLst>
            </p:cNvPr>
            <p:cNvSpPr>
              <a:spLocks noChangeShapeType="1"/>
            </p:cNvSpPr>
            <p:nvPr/>
          </p:nvSpPr>
          <p:spPr bwMode="auto">
            <a:xfrm>
              <a:off x="185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7" name="Line 87">
              <a:extLst>
                <a:ext uri="{FF2B5EF4-FFF2-40B4-BE49-F238E27FC236}">
                  <a16:creationId xmlns:a16="http://schemas.microsoft.com/office/drawing/2014/main" id="{39ADBC3A-1540-46BD-BA1D-C50971AC3C7C}"/>
                </a:ext>
              </a:extLst>
            </p:cNvPr>
            <p:cNvSpPr>
              <a:spLocks noChangeShapeType="1"/>
            </p:cNvSpPr>
            <p:nvPr/>
          </p:nvSpPr>
          <p:spPr bwMode="auto">
            <a:xfrm>
              <a:off x="187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8" name="Line 88">
              <a:extLst>
                <a:ext uri="{FF2B5EF4-FFF2-40B4-BE49-F238E27FC236}">
                  <a16:creationId xmlns:a16="http://schemas.microsoft.com/office/drawing/2014/main" id="{BDE96F34-A66E-435E-A052-2C30D619174A}"/>
                </a:ext>
              </a:extLst>
            </p:cNvPr>
            <p:cNvSpPr>
              <a:spLocks noChangeShapeType="1"/>
            </p:cNvSpPr>
            <p:nvPr/>
          </p:nvSpPr>
          <p:spPr bwMode="auto">
            <a:xfrm>
              <a:off x="188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69" name="Line 89">
              <a:extLst>
                <a:ext uri="{FF2B5EF4-FFF2-40B4-BE49-F238E27FC236}">
                  <a16:creationId xmlns:a16="http://schemas.microsoft.com/office/drawing/2014/main" id="{1A2E1624-203D-42AE-AFE2-65365EC3DA3E}"/>
                </a:ext>
              </a:extLst>
            </p:cNvPr>
            <p:cNvSpPr>
              <a:spLocks noChangeShapeType="1"/>
            </p:cNvSpPr>
            <p:nvPr/>
          </p:nvSpPr>
          <p:spPr bwMode="auto">
            <a:xfrm>
              <a:off x="190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0" name="Line 90">
              <a:extLst>
                <a:ext uri="{FF2B5EF4-FFF2-40B4-BE49-F238E27FC236}">
                  <a16:creationId xmlns:a16="http://schemas.microsoft.com/office/drawing/2014/main" id="{505999BB-C00B-42CC-8B80-2ACC3A67AD96}"/>
                </a:ext>
              </a:extLst>
            </p:cNvPr>
            <p:cNvSpPr>
              <a:spLocks noChangeShapeType="1"/>
            </p:cNvSpPr>
            <p:nvPr/>
          </p:nvSpPr>
          <p:spPr bwMode="auto">
            <a:xfrm>
              <a:off x="192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1" name="Line 91">
              <a:extLst>
                <a:ext uri="{FF2B5EF4-FFF2-40B4-BE49-F238E27FC236}">
                  <a16:creationId xmlns:a16="http://schemas.microsoft.com/office/drawing/2014/main" id="{78F83FC4-C415-4FFF-B0B3-E4EAF2F4C16F}"/>
                </a:ext>
              </a:extLst>
            </p:cNvPr>
            <p:cNvSpPr>
              <a:spLocks noChangeShapeType="1"/>
            </p:cNvSpPr>
            <p:nvPr/>
          </p:nvSpPr>
          <p:spPr bwMode="auto">
            <a:xfrm>
              <a:off x="194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2" name="Line 92">
              <a:extLst>
                <a:ext uri="{FF2B5EF4-FFF2-40B4-BE49-F238E27FC236}">
                  <a16:creationId xmlns:a16="http://schemas.microsoft.com/office/drawing/2014/main" id="{667CB291-BB0C-4DBE-B907-85DF51625D44}"/>
                </a:ext>
              </a:extLst>
            </p:cNvPr>
            <p:cNvSpPr>
              <a:spLocks noChangeShapeType="1"/>
            </p:cNvSpPr>
            <p:nvPr/>
          </p:nvSpPr>
          <p:spPr bwMode="auto">
            <a:xfrm>
              <a:off x="196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3" name="Line 93">
              <a:extLst>
                <a:ext uri="{FF2B5EF4-FFF2-40B4-BE49-F238E27FC236}">
                  <a16:creationId xmlns:a16="http://schemas.microsoft.com/office/drawing/2014/main" id="{96128037-E87B-4425-839A-08491D460932}"/>
                </a:ext>
              </a:extLst>
            </p:cNvPr>
            <p:cNvSpPr>
              <a:spLocks noChangeShapeType="1"/>
            </p:cNvSpPr>
            <p:nvPr/>
          </p:nvSpPr>
          <p:spPr bwMode="auto">
            <a:xfrm>
              <a:off x="197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4" name="Line 94">
              <a:extLst>
                <a:ext uri="{FF2B5EF4-FFF2-40B4-BE49-F238E27FC236}">
                  <a16:creationId xmlns:a16="http://schemas.microsoft.com/office/drawing/2014/main" id="{07F2A296-8EFD-40C8-8081-F52352D392DC}"/>
                </a:ext>
              </a:extLst>
            </p:cNvPr>
            <p:cNvSpPr>
              <a:spLocks noChangeShapeType="1"/>
            </p:cNvSpPr>
            <p:nvPr/>
          </p:nvSpPr>
          <p:spPr bwMode="auto">
            <a:xfrm>
              <a:off x="199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5" name="Line 95">
              <a:extLst>
                <a:ext uri="{FF2B5EF4-FFF2-40B4-BE49-F238E27FC236}">
                  <a16:creationId xmlns:a16="http://schemas.microsoft.com/office/drawing/2014/main" id="{0501EED3-D2E8-4044-8DA7-CC13040F60DF}"/>
                </a:ext>
              </a:extLst>
            </p:cNvPr>
            <p:cNvSpPr>
              <a:spLocks noChangeShapeType="1"/>
            </p:cNvSpPr>
            <p:nvPr/>
          </p:nvSpPr>
          <p:spPr bwMode="auto">
            <a:xfrm>
              <a:off x="201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6" name="Line 96">
              <a:extLst>
                <a:ext uri="{FF2B5EF4-FFF2-40B4-BE49-F238E27FC236}">
                  <a16:creationId xmlns:a16="http://schemas.microsoft.com/office/drawing/2014/main" id="{512876BA-8E2A-4C4A-BC30-CF7E03431099}"/>
                </a:ext>
              </a:extLst>
            </p:cNvPr>
            <p:cNvSpPr>
              <a:spLocks noChangeShapeType="1"/>
            </p:cNvSpPr>
            <p:nvPr/>
          </p:nvSpPr>
          <p:spPr bwMode="auto">
            <a:xfrm>
              <a:off x="203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7" name="Line 97">
              <a:extLst>
                <a:ext uri="{FF2B5EF4-FFF2-40B4-BE49-F238E27FC236}">
                  <a16:creationId xmlns:a16="http://schemas.microsoft.com/office/drawing/2014/main" id="{EF2D725C-6D00-421A-819E-3A65FCF08D11}"/>
                </a:ext>
              </a:extLst>
            </p:cNvPr>
            <p:cNvSpPr>
              <a:spLocks noChangeShapeType="1"/>
            </p:cNvSpPr>
            <p:nvPr/>
          </p:nvSpPr>
          <p:spPr bwMode="auto">
            <a:xfrm>
              <a:off x="205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8" name="Line 98">
              <a:extLst>
                <a:ext uri="{FF2B5EF4-FFF2-40B4-BE49-F238E27FC236}">
                  <a16:creationId xmlns:a16="http://schemas.microsoft.com/office/drawing/2014/main" id="{F54786AC-960B-46CF-A04E-961842D15076}"/>
                </a:ext>
              </a:extLst>
            </p:cNvPr>
            <p:cNvSpPr>
              <a:spLocks noChangeShapeType="1"/>
            </p:cNvSpPr>
            <p:nvPr/>
          </p:nvSpPr>
          <p:spPr bwMode="auto">
            <a:xfrm>
              <a:off x="206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79" name="Line 99">
              <a:extLst>
                <a:ext uri="{FF2B5EF4-FFF2-40B4-BE49-F238E27FC236}">
                  <a16:creationId xmlns:a16="http://schemas.microsoft.com/office/drawing/2014/main" id="{483AC72A-299D-4C56-8D39-EFE635F3D444}"/>
                </a:ext>
              </a:extLst>
            </p:cNvPr>
            <p:cNvSpPr>
              <a:spLocks noChangeShapeType="1"/>
            </p:cNvSpPr>
            <p:nvPr/>
          </p:nvSpPr>
          <p:spPr bwMode="auto">
            <a:xfrm>
              <a:off x="208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0" name="Line 100">
              <a:extLst>
                <a:ext uri="{FF2B5EF4-FFF2-40B4-BE49-F238E27FC236}">
                  <a16:creationId xmlns:a16="http://schemas.microsoft.com/office/drawing/2014/main" id="{B57948C8-95B1-4B5F-ACDD-A7B100A9FC6C}"/>
                </a:ext>
              </a:extLst>
            </p:cNvPr>
            <p:cNvSpPr>
              <a:spLocks noChangeShapeType="1"/>
            </p:cNvSpPr>
            <p:nvPr/>
          </p:nvSpPr>
          <p:spPr bwMode="auto">
            <a:xfrm>
              <a:off x="210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1" name="Line 101">
              <a:extLst>
                <a:ext uri="{FF2B5EF4-FFF2-40B4-BE49-F238E27FC236}">
                  <a16:creationId xmlns:a16="http://schemas.microsoft.com/office/drawing/2014/main" id="{F2796AA9-3734-4342-AD25-20CA039651F7}"/>
                </a:ext>
              </a:extLst>
            </p:cNvPr>
            <p:cNvSpPr>
              <a:spLocks noChangeShapeType="1"/>
            </p:cNvSpPr>
            <p:nvPr/>
          </p:nvSpPr>
          <p:spPr bwMode="auto">
            <a:xfrm>
              <a:off x="212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2" name="Line 102">
              <a:extLst>
                <a:ext uri="{FF2B5EF4-FFF2-40B4-BE49-F238E27FC236}">
                  <a16:creationId xmlns:a16="http://schemas.microsoft.com/office/drawing/2014/main" id="{9BBA5C2F-D394-45A4-88EC-2141F613B64D}"/>
                </a:ext>
              </a:extLst>
            </p:cNvPr>
            <p:cNvSpPr>
              <a:spLocks noChangeShapeType="1"/>
            </p:cNvSpPr>
            <p:nvPr/>
          </p:nvSpPr>
          <p:spPr bwMode="auto">
            <a:xfrm>
              <a:off x="214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3" name="Line 103">
              <a:extLst>
                <a:ext uri="{FF2B5EF4-FFF2-40B4-BE49-F238E27FC236}">
                  <a16:creationId xmlns:a16="http://schemas.microsoft.com/office/drawing/2014/main" id="{BAE73252-835A-4448-BDD4-3F45E355E8F1}"/>
                </a:ext>
              </a:extLst>
            </p:cNvPr>
            <p:cNvSpPr>
              <a:spLocks noChangeShapeType="1"/>
            </p:cNvSpPr>
            <p:nvPr/>
          </p:nvSpPr>
          <p:spPr bwMode="auto">
            <a:xfrm>
              <a:off x="215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4" name="Line 104">
              <a:extLst>
                <a:ext uri="{FF2B5EF4-FFF2-40B4-BE49-F238E27FC236}">
                  <a16:creationId xmlns:a16="http://schemas.microsoft.com/office/drawing/2014/main" id="{1A394615-264F-4337-A2E8-A3D05F5A051A}"/>
                </a:ext>
              </a:extLst>
            </p:cNvPr>
            <p:cNvSpPr>
              <a:spLocks noChangeShapeType="1"/>
            </p:cNvSpPr>
            <p:nvPr/>
          </p:nvSpPr>
          <p:spPr bwMode="auto">
            <a:xfrm>
              <a:off x="217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5" name="Line 105">
              <a:extLst>
                <a:ext uri="{FF2B5EF4-FFF2-40B4-BE49-F238E27FC236}">
                  <a16:creationId xmlns:a16="http://schemas.microsoft.com/office/drawing/2014/main" id="{0F6EF724-66EE-4107-87D9-3A47AB7CA633}"/>
                </a:ext>
              </a:extLst>
            </p:cNvPr>
            <p:cNvSpPr>
              <a:spLocks noChangeShapeType="1"/>
            </p:cNvSpPr>
            <p:nvPr/>
          </p:nvSpPr>
          <p:spPr bwMode="auto">
            <a:xfrm>
              <a:off x="219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6" name="Line 106">
              <a:extLst>
                <a:ext uri="{FF2B5EF4-FFF2-40B4-BE49-F238E27FC236}">
                  <a16:creationId xmlns:a16="http://schemas.microsoft.com/office/drawing/2014/main" id="{80D1D95D-3B14-4BC4-90E5-A7D709E4BC29}"/>
                </a:ext>
              </a:extLst>
            </p:cNvPr>
            <p:cNvSpPr>
              <a:spLocks noChangeShapeType="1"/>
            </p:cNvSpPr>
            <p:nvPr/>
          </p:nvSpPr>
          <p:spPr bwMode="auto">
            <a:xfrm>
              <a:off x="221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7" name="Line 107">
              <a:extLst>
                <a:ext uri="{FF2B5EF4-FFF2-40B4-BE49-F238E27FC236}">
                  <a16:creationId xmlns:a16="http://schemas.microsoft.com/office/drawing/2014/main" id="{F90A201D-B2A1-44A0-A8FF-FD99A5C87776}"/>
                </a:ext>
              </a:extLst>
            </p:cNvPr>
            <p:cNvSpPr>
              <a:spLocks noChangeShapeType="1"/>
            </p:cNvSpPr>
            <p:nvPr/>
          </p:nvSpPr>
          <p:spPr bwMode="auto">
            <a:xfrm>
              <a:off x="223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8" name="Line 108">
              <a:extLst>
                <a:ext uri="{FF2B5EF4-FFF2-40B4-BE49-F238E27FC236}">
                  <a16:creationId xmlns:a16="http://schemas.microsoft.com/office/drawing/2014/main" id="{FC6DD202-F701-44CF-9185-B01F9127975E}"/>
                </a:ext>
              </a:extLst>
            </p:cNvPr>
            <p:cNvSpPr>
              <a:spLocks noChangeShapeType="1"/>
            </p:cNvSpPr>
            <p:nvPr/>
          </p:nvSpPr>
          <p:spPr bwMode="auto">
            <a:xfrm>
              <a:off x="224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89" name="Line 109">
              <a:extLst>
                <a:ext uri="{FF2B5EF4-FFF2-40B4-BE49-F238E27FC236}">
                  <a16:creationId xmlns:a16="http://schemas.microsoft.com/office/drawing/2014/main" id="{98882BBE-14E6-4CCD-8693-3B65405D38E2}"/>
                </a:ext>
              </a:extLst>
            </p:cNvPr>
            <p:cNvSpPr>
              <a:spLocks noChangeShapeType="1"/>
            </p:cNvSpPr>
            <p:nvPr/>
          </p:nvSpPr>
          <p:spPr bwMode="auto">
            <a:xfrm>
              <a:off x="226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0" name="Line 110">
              <a:extLst>
                <a:ext uri="{FF2B5EF4-FFF2-40B4-BE49-F238E27FC236}">
                  <a16:creationId xmlns:a16="http://schemas.microsoft.com/office/drawing/2014/main" id="{16C0A8E7-B1BF-4C1C-B588-A765A7180DAE}"/>
                </a:ext>
              </a:extLst>
            </p:cNvPr>
            <p:cNvSpPr>
              <a:spLocks noChangeShapeType="1"/>
            </p:cNvSpPr>
            <p:nvPr/>
          </p:nvSpPr>
          <p:spPr bwMode="auto">
            <a:xfrm>
              <a:off x="228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1" name="Line 111">
              <a:extLst>
                <a:ext uri="{FF2B5EF4-FFF2-40B4-BE49-F238E27FC236}">
                  <a16:creationId xmlns:a16="http://schemas.microsoft.com/office/drawing/2014/main" id="{4541EF2D-7957-4BC7-AC0B-4623D653C079}"/>
                </a:ext>
              </a:extLst>
            </p:cNvPr>
            <p:cNvSpPr>
              <a:spLocks noChangeShapeType="1"/>
            </p:cNvSpPr>
            <p:nvPr/>
          </p:nvSpPr>
          <p:spPr bwMode="auto">
            <a:xfrm>
              <a:off x="230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2" name="Line 112">
              <a:extLst>
                <a:ext uri="{FF2B5EF4-FFF2-40B4-BE49-F238E27FC236}">
                  <a16:creationId xmlns:a16="http://schemas.microsoft.com/office/drawing/2014/main" id="{BFD0AE4B-B72E-4165-924A-CA199FCB4D49}"/>
                </a:ext>
              </a:extLst>
            </p:cNvPr>
            <p:cNvSpPr>
              <a:spLocks noChangeShapeType="1"/>
            </p:cNvSpPr>
            <p:nvPr/>
          </p:nvSpPr>
          <p:spPr bwMode="auto">
            <a:xfrm>
              <a:off x="232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3" name="Line 113">
              <a:extLst>
                <a:ext uri="{FF2B5EF4-FFF2-40B4-BE49-F238E27FC236}">
                  <a16:creationId xmlns:a16="http://schemas.microsoft.com/office/drawing/2014/main" id="{02653047-EA8E-4831-8D50-406CD3C70308}"/>
                </a:ext>
              </a:extLst>
            </p:cNvPr>
            <p:cNvSpPr>
              <a:spLocks noChangeShapeType="1"/>
            </p:cNvSpPr>
            <p:nvPr/>
          </p:nvSpPr>
          <p:spPr bwMode="auto">
            <a:xfrm>
              <a:off x="233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4" name="Line 114">
              <a:extLst>
                <a:ext uri="{FF2B5EF4-FFF2-40B4-BE49-F238E27FC236}">
                  <a16:creationId xmlns:a16="http://schemas.microsoft.com/office/drawing/2014/main" id="{6ECC1564-74BC-4DA9-BB37-325E3045B3CE}"/>
                </a:ext>
              </a:extLst>
            </p:cNvPr>
            <p:cNvSpPr>
              <a:spLocks noChangeShapeType="1"/>
            </p:cNvSpPr>
            <p:nvPr/>
          </p:nvSpPr>
          <p:spPr bwMode="auto">
            <a:xfrm>
              <a:off x="235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5" name="Line 115">
              <a:extLst>
                <a:ext uri="{FF2B5EF4-FFF2-40B4-BE49-F238E27FC236}">
                  <a16:creationId xmlns:a16="http://schemas.microsoft.com/office/drawing/2014/main" id="{3965B0BF-8051-49F2-8844-FC50830FC682}"/>
                </a:ext>
              </a:extLst>
            </p:cNvPr>
            <p:cNvSpPr>
              <a:spLocks noChangeShapeType="1"/>
            </p:cNvSpPr>
            <p:nvPr/>
          </p:nvSpPr>
          <p:spPr bwMode="auto">
            <a:xfrm>
              <a:off x="237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6" name="Line 116">
              <a:extLst>
                <a:ext uri="{FF2B5EF4-FFF2-40B4-BE49-F238E27FC236}">
                  <a16:creationId xmlns:a16="http://schemas.microsoft.com/office/drawing/2014/main" id="{7C94F552-517A-4619-A2B1-76FC27D10334}"/>
                </a:ext>
              </a:extLst>
            </p:cNvPr>
            <p:cNvSpPr>
              <a:spLocks noChangeShapeType="1"/>
            </p:cNvSpPr>
            <p:nvPr/>
          </p:nvSpPr>
          <p:spPr bwMode="auto">
            <a:xfrm>
              <a:off x="239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7" name="Line 117">
              <a:extLst>
                <a:ext uri="{FF2B5EF4-FFF2-40B4-BE49-F238E27FC236}">
                  <a16:creationId xmlns:a16="http://schemas.microsoft.com/office/drawing/2014/main" id="{A9F590BD-491A-4413-831E-AC3479E743C9}"/>
                </a:ext>
              </a:extLst>
            </p:cNvPr>
            <p:cNvSpPr>
              <a:spLocks noChangeShapeType="1"/>
            </p:cNvSpPr>
            <p:nvPr/>
          </p:nvSpPr>
          <p:spPr bwMode="auto">
            <a:xfrm>
              <a:off x="241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8" name="Line 118">
              <a:extLst>
                <a:ext uri="{FF2B5EF4-FFF2-40B4-BE49-F238E27FC236}">
                  <a16:creationId xmlns:a16="http://schemas.microsoft.com/office/drawing/2014/main" id="{307A7B86-DCC3-4709-BBAA-D1A6B3934D5D}"/>
                </a:ext>
              </a:extLst>
            </p:cNvPr>
            <p:cNvSpPr>
              <a:spLocks noChangeShapeType="1"/>
            </p:cNvSpPr>
            <p:nvPr/>
          </p:nvSpPr>
          <p:spPr bwMode="auto">
            <a:xfrm>
              <a:off x="242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299" name="Line 119">
              <a:extLst>
                <a:ext uri="{FF2B5EF4-FFF2-40B4-BE49-F238E27FC236}">
                  <a16:creationId xmlns:a16="http://schemas.microsoft.com/office/drawing/2014/main" id="{D4237E2D-4747-4C9B-993C-2C5C3BFDE5BF}"/>
                </a:ext>
              </a:extLst>
            </p:cNvPr>
            <p:cNvSpPr>
              <a:spLocks noChangeShapeType="1"/>
            </p:cNvSpPr>
            <p:nvPr/>
          </p:nvSpPr>
          <p:spPr bwMode="auto">
            <a:xfrm>
              <a:off x="244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0" name="Line 120">
              <a:extLst>
                <a:ext uri="{FF2B5EF4-FFF2-40B4-BE49-F238E27FC236}">
                  <a16:creationId xmlns:a16="http://schemas.microsoft.com/office/drawing/2014/main" id="{BDAAC269-C1F0-4055-A14D-D9F8E1201E13}"/>
                </a:ext>
              </a:extLst>
            </p:cNvPr>
            <p:cNvSpPr>
              <a:spLocks noChangeShapeType="1"/>
            </p:cNvSpPr>
            <p:nvPr/>
          </p:nvSpPr>
          <p:spPr bwMode="auto">
            <a:xfrm>
              <a:off x="246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1" name="Line 121">
              <a:extLst>
                <a:ext uri="{FF2B5EF4-FFF2-40B4-BE49-F238E27FC236}">
                  <a16:creationId xmlns:a16="http://schemas.microsoft.com/office/drawing/2014/main" id="{5EB22FC5-4ED6-4B89-A827-4B15884E0135}"/>
                </a:ext>
              </a:extLst>
            </p:cNvPr>
            <p:cNvSpPr>
              <a:spLocks noChangeShapeType="1"/>
            </p:cNvSpPr>
            <p:nvPr/>
          </p:nvSpPr>
          <p:spPr bwMode="auto">
            <a:xfrm>
              <a:off x="248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2" name="Line 122">
              <a:extLst>
                <a:ext uri="{FF2B5EF4-FFF2-40B4-BE49-F238E27FC236}">
                  <a16:creationId xmlns:a16="http://schemas.microsoft.com/office/drawing/2014/main" id="{0974311A-396F-4A28-B6D5-6440E7CD0701}"/>
                </a:ext>
              </a:extLst>
            </p:cNvPr>
            <p:cNvSpPr>
              <a:spLocks noChangeShapeType="1"/>
            </p:cNvSpPr>
            <p:nvPr/>
          </p:nvSpPr>
          <p:spPr bwMode="auto">
            <a:xfrm>
              <a:off x="250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3" name="Line 123">
              <a:extLst>
                <a:ext uri="{FF2B5EF4-FFF2-40B4-BE49-F238E27FC236}">
                  <a16:creationId xmlns:a16="http://schemas.microsoft.com/office/drawing/2014/main" id="{88A52C2C-3C4C-4BFB-AC04-0FD3387871C5}"/>
                </a:ext>
              </a:extLst>
            </p:cNvPr>
            <p:cNvSpPr>
              <a:spLocks noChangeShapeType="1"/>
            </p:cNvSpPr>
            <p:nvPr/>
          </p:nvSpPr>
          <p:spPr bwMode="auto">
            <a:xfrm>
              <a:off x="251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4" name="Line 124">
              <a:extLst>
                <a:ext uri="{FF2B5EF4-FFF2-40B4-BE49-F238E27FC236}">
                  <a16:creationId xmlns:a16="http://schemas.microsoft.com/office/drawing/2014/main" id="{359E162D-4083-4786-B12C-D93E24DE1F09}"/>
                </a:ext>
              </a:extLst>
            </p:cNvPr>
            <p:cNvSpPr>
              <a:spLocks noChangeShapeType="1"/>
            </p:cNvSpPr>
            <p:nvPr/>
          </p:nvSpPr>
          <p:spPr bwMode="auto">
            <a:xfrm>
              <a:off x="253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5" name="Line 125">
              <a:extLst>
                <a:ext uri="{FF2B5EF4-FFF2-40B4-BE49-F238E27FC236}">
                  <a16:creationId xmlns:a16="http://schemas.microsoft.com/office/drawing/2014/main" id="{02FCB5DC-CCEB-42A2-A8F1-D97690077927}"/>
                </a:ext>
              </a:extLst>
            </p:cNvPr>
            <p:cNvSpPr>
              <a:spLocks noChangeShapeType="1"/>
            </p:cNvSpPr>
            <p:nvPr/>
          </p:nvSpPr>
          <p:spPr bwMode="auto">
            <a:xfrm>
              <a:off x="255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6" name="Line 126">
              <a:extLst>
                <a:ext uri="{FF2B5EF4-FFF2-40B4-BE49-F238E27FC236}">
                  <a16:creationId xmlns:a16="http://schemas.microsoft.com/office/drawing/2014/main" id="{8E7B50EC-B704-4807-9D79-09DDC8C62AD7}"/>
                </a:ext>
              </a:extLst>
            </p:cNvPr>
            <p:cNvSpPr>
              <a:spLocks noChangeShapeType="1"/>
            </p:cNvSpPr>
            <p:nvPr/>
          </p:nvSpPr>
          <p:spPr bwMode="auto">
            <a:xfrm>
              <a:off x="257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7" name="Line 127">
              <a:extLst>
                <a:ext uri="{FF2B5EF4-FFF2-40B4-BE49-F238E27FC236}">
                  <a16:creationId xmlns:a16="http://schemas.microsoft.com/office/drawing/2014/main" id="{92F84D2D-5EF7-4845-A338-C1721A288EAA}"/>
                </a:ext>
              </a:extLst>
            </p:cNvPr>
            <p:cNvSpPr>
              <a:spLocks noChangeShapeType="1"/>
            </p:cNvSpPr>
            <p:nvPr/>
          </p:nvSpPr>
          <p:spPr bwMode="auto">
            <a:xfrm>
              <a:off x="259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8" name="Line 128">
              <a:extLst>
                <a:ext uri="{FF2B5EF4-FFF2-40B4-BE49-F238E27FC236}">
                  <a16:creationId xmlns:a16="http://schemas.microsoft.com/office/drawing/2014/main" id="{C9D82CF4-7876-426F-8856-8C931A060E66}"/>
                </a:ext>
              </a:extLst>
            </p:cNvPr>
            <p:cNvSpPr>
              <a:spLocks noChangeShapeType="1"/>
            </p:cNvSpPr>
            <p:nvPr/>
          </p:nvSpPr>
          <p:spPr bwMode="auto">
            <a:xfrm>
              <a:off x="260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09" name="Line 129">
              <a:extLst>
                <a:ext uri="{FF2B5EF4-FFF2-40B4-BE49-F238E27FC236}">
                  <a16:creationId xmlns:a16="http://schemas.microsoft.com/office/drawing/2014/main" id="{3332DA2B-B3C1-4A74-98FF-C1056C5D9E9B}"/>
                </a:ext>
              </a:extLst>
            </p:cNvPr>
            <p:cNvSpPr>
              <a:spLocks noChangeShapeType="1"/>
            </p:cNvSpPr>
            <p:nvPr/>
          </p:nvSpPr>
          <p:spPr bwMode="auto">
            <a:xfrm>
              <a:off x="262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0" name="Line 130">
              <a:extLst>
                <a:ext uri="{FF2B5EF4-FFF2-40B4-BE49-F238E27FC236}">
                  <a16:creationId xmlns:a16="http://schemas.microsoft.com/office/drawing/2014/main" id="{14027FFD-9084-4A64-9135-2AE379C44A2A}"/>
                </a:ext>
              </a:extLst>
            </p:cNvPr>
            <p:cNvSpPr>
              <a:spLocks noChangeShapeType="1"/>
            </p:cNvSpPr>
            <p:nvPr/>
          </p:nvSpPr>
          <p:spPr bwMode="auto">
            <a:xfrm>
              <a:off x="264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1" name="Line 131">
              <a:extLst>
                <a:ext uri="{FF2B5EF4-FFF2-40B4-BE49-F238E27FC236}">
                  <a16:creationId xmlns:a16="http://schemas.microsoft.com/office/drawing/2014/main" id="{D5683D95-13B5-49EB-9092-0DDD7BC050C7}"/>
                </a:ext>
              </a:extLst>
            </p:cNvPr>
            <p:cNvSpPr>
              <a:spLocks noChangeShapeType="1"/>
            </p:cNvSpPr>
            <p:nvPr/>
          </p:nvSpPr>
          <p:spPr bwMode="auto">
            <a:xfrm>
              <a:off x="266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2" name="Line 132">
              <a:extLst>
                <a:ext uri="{FF2B5EF4-FFF2-40B4-BE49-F238E27FC236}">
                  <a16:creationId xmlns:a16="http://schemas.microsoft.com/office/drawing/2014/main" id="{3B031C3B-61F4-4874-BD2B-B684896C94C4}"/>
                </a:ext>
              </a:extLst>
            </p:cNvPr>
            <p:cNvSpPr>
              <a:spLocks noChangeShapeType="1"/>
            </p:cNvSpPr>
            <p:nvPr/>
          </p:nvSpPr>
          <p:spPr bwMode="auto">
            <a:xfrm>
              <a:off x="268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3" name="Line 133">
              <a:extLst>
                <a:ext uri="{FF2B5EF4-FFF2-40B4-BE49-F238E27FC236}">
                  <a16:creationId xmlns:a16="http://schemas.microsoft.com/office/drawing/2014/main" id="{8159C7D4-D31C-4190-A378-2B088EE08350}"/>
                </a:ext>
              </a:extLst>
            </p:cNvPr>
            <p:cNvSpPr>
              <a:spLocks noChangeShapeType="1"/>
            </p:cNvSpPr>
            <p:nvPr/>
          </p:nvSpPr>
          <p:spPr bwMode="auto">
            <a:xfrm>
              <a:off x="269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4" name="Line 134">
              <a:extLst>
                <a:ext uri="{FF2B5EF4-FFF2-40B4-BE49-F238E27FC236}">
                  <a16:creationId xmlns:a16="http://schemas.microsoft.com/office/drawing/2014/main" id="{03111B0B-D342-4D44-BDA9-05BEC9A06C35}"/>
                </a:ext>
              </a:extLst>
            </p:cNvPr>
            <p:cNvSpPr>
              <a:spLocks noChangeShapeType="1"/>
            </p:cNvSpPr>
            <p:nvPr/>
          </p:nvSpPr>
          <p:spPr bwMode="auto">
            <a:xfrm>
              <a:off x="271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5" name="Line 135">
              <a:extLst>
                <a:ext uri="{FF2B5EF4-FFF2-40B4-BE49-F238E27FC236}">
                  <a16:creationId xmlns:a16="http://schemas.microsoft.com/office/drawing/2014/main" id="{6F2B782B-A440-410A-968F-3CDF909E7D26}"/>
                </a:ext>
              </a:extLst>
            </p:cNvPr>
            <p:cNvSpPr>
              <a:spLocks noChangeShapeType="1"/>
            </p:cNvSpPr>
            <p:nvPr/>
          </p:nvSpPr>
          <p:spPr bwMode="auto">
            <a:xfrm>
              <a:off x="273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6" name="Line 136">
              <a:extLst>
                <a:ext uri="{FF2B5EF4-FFF2-40B4-BE49-F238E27FC236}">
                  <a16:creationId xmlns:a16="http://schemas.microsoft.com/office/drawing/2014/main" id="{6ECCEDBD-587E-4E13-A176-B61F32068E67}"/>
                </a:ext>
              </a:extLst>
            </p:cNvPr>
            <p:cNvSpPr>
              <a:spLocks noChangeShapeType="1"/>
            </p:cNvSpPr>
            <p:nvPr/>
          </p:nvSpPr>
          <p:spPr bwMode="auto">
            <a:xfrm>
              <a:off x="275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7" name="Line 137">
              <a:extLst>
                <a:ext uri="{FF2B5EF4-FFF2-40B4-BE49-F238E27FC236}">
                  <a16:creationId xmlns:a16="http://schemas.microsoft.com/office/drawing/2014/main" id="{C59C5911-B86D-4860-A70C-45DACED54C15}"/>
                </a:ext>
              </a:extLst>
            </p:cNvPr>
            <p:cNvSpPr>
              <a:spLocks noChangeShapeType="1"/>
            </p:cNvSpPr>
            <p:nvPr/>
          </p:nvSpPr>
          <p:spPr bwMode="auto">
            <a:xfrm>
              <a:off x="277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8" name="Line 138">
              <a:extLst>
                <a:ext uri="{FF2B5EF4-FFF2-40B4-BE49-F238E27FC236}">
                  <a16:creationId xmlns:a16="http://schemas.microsoft.com/office/drawing/2014/main" id="{86F7005D-9D3B-4013-A465-62350DA3CBC5}"/>
                </a:ext>
              </a:extLst>
            </p:cNvPr>
            <p:cNvSpPr>
              <a:spLocks noChangeShapeType="1"/>
            </p:cNvSpPr>
            <p:nvPr/>
          </p:nvSpPr>
          <p:spPr bwMode="auto">
            <a:xfrm>
              <a:off x="278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19" name="Line 139">
              <a:extLst>
                <a:ext uri="{FF2B5EF4-FFF2-40B4-BE49-F238E27FC236}">
                  <a16:creationId xmlns:a16="http://schemas.microsoft.com/office/drawing/2014/main" id="{1DC7C222-D67A-4616-80DE-0CAA105056AD}"/>
                </a:ext>
              </a:extLst>
            </p:cNvPr>
            <p:cNvSpPr>
              <a:spLocks noChangeShapeType="1"/>
            </p:cNvSpPr>
            <p:nvPr/>
          </p:nvSpPr>
          <p:spPr bwMode="auto">
            <a:xfrm>
              <a:off x="280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0" name="Line 140">
              <a:extLst>
                <a:ext uri="{FF2B5EF4-FFF2-40B4-BE49-F238E27FC236}">
                  <a16:creationId xmlns:a16="http://schemas.microsoft.com/office/drawing/2014/main" id="{B9C3456B-A16E-451E-8AA6-2C0731D76637}"/>
                </a:ext>
              </a:extLst>
            </p:cNvPr>
            <p:cNvSpPr>
              <a:spLocks noChangeShapeType="1"/>
            </p:cNvSpPr>
            <p:nvPr/>
          </p:nvSpPr>
          <p:spPr bwMode="auto">
            <a:xfrm>
              <a:off x="282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1" name="Line 141">
              <a:extLst>
                <a:ext uri="{FF2B5EF4-FFF2-40B4-BE49-F238E27FC236}">
                  <a16:creationId xmlns:a16="http://schemas.microsoft.com/office/drawing/2014/main" id="{379C69F0-33B2-4674-B83D-946F39A23A87}"/>
                </a:ext>
              </a:extLst>
            </p:cNvPr>
            <p:cNvSpPr>
              <a:spLocks noChangeShapeType="1"/>
            </p:cNvSpPr>
            <p:nvPr/>
          </p:nvSpPr>
          <p:spPr bwMode="auto">
            <a:xfrm>
              <a:off x="284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2" name="Line 142">
              <a:extLst>
                <a:ext uri="{FF2B5EF4-FFF2-40B4-BE49-F238E27FC236}">
                  <a16:creationId xmlns:a16="http://schemas.microsoft.com/office/drawing/2014/main" id="{A5E6688D-1CEC-4D07-A92E-63475FFD0B95}"/>
                </a:ext>
              </a:extLst>
            </p:cNvPr>
            <p:cNvSpPr>
              <a:spLocks noChangeShapeType="1"/>
            </p:cNvSpPr>
            <p:nvPr/>
          </p:nvSpPr>
          <p:spPr bwMode="auto">
            <a:xfrm>
              <a:off x="285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3" name="Line 143">
              <a:extLst>
                <a:ext uri="{FF2B5EF4-FFF2-40B4-BE49-F238E27FC236}">
                  <a16:creationId xmlns:a16="http://schemas.microsoft.com/office/drawing/2014/main" id="{9B1980D1-9E8A-4B84-BC98-AC4DA7D0953E}"/>
                </a:ext>
              </a:extLst>
            </p:cNvPr>
            <p:cNvSpPr>
              <a:spLocks noChangeShapeType="1"/>
            </p:cNvSpPr>
            <p:nvPr/>
          </p:nvSpPr>
          <p:spPr bwMode="auto">
            <a:xfrm>
              <a:off x="287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4" name="Line 144">
              <a:extLst>
                <a:ext uri="{FF2B5EF4-FFF2-40B4-BE49-F238E27FC236}">
                  <a16:creationId xmlns:a16="http://schemas.microsoft.com/office/drawing/2014/main" id="{81AA805E-F5C6-4AE7-9BDF-5C8B793E5932}"/>
                </a:ext>
              </a:extLst>
            </p:cNvPr>
            <p:cNvSpPr>
              <a:spLocks noChangeShapeType="1"/>
            </p:cNvSpPr>
            <p:nvPr/>
          </p:nvSpPr>
          <p:spPr bwMode="auto">
            <a:xfrm>
              <a:off x="289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5" name="Line 145">
              <a:extLst>
                <a:ext uri="{FF2B5EF4-FFF2-40B4-BE49-F238E27FC236}">
                  <a16:creationId xmlns:a16="http://schemas.microsoft.com/office/drawing/2014/main" id="{FB4B3BF5-05DD-4758-A884-2D791B1F29D8}"/>
                </a:ext>
              </a:extLst>
            </p:cNvPr>
            <p:cNvSpPr>
              <a:spLocks noChangeShapeType="1"/>
            </p:cNvSpPr>
            <p:nvPr/>
          </p:nvSpPr>
          <p:spPr bwMode="auto">
            <a:xfrm>
              <a:off x="291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6" name="Line 146">
              <a:extLst>
                <a:ext uri="{FF2B5EF4-FFF2-40B4-BE49-F238E27FC236}">
                  <a16:creationId xmlns:a16="http://schemas.microsoft.com/office/drawing/2014/main" id="{3E2D26E0-B5B2-41AF-A701-3D38EFDC94AD}"/>
                </a:ext>
              </a:extLst>
            </p:cNvPr>
            <p:cNvSpPr>
              <a:spLocks noChangeShapeType="1"/>
            </p:cNvSpPr>
            <p:nvPr/>
          </p:nvSpPr>
          <p:spPr bwMode="auto">
            <a:xfrm>
              <a:off x="293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7" name="Line 147">
              <a:extLst>
                <a:ext uri="{FF2B5EF4-FFF2-40B4-BE49-F238E27FC236}">
                  <a16:creationId xmlns:a16="http://schemas.microsoft.com/office/drawing/2014/main" id="{EE92C180-5774-4EEA-931A-D8225B1078DC}"/>
                </a:ext>
              </a:extLst>
            </p:cNvPr>
            <p:cNvSpPr>
              <a:spLocks noChangeShapeType="1"/>
            </p:cNvSpPr>
            <p:nvPr/>
          </p:nvSpPr>
          <p:spPr bwMode="auto">
            <a:xfrm>
              <a:off x="294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8" name="Line 148">
              <a:extLst>
                <a:ext uri="{FF2B5EF4-FFF2-40B4-BE49-F238E27FC236}">
                  <a16:creationId xmlns:a16="http://schemas.microsoft.com/office/drawing/2014/main" id="{C443F282-54F4-4F59-8940-FA42A7DAB8C1}"/>
                </a:ext>
              </a:extLst>
            </p:cNvPr>
            <p:cNvSpPr>
              <a:spLocks noChangeShapeType="1"/>
            </p:cNvSpPr>
            <p:nvPr/>
          </p:nvSpPr>
          <p:spPr bwMode="auto">
            <a:xfrm>
              <a:off x="296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29" name="Line 149">
              <a:extLst>
                <a:ext uri="{FF2B5EF4-FFF2-40B4-BE49-F238E27FC236}">
                  <a16:creationId xmlns:a16="http://schemas.microsoft.com/office/drawing/2014/main" id="{F293D97C-29D2-4B57-9F80-0B5F8FCBE785}"/>
                </a:ext>
              </a:extLst>
            </p:cNvPr>
            <p:cNvSpPr>
              <a:spLocks noChangeShapeType="1"/>
            </p:cNvSpPr>
            <p:nvPr/>
          </p:nvSpPr>
          <p:spPr bwMode="auto">
            <a:xfrm>
              <a:off x="298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0" name="Line 150">
              <a:extLst>
                <a:ext uri="{FF2B5EF4-FFF2-40B4-BE49-F238E27FC236}">
                  <a16:creationId xmlns:a16="http://schemas.microsoft.com/office/drawing/2014/main" id="{4DC8E77D-2E5F-451D-9071-60025DE80622}"/>
                </a:ext>
              </a:extLst>
            </p:cNvPr>
            <p:cNvSpPr>
              <a:spLocks noChangeShapeType="1"/>
            </p:cNvSpPr>
            <p:nvPr/>
          </p:nvSpPr>
          <p:spPr bwMode="auto">
            <a:xfrm>
              <a:off x="300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1" name="Line 151">
              <a:extLst>
                <a:ext uri="{FF2B5EF4-FFF2-40B4-BE49-F238E27FC236}">
                  <a16:creationId xmlns:a16="http://schemas.microsoft.com/office/drawing/2014/main" id="{C1BBFD09-09C7-493E-B8D6-2DAC90A4DC02}"/>
                </a:ext>
              </a:extLst>
            </p:cNvPr>
            <p:cNvSpPr>
              <a:spLocks noChangeShapeType="1"/>
            </p:cNvSpPr>
            <p:nvPr/>
          </p:nvSpPr>
          <p:spPr bwMode="auto">
            <a:xfrm>
              <a:off x="302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2" name="Line 152">
              <a:extLst>
                <a:ext uri="{FF2B5EF4-FFF2-40B4-BE49-F238E27FC236}">
                  <a16:creationId xmlns:a16="http://schemas.microsoft.com/office/drawing/2014/main" id="{ADCD4735-CFD3-469E-B9F6-890CFFB80465}"/>
                </a:ext>
              </a:extLst>
            </p:cNvPr>
            <p:cNvSpPr>
              <a:spLocks noChangeShapeType="1"/>
            </p:cNvSpPr>
            <p:nvPr/>
          </p:nvSpPr>
          <p:spPr bwMode="auto">
            <a:xfrm>
              <a:off x="303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3" name="Line 153">
              <a:extLst>
                <a:ext uri="{FF2B5EF4-FFF2-40B4-BE49-F238E27FC236}">
                  <a16:creationId xmlns:a16="http://schemas.microsoft.com/office/drawing/2014/main" id="{A3A3AF2E-DEBD-43B5-B4A4-86A33A704DC7}"/>
                </a:ext>
              </a:extLst>
            </p:cNvPr>
            <p:cNvSpPr>
              <a:spLocks noChangeShapeType="1"/>
            </p:cNvSpPr>
            <p:nvPr/>
          </p:nvSpPr>
          <p:spPr bwMode="auto">
            <a:xfrm>
              <a:off x="305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4" name="Line 154">
              <a:extLst>
                <a:ext uri="{FF2B5EF4-FFF2-40B4-BE49-F238E27FC236}">
                  <a16:creationId xmlns:a16="http://schemas.microsoft.com/office/drawing/2014/main" id="{9F5A132E-C4D0-42A9-AB66-4627FFE8623D}"/>
                </a:ext>
              </a:extLst>
            </p:cNvPr>
            <p:cNvSpPr>
              <a:spLocks noChangeShapeType="1"/>
            </p:cNvSpPr>
            <p:nvPr/>
          </p:nvSpPr>
          <p:spPr bwMode="auto">
            <a:xfrm>
              <a:off x="307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5" name="Line 155">
              <a:extLst>
                <a:ext uri="{FF2B5EF4-FFF2-40B4-BE49-F238E27FC236}">
                  <a16:creationId xmlns:a16="http://schemas.microsoft.com/office/drawing/2014/main" id="{87017F1E-BE18-40DE-AA18-D4C89ABFABBC}"/>
                </a:ext>
              </a:extLst>
            </p:cNvPr>
            <p:cNvSpPr>
              <a:spLocks noChangeShapeType="1"/>
            </p:cNvSpPr>
            <p:nvPr/>
          </p:nvSpPr>
          <p:spPr bwMode="auto">
            <a:xfrm>
              <a:off x="309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6" name="Line 156">
              <a:extLst>
                <a:ext uri="{FF2B5EF4-FFF2-40B4-BE49-F238E27FC236}">
                  <a16:creationId xmlns:a16="http://schemas.microsoft.com/office/drawing/2014/main" id="{0977BBCB-F9CC-4AED-946A-8C9554EBACCA}"/>
                </a:ext>
              </a:extLst>
            </p:cNvPr>
            <p:cNvSpPr>
              <a:spLocks noChangeShapeType="1"/>
            </p:cNvSpPr>
            <p:nvPr/>
          </p:nvSpPr>
          <p:spPr bwMode="auto">
            <a:xfrm>
              <a:off x="311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7" name="Line 157">
              <a:extLst>
                <a:ext uri="{FF2B5EF4-FFF2-40B4-BE49-F238E27FC236}">
                  <a16:creationId xmlns:a16="http://schemas.microsoft.com/office/drawing/2014/main" id="{FA743E13-055F-4952-BC22-1A6EA77B38AC}"/>
                </a:ext>
              </a:extLst>
            </p:cNvPr>
            <p:cNvSpPr>
              <a:spLocks noChangeShapeType="1"/>
            </p:cNvSpPr>
            <p:nvPr/>
          </p:nvSpPr>
          <p:spPr bwMode="auto">
            <a:xfrm>
              <a:off x="312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8" name="Line 158">
              <a:extLst>
                <a:ext uri="{FF2B5EF4-FFF2-40B4-BE49-F238E27FC236}">
                  <a16:creationId xmlns:a16="http://schemas.microsoft.com/office/drawing/2014/main" id="{F763B565-BA0A-445F-B8F1-D80BE61C9B38}"/>
                </a:ext>
              </a:extLst>
            </p:cNvPr>
            <p:cNvSpPr>
              <a:spLocks noChangeShapeType="1"/>
            </p:cNvSpPr>
            <p:nvPr/>
          </p:nvSpPr>
          <p:spPr bwMode="auto">
            <a:xfrm>
              <a:off x="314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39" name="Line 159">
              <a:extLst>
                <a:ext uri="{FF2B5EF4-FFF2-40B4-BE49-F238E27FC236}">
                  <a16:creationId xmlns:a16="http://schemas.microsoft.com/office/drawing/2014/main" id="{97D6FF2B-F4BB-4762-8FEA-DBD8DC04939E}"/>
                </a:ext>
              </a:extLst>
            </p:cNvPr>
            <p:cNvSpPr>
              <a:spLocks noChangeShapeType="1"/>
            </p:cNvSpPr>
            <p:nvPr/>
          </p:nvSpPr>
          <p:spPr bwMode="auto">
            <a:xfrm>
              <a:off x="316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0" name="Line 160">
              <a:extLst>
                <a:ext uri="{FF2B5EF4-FFF2-40B4-BE49-F238E27FC236}">
                  <a16:creationId xmlns:a16="http://schemas.microsoft.com/office/drawing/2014/main" id="{E8CDC719-449B-45B5-B2AA-0BC3C367121E}"/>
                </a:ext>
              </a:extLst>
            </p:cNvPr>
            <p:cNvSpPr>
              <a:spLocks noChangeShapeType="1"/>
            </p:cNvSpPr>
            <p:nvPr/>
          </p:nvSpPr>
          <p:spPr bwMode="auto">
            <a:xfrm>
              <a:off x="318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1" name="Line 161">
              <a:extLst>
                <a:ext uri="{FF2B5EF4-FFF2-40B4-BE49-F238E27FC236}">
                  <a16:creationId xmlns:a16="http://schemas.microsoft.com/office/drawing/2014/main" id="{C519552A-63DC-4441-A5DE-878486FDEDAD}"/>
                </a:ext>
              </a:extLst>
            </p:cNvPr>
            <p:cNvSpPr>
              <a:spLocks noChangeShapeType="1"/>
            </p:cNvSpPr>
            <p:nvPr/>
          </p:nvSpPr>
          <p:spPr bwMode="auto">
            <a:xfrm>
              <a:off x="320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2" name="Line 162">
              <a:extLst>
                <a:ext uri="{FF2B5EF4-FFF2-40B4-BE49-F238E27FC236}">
                  <a16:creationId xmlns:a16="http://schemas.microsoft.com/office/drawing/2014/main" id="{9E0E617C-4016-4B83-8B30-5B922D61B115}"/>
                </a:ext>
              </a:extLst>
            </p:cNvPr>
            <p:cNvSpPr>
              <a:spLocks noChangeShapeType="1"/>
            </p:cNvSpPr>
            <p:nvPr/>
          </p:nvSpPr>
          <p:spPr bwMode="auto">
            <a:xfrm>
              <a:off x="321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3" name="Line 163">
              <a:extLst>
                <a:ext uri="{FF2B5EF4-FFF2-40B4-BE49-F238E27FC236}">
                  <a16:creationId xmlns:a16="http://schemas.microsoft.com/office/drawing/2014/main" id="{D57F85AE-24C9-4AC6-BD44-F02858B22D69}"/>
                </a:ext>
              </a:extLst>
            </p:cNvPr>
            <p:cNvSpPr>
              <a:spLocks noChangeShapeType="1"/>
            </p:cNvSpPr>
            <p:nvPr/>
          </p:nvSpPr>
          <p:spPr bwMode="auto">
            <a:xfrm>
              <a:off x="323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4" name="Line 164">
              <a:extLst>
                <a:ext uri="{FF2B5EF4-FFF2-40B4-BE49-F238E27FC236}">
                  <a16:creationId xmlns:a16="http://schemas.microsoft.com/office/drawing/2014/main" id="{203056E1-E3AF-4445-9311-E52C721C754D}"/>
                </a:ext>
              </a:extLst>
            </p:cNvPr>
            <p:cNvSpPr>
              <a:spLocks noChangeShapeType="1"/>
            </p:cNvSpPr>
            <p:nvPr/>
          </p:nvSpPr>
          <p:spPr bwMode="auto">
            <a:xfrm>
              <a:off x="325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5" name="Line 165">
              <a:extLst>
                <a:ext uri="{FF2B5EF4-FFF2-40B4-BE49-F238E27FC236}">
                  <a16:creationId xmlns:a16="http://schemas.microsoft.com/office/drawing/2014/main" id="{C594E12A-3EB1-40AF-ABEC-AA98B7B5F292}"/>
                </a:ext>
              </a:extLst>
            </p:cNvPr>
            <p:cNvSpPr>
              <a:spLocks noChangeShapeType="1"/>
            </p:cNvSpPr>
            <p:nvPr/>
          </p:nvSpPr>
          <p:spPr bwMode="auto">
            <a:xfrm>
              <a:off x="327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6" name="Line 166">
              <a:extLst>
                <a:ext uri="{FF2B5EF4-FFF2-40B4-BE49-F238E27FC236}">
                  <a16:creationId xmlns:a16="http://schemas.microsoft.com/office/drawing/2014/main" id="{5F4F2EB5-8905-4F58-AFF4-9C5D9369D2BF}"/>
                </a:ext>
              </a:extLst>
            </p:cNvPr>
            <p:cNvSpPr>
              <a:spLocks noChangeShapeType="1"/>
            </p:cNvSpPr>
            <p:nvPr/>
          </p:nvSpPr>
          <p:spPr bwMode="auto">
            <a:xfrm>
              <a:off x="329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7" name="Line 167">
              <a:extLst>
                <a:ext uri="{FF2B5EF4-FFF2-40B4-BE49-F238E27FC236}">
                  <a16:creationId xmlns:a16="http://schemas.microsoft.com/office/drawing/2014/main" id="{CBA7F0E2-6969-4021-B038-EEB3DBE44A5B}"/>
                </a:ext>
              </a:extLst>
            </p:cNvPr>
            <p:cNvSpPr>
              <a:spLocks noChangeShapeType="1"/>
            </p:cNvSpPr>
            <p:nvPr/>
          </p:nvSpPr>
          <p:spPr bwMode="auto">
            <a:xfrm>
              <a:off x="330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8" name="Line 168">
              <a:extLst>
                <a:ext uri="{FF2B5EF4-FFF2-40B4-BE49-F238E27FC236}">
                  <a16:creationId xmlns:a16="http://schemas.microsoft.com/office/drawing/2014/main" id="{9C6A3126-9EA8-4755-84A5-D9974576B2DD}"/>
                </a:ext>
              </a:extLst>
            </p:cNvPr>
            <p:cNvSpPr>
              <a:spLocks noChangeShapeType="1"/>
            </p:cNvSpPr>
            <p:nvPr/>
          </p:nvSpPr>
          <p:spPr bwMode="auto">
            <a:xfrm>
              <a:off x="332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49" name="Line 169">
              <a:extLst>
                <a:ext uri="{FF2B5EF4-FFF2-40B4-BE49-F238E27FC236}">
                  <a16:creationId xmlns:a16="http://schemas.microsoft.com/office/drawing/2014/main" id="{F6D398EC-E3C7-4D8E-8EF9-BAC7F6014308}"/>
                </a:ext>
              </a:extLst>
            </p:cNvPr>
            <p:cNvSpPr>
              <a:spLocks noChangeShapeType="1"/>
            </p:cNvSpPr>
            <p:nvPr/>
          </p:nvSpPr>
          <p:spPr bwMode="auto">
            <a:xfrm>
              <a:off x="334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0" name="Line 170">
              <a:extLst>
                <a:ext uri="{FF2B5EF4-FFF2-40B4-BE49-F238E27FC236}">
                  <a16:creationId xmlns:a16="http://schemas.microsoft.com/office/drawing/2014/main" id="{405D3EDA-0BF4-4CA6-9388-59744F732845}"/>
                </a:ext>
              </a:extLst>
            </p:cNvPr>
            <p:cNvSpPr>
              <a:spLocks noChangeShapeType="1"/>
            </p:cNvSpPr>
            <p:nvPr/>
          </p:nvSpPr>
          <p:spPr bwMode="auto">
            <a:xfrm>
              <a:off x="336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1" name="Line 171">
              <a:extLst>
                <a:ext uri="{FF2B5EF4-FFF2-40B4-BE49-F238E27FC236}">
                  <a16:creationId xmlns:a16="http://schemas.microsoft.com/office/drawing/2014/main" id="{CF8C50F2-C900-4D72-9C69-DB327739BED4}"/>
                </a:ext>
              </a:extLst>
            </p:cNvPr>
            <p:cNvSpPr>
              <a:spLocks noChangeShapeType="1"/>
            </p:cNvSpPr>
            <p:nvPr/>
          </p:nvSpPr>
          <p:spPr bwMode="auto">
            <a:xfrm>
              <a:off x="338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2" name="Line 172">
              <a:extLst>
                <a:ext uri="{FF2B5EF4-FFF2-40B4-BE49-F238E27FC236}">
                  <a16:creationId xmlns:a16="http://schemas.microsoft.com/office/drawing/2014/main" id="{CF6C097C-F78F-44D8-8DC5-83F8CF78FD5B}"/>
                </a:ext>
              </a:extLst>
            </p:cNvPr>
            <p:cNvSpPr>
              <a:spLocks noChangeShapeType="1"/>
            </p:cNvSpPr>
            <p:nvPr/>
          </p:nvSpPr>
          <p:spPr bwMode="auto">
            <a:xfrm>
              <a:off x="339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3" name="Line 173">
              <a:extLst>
                <a:ext uri="{FF2B5EF4-FFF2-40B4-BE49-F238E27FC236}">
                  <a16:creationId xmlns:a16="http://schemas.microsoft.com/office/drawing/2014/main" id="{F038B4A4-68F0-4CDE-A4FE-30E1D8194753}"/>
                </a:ext>
              </a:extLst>
            </p:cNvPr>
            <p:cNvSpPr>
              <a:spLocks noChangeShapeType="1"/>
            </p:cNvSpPr>
            <p:nvPr/>
          </p:nvSpPr>
          <p:spPr bwMode="auto">
            <a:xfrm>
              <a:off x="341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4" name="Line 174">
              <a:extLst>
                <a:ext uri="{FF2B5EF4-FFF2-40B4-BE49-F238E27FC236}">
                  <a16:creationId xmlns:a16="http://schemas.microsoft.com/office/drawing/2014/main" id="{AC871485-E993-458C-B025-15DB2DADBC41}"/>
                </a:ext>
              </a:extLst>
            </p:cNvPr>
            <p:cNvSpPr>
              <a:spLocks noChangeShapeType="1"/>
            </p:cNvSpPr>
            <p:nvPr/>
          </p:nvSpPr>
          <p:spPr bwMode="auto">
            <a:xfrm>
              <a:off x="343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5" name="Line 175">
              <a:extLst>
                <a:ext uri="{FF2B5EF4-FFF2-40B4-BE49-F238E27FC236}">
                  <a16:creationId xmlns:a16="http://schemas.microsoft.com/office/drawing/2014/main" id="{B9C14722-CFE9-4DE0-9B29-F34F3DFD7932}"/>
                </a:ext>
              </a:extLst>
            </p:cNvPr>
            <p:cNvSpPr>
              <a:spLocks noChangeShapeType="1"/>
            </p:cNvSpPr>
            <p:nvPr/>
          </p:nvSpPr>
          <p:spPr bwMode="auto">
            <a:xfrm>
              <a:off x="345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6" name="Line 176">
              <a:extLst>
                <a:ext uri="{FF2B5EF4-FFF2-40B4-BE49-F238E27FC236}">
                  <a16:creationId xmlns:a16="http://schemas.microsoft.com/office/drawing/2014/main" id="{1FEC0CEC-7BDE-4F0E-BB49-BB3CF4A0AAC0}"/>
                </a:ext>
              </a:extLst>
            </p:cNvPr>
            <p:cNvSpPr>
              <a:spLocks noChangeShapeType="1"/>
            </p:cNvSpPr>
            <p:nvPr/>
          </p:nvSpPr>
          <p:spPr bwMode="auto">
            <a:xfrm>
              <a:off x="347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7" name="Line 177">
              <a:extLst>
                <a:ext uri="{FF2B5EF4-FFF2-40B4-BE49-F238E27FC236}">
                  <a16:creationId xmlns:a16="http://schemas.microsoft.com/office/drawing/2014/main" id="{B5E73E0E-60B8-4AE4-ACB3-2A84E05A1C7D}"/>
                </a:ext>
              </a:extLst>
            </p:cNvPr>
            <p:cNvSpPr>
              <a:spLocks noChangeShapeType="1"/>
            </p:cNvSpPr>
            <p:nvPr/>
          </p:nvSpPr>
          <p:spPr bwMode="auto">
            <a:xfrm>
              <a:off x="348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8" name="Line 178">
              <a:extLst>
                <a:ext uri="{FF2B5EF4-FFF2-40B4-BE49-F238E27FC236}">
                  <a16:creationId xmlns:a16="http://schemas.microsoft.com/office/drawing/2014/main" id="{FE4FF02B-D433-4718-8D11-CAAF4E290047}"/>
                </a:ext>
              </a:extLst>
            </p:cNvPr>
            <p:cNvSpPr>
              <a:spLocks noChangeShapeType="1"/>
            </p:cNvSpPr>
            <p:nvPr/>
          </p:nvSpPr>
          <p:spPr bwMode="auto">
            <a:xfrm>
              <a:off x="350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59" name="Line 179">
              <a:extLst>
                <a:ext uri="{FF2B5EF4-FFF2-40B4-BE49-F238E27FC236}">
                  <a16:creationId xmlns:a16="http://schemas.microsoft.com/office/drawing/2014/main" id="{9790B83E-14F5-4EF7-B304-9A6FD8C88B9C}"/>
                </a:ext>
              </a:extLst>
            </p:cNvPr>
            <p:cNvSpPr>
              <a:spLocks noChangeShapeType="1"/>
            </p:cNvSpPr>
            <p:nvPr/>
          </p:nvSpPr>
          <p:spPr bwMode="auto">
            <a:xfrm>
              <a:off x="352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0" name="Line 180">
              <a:extLst>
                <a:ext uri="{FF2B5EF4-FFF2-40B4-BE49-F238E27FC236}">
                  <a16:creationId xmlns:a16="http://schemas.microsoft.com/office/drawing/2014/main" id="{11693FC7-08F4-44E1-BFB0-AD48D4658762}"/>
                </a:ext>
              </a:extLst>
            </p:cNvPr>
            <p:cNvSpPr>
              <a:spLocks noChangeShapeType="1"/>
            </p:cNvSpPr>
            <p:nvPr/>
          </p:nvSpPr>
          <p:spPr bwMode="auto">
            <a:xfrm>
              <a:off x="354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1" name="Line 181">
              <a:extLst>
                <a:ext uri="{FF2B5EF4-FFF2-40B4-BE49-F238E27FC236}">
                  <a16:creationId xmlns:a16="http://schemas.microsoft.com/office/drawing/2014/main" id="{68A0FC4B-0EF0-4A7C-AF0E-A135D93BA185}"/>
                </a:ext>
              </a:extLst>
            </p:cNvPr>
            <p:cNvSpPr>
              <a:spLocks noChangeShapeType="1"/>
            </p:cNvSpPr>
            <p:nvPr/>
          </p:nvSpPr>
          <p:spPr bwMode="auto">
            <a:xfrm>
              <a:off x="356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2" name="Line 182">
              <a:extLst>
                <a:ext uri="{FF2B5EF4-FFF2-40B4-BE49-F238E27FC236}">
                  <a16:creationId xmlns:a16="http://schemas.microsoft.com/office/drawing/2014/main" id="{2A2F0679-7492-44A5-BD98-C9F8BC63E648}"/>
                </a:ext>
              </a:extLst>
            </p:cNvPr>
            <p:cNvSpPr>
              <a:spLocks noChangeShapeType="1"/>
            </p:cNvSpPr>
            <p:nvPr/>
          </p:nvSpPr>
          <p:spPr bwMode="auto">
            <a:xfrm>
              <a:off x="357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3" name="Line 183">
              <a:extLst>
                <a:ext uri="{FF2B5EF4-FFF2-40B4-BE49-F238E27FC236}">
                  <a16:creationId xmlns:a16="http://schemas.microsoft.com/office/drawing/2014/main" id="{99EEBA53-FFF4-4ECE-9F27-19EC3D67293B}"/>
                </a:ext>
              </a:extLst>
            </p:cNvPr>
            <p:cNvSpPr>
              <a:spLocks noChangeShapeType="1"/>
            </p:cNvSpPr>
            <p:nvPr/>
          </p:nvSpPr>
          <p:spPr bwMode="auto">
            <a:xfrm>
              <a:off x="359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4" name="Line 184">
              <a:extLst>
                <a:ext uri="{FF2B5EF4-FFF2-40B4-BE49-F238E27FC236}">
                  <a16:creationId xmlns:a16="http://schemas.microsoft.com/office/drawing/2014/main" id="{45E24782-38A7-4F03-8F89-88BEDA486EA3}"/>
                </a:ext>
              </a:extLst>
            </p:cNvPr>
            <p:cNvSpPr>
              <a:spLocks noChangeShapeType="1"/>
            </p:cNvSpPr>
            <p:nvPr/>
          </p:nvSpPr>
          <p:spPr bwMode="auto">
            <a:xfrm>
              <a:off x="361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5" name="Line 185">
              <a:extLst>
                <a:ext uri="{FF2B5EF4-FFF2-40B4-BE49-F238E27FC236}">
                  <a16:creationId xmlns:a16="http://schemas.microsoft.com/office/drawing/2014/main" id="{CDBC1198-AE05-4307-A547-D9E959D63798}"/>
                </a:ext>
              </a:extLst>
            </p:cNvPr>
            <p:cNvSpPr>
              <a:spLocks noChangeShapeType="1"/>
            </p:cNvSpPr>
            <p:nvPr/>
          </p:nvSpPr>
          <p:spPr bwMode="auto">
            <a:xfrm>
              <a:off x="363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6" name="Line 186">
              <a:extLst>
                <a:ext uri="{FF2B5EF4-FFF2-40B4-BE49-F238E27FC236}">
                  <a16:creationId xmlns:a16="http://schemas.microsoft.com/office/drawing/2014/main" id="{5B4F4A8F-06B0-4815-BB72-A25B38BC82DA}"/>
                </a:ext>
              </a:extLst>
            </p:cNvPr>
            <p:cNvSpPr>
              <a:spLocks noChangeShapeType="1"/>
            </p:cNvSpPr>
            <p:nvPr/>
          </p:nvSpPr>
          <p:spPr bwMode="auto">
            <a:xfrm>
              <a:off x="365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7" name="Line 187">
              <a:extLst>
                <a:ext uri="{FF2B5EF4-FFF2-40B4-BE49-F238E27FC236}">
                  <a16:creationId xmlns:a16="http://schemas.microsoft.com/office/drawing/2014/main" id="{2A541A75-E585-49D9-A773-583DEFA78B3B}"/>
                </a:ext>
              </a:extLst>
            </p:cNvPr>
            <p:cNvSpPr>
              <a:spLocks noChangeShapeType="1"/>
            </p:cNvSpPr>
            <p:nvPr/>
          </p:nvSpPr>
          <p:spPr bwMode="auto">
            <a:xfrm>
              <a:off x="366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8" name="Line 188">
              <a:extLst>
                <a:ext uri="{FF2B5EF4-FFF2-40B4-BE49-F238E27FC236}">
                  <a16:creationId xmlns:a16="http://schemas.microsoft.com/office/drawing/2014/main" id="{6C706EF6-D72B-4AB2-BB41-8AFEB098F32D}"/>
                </a:ext>
              </a:extLst>
            </p:cNvPr>
            <p:cNvSpPr>
              <a:spLocks noChangeShapeType="1"/>
            </p:cNvSpPr>
            <p:nvPr/>
          </p:nvSpPr>
          <p:spPr bwMode="auto">
            <a:xfrm>
              <a:off x="368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69" name="Line 189">
              <a:extLst>
                <a:ext uri="{FF2B5EF4-FFF2-40B4-BE49-F238E27FC236}">
                  <a16:creationId xmlns:a16="http://schemas.microsoft.com/office/drawing/2014/main" id="{1CAD5673-B5D4-4D29-B890-6C5DAE7A6F60}"/>
                </a:ext>
              </a:extLst>
            </p:cNvPr>
            <p:cNvSpPr>
              <a:spLocks noChangeShapeType="1"/>
            </p:cNvSpPr>
            <p:nvPr/>
          </p:nvSpPr>
          <p:spPr bwMode="auto">
            <a:xfrm>
              <a:off x="370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0" name="Line 190">
              <a:extLst>
                <a:ext uri="{FF2B5EF4-FFF2-40B4-BE49-F238E27FC236}">
                  <a16:creationId xmlns:a16="http://schemas.microsoft.com/office/drawing/2014/main" id="{756B2941-8763-461E-BFA7-1F055135B95B}"/>
                </a:ext>
              </a:extLst>
            </p:cNvPr>
            <p:cNvSpPr>
              <a:spLocks noChangeShapeType="1"/>
            </p:cNvSpPr>
            <p:nvPr/>
          </p:nvSpPr>
          <p:spPr bwMode="auto">
            <a:xfrm>
              <a:off x="372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1" name="Line 191">
              <a:extLst>
                <a:ext uri="{FF2B5EF4-FFF2-40B4-BE49-F238E27FC236}">
                  <a16:creationId xmlns:a16="http://schemas.microsoft.com/office/drawing/2014/main" id="{17519231-DE7D-4209-AE47-E2B5EB5B7379}"/>
                </a:ext>
              </a:extLst>
            </p:cNvPr>
            <p:cNvSpPr>
              <a:spLocks noChangeShapeType="1"/>
            </p:cNvSpPr>
            <p:nvPr/>
          </p:nvSpPr>
          <p:spPr bwMode="auto">
            <a:xfrm>
              <a:off x="374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2" name="Line 192">
              <a:extLst>
                <a:ext uri="{FF2B5EF4-FFF2-40B4-BE49-F238E27FC236}">
                  <a16:creationId xmlns:a16="http://schemas.microsoft.com/office/drawing/2014/main" id="{94291841-5ACF-4BCF-AD37-C56F55D43AE5}"/>
                </a:ext>
              </a:extLst>
            </p:cNvPr>
            <p:cNvSpPr>
              <a:spLocks noChangeShapeType="1"/>
            </p:cNvSpPr>
            <p:nvPr/>
          </p:nvSpPr>
          <p:spPr bwMode="auto">
            <a:xfrm>
              <a:off x="375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3" name="Line 193">
              <a:extLst>
                <a:ext uri="{FF2B5EF4-FFF2-40B4-BE49-F238E27FC236}">
                  <a16:creationId xmlns:a16="http://schemas.microsoft.com/office/drawing/2014/main" id="{6918FA9C-5648-4A31-AE85-0C486F99E520}"/>
                </a:ext>
              </a:extLst>
            </p:cNvPr>
            <p:cNvSpPr>
              <a:spLocks noChangeShapeType="1"/>
            </p:cNvSpPr>
            <p:nvPr/>
          </p:nvSpPr>
          <p:spPr bwMode="auto">
            <a:xfrm>
              <a:off x="377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4" name="Line 194">
              <a:extLst>
                <a:ext uri="{FF2B5EF4-FFF2-40B4-BE49-F238E27FC236}">
                  <a16:creationId xmlns:a16="http://schemas.microsoft.com/office/drawing/2014/main" id="{AB1F884C-6849-45BB-8A8F-9C3879D4FEFA}"/>
                </a:ext>
              </a:extLst>
            </p:cNvPr>
            <p:cNvSpPr>
              <a:spLocks noChangeShapeType="1"/>
            </p:cNvSpPr>
            <p:nvPr/>
          </p:nvSpPr>
          <p:spPr bwMode="auto">
            <a:xfrm>
              <a:off x="379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5" name="Line 195">
              <a:extLst>
                <a:ext uri="{FF2B5EF4-FFF2-40B4-BE49-F238E27FC236}">
                  <a16:creationId xmlns:a16="http://schemas.microsoft.com/office/drawing/2014/main" id="{B4D2F2D9-CA82-4F3A-B18E-1729393B8834}"/>
                </a:ext>
              </a:extLst>
            </p:cNvPr>
            <p:cNvSpPr>
              <a:spLocks noChangeShapeType="1"/>
            </p:cNvSpPr>
            <p:nvPr/>
          </p:nvSpPr>
          <p:spPr bwMode="auto">
            <a:xfrm>
              <a:off x="381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6" name="Line 196">
              <a:extLst>
                <a:ext uri="{FF2B5EF4-FFF2-40B4-BE49-F238E27FC236}">
                  <a16:creationId xmlns:a16="http://schemas.microsoft.com/office/drawing/2014/main" id="{E774FF17-7DB0-4521-A7FC-57027E644CF4}"/>
                </a:ext>
              </a:extLst>
            </p:cNvPr>
            <p:cNvSpPr>
              <a:spLocks noChangeShapeType="1"/>
            </p:cNvSpPr>
            <p:nvPr/>
          </p:nvSpPr>
          <p:spPr bwMode="auto">
            <a:xfrm>
              <a:off x="383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7" name="Line 197">
              <a:extLst>
                <a:ext uri="{FF2B5EF4-FFF2-40B4-BE49-F238E27FC236}">
                  <a16:creationId xmlns:a16="http://schemas.microsoft.com/office/drawing/2014/main" id="{63F2E9E9-E67C-47B2-9615-122758753A73}"/>
                </a:ext>
              </a:extLst>
            </p:cNvPr>
            <p:cNvSpPr>
              <a:spLocks noChangeShapeType="1"/>
            </p:cNvSpPr>
            <p:nvPr/>
          </p:nvSpPr>
          <p:spPr bwMode="auto">
            <a:xfrm>
              <a:off x="384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8" name="Line 198">
              <a:extLst>
                <a:ext uri="{FF2B5EF4-FFF2-40B4-BE49-F238E27FC236}">
                  <a16:creationId xmlns:a16="http://schemas.microsoft.com/office/drawing/2014/main" id="{9D8A2EB9-F7AF-4681-A90F-B17532423F0E}"/>
                </a:ext>
              </a:extLst>
            </p:cNvPr>
            <p:cNvSpPr>
              <a:spLocks noChangeShapeType="1"/>
            </p:cNvSpPr>
            <p:nvPr/>
          </p:nvSpPr>
          <p:spPr bwMode="auto">
            <a:xfrm>
              <a:off x="386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79" name="Line 199">
              <a:extLst>
                <a:ext uri="{FF2B5EF4-FFF2-40B4-BE49-F238E27FC236}">
                  <a16:creationId xmlns:a16="http://schemas.microsoft.com/office/drawing/2014/main" id="{71833D03-FCE0-4A52-81AD-29D27896B805}"/>
                </a:ext>
              </a:extLst>
            </p:cNvPr>
            <p:cNvSpPr>
              <a:spLocks noChangeShapeType="1"/>
            </p:cNvSpPr>
            <p:nvPr/>
          </p:nvSpPr>
          <p:spPr bwMode="auto">
            <a:xfrm>
              <a:off x="388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80" name="Line 200">
              <a:extLst>
                <a:ext uri="{FF2B5EF4-FFF2-40B4-BE49-F238E27FC236}">
                  <a16:creationId xmlns:a16="http://schemas.microsoft.com/office/drawing/2014/main" id="{C91C70BC-68A1-46BD-A710-26FDCDAC7664}"/>
                </a:ext>
              </a:extLst>
            </p:cNvPr>
            <p:cNvSpPr>
              <a:spLocks noChangeShapeType="1"/>
            </p:cNvSpPr>
            <p:nvPr/>
          </p:nvSpPr>
          <p:spPr bwMode="auto">
            <a:xfrm>
              <a:off x="3901"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81" name="Line 201">
              <a:extLst>
                <a:ext uri="{FF2B5EF4-FFF2-40B4-BE49-F238E27FC236}">
                  <a16:creationId xmlns:a16="http://schemas.microsoft.com/office/drawing/2014/main" id="{80D7C77B-22D5-4BAA-80BC-8D8D29730FBB}"/>
                </a:ext>
              </a:extLst>
            </p:cNvPr>
            <p:cNvSpPr>
              <a:spLocks noChangeShapeType="1"/>
            </p:cNvSpPr>
            <p:nvPr/>
          </p:nvSpPr>
          <p:spPr bwMode="auto">
            <a:xfrm>
              <a:off x="3921"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82" name="Line 202">
              <a:extLst>
                <a:ext uri="{FF2B5EF4-FFF2-40B4-BE49-F238E27FC236}">
                  <a16:creationId xmlns:a16="http://schemas.microsoft.com/office/drawing/2014/main" id="{38CA6C94-E98F-4380-A778-1FD448B07DBF}"/>
                </a:ext>
              </a:extLst>
            </p:cNvPr>
            <p:cNvSpPr>
              <a:spLocks noChangeShapeType="1"/>
            </p:cNvSpPr>
            <p:nvPr/>
          </p:nvSpPr>
          <p:spPr bwMode="auto">
            <a:xfrm>
              <a:off x="3936" y="3880"/>
              <a:ext cx="20"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383" name="Line 203">
              <a:extLst>
                <a:ext uri="{FF2B5EF4-FFF2-40B4-BE49-F238E27FC236}">
                  <a16:creationId xmlns:a16="http://schemas.microsoft.com/office/drawing/2014/main" id="{AC95E891-B06D-4AD3-9B7C-FB5BA1742D38}"/>
                </a:ext>
              </a:extLst>
            </p:cNvPr>
            <p:cNvSpPr>
              <a:spLocks noChangeShapeType="1"/>
            </p:cNvSpPr>
            <p:nvPr/>
          </p:nvSpPr>
          <p:spPr bwMode="auto">
            <a:xfrm>
              <a:off x="3956" y="3880"/>
              <a:ext cx="15" cy="1"/>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38918" name="Line 204">
            <a:extLst>
              <a:ext uri="{FF2B5EF4-FFF2-40B4-BE49-F238E27FC236}">
                <a16:creationId xmlns:a16="http://schemas.microsoft.com/office/drawing/2014/main" id="{78535DBF-3182-426D-B463-DF23CB34A836}"/>
              </a:ext>
            </a:extLst>
          </p:cNvPr>
          <p:cNvSpPr>
            <a:spLocks noChangeShapeType="1"/>
          </p:cNvSpPr>
          <p:nvPr>
            <p:custDataLst>
              <p:tags r:id="rId5"/>
            </p:custDataLst>
          </p:nvPr>
        </p:nvSpPr>
        <p:spPr bwMode="auto">
          <a:xfrm>
            <a:off x="6800850" y="5535613"/>
            <a:ext cx="190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19" name="Line 205">
            <a:extLst>
              <a:ext uri="{FF2B5EF4-FFF2-40B4-BE49-F238E27FC236}">
                <a16:creationId xmlns:a16="http://schemas.microsoft.com/office/drawing/2014/main" id="{FBA4D84C-6533-456A-8157-A0EBAE26431B}"/>
              </a:ext>
            </a:extLst>
          </p:cNvPr>
          <p:cNvSpPr>
            <a:spLocks noChangeShapeType="1"/>
          </p:cNvSpPr>
          <p:nvPr>
            <p:custDataLst>
              <p:tags r:id="rId6"/>
            </p:custDataLst>
          </p:nvPr>
        </p:nvSpPr>
        <p:spPr bwMode="auto">
          <a:xfrm>
            <a:off x="68199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0" name="Line 206">
            <a:extLst>
              <a:ext uri="{FF2B5EF4-FFF2-40B4-BE49-F238E27FC236}">
                <a16:creationId xmlns:a16="http://schemas.microsoft.com/office/drawing/2014/main" id="{568944B7-8759-4376-AFC6-8B1923CB3B79}"/>
              </a:ext>
            </a:extLst>
          </p:cNvPr>
          <p:cNvSpPr>
            <a:spLocks noChangeShapeType="1"/>
          </p:cNvSpPr>
          <p:nvPr>
            <p:custDataLst>
              <p:tags r:id="rId7"/>
            </p:custDataLst>
          </p:nvPr>
        </p:nvSpPr>
        <p:spPr bwMode="auto">
          <a:xfrm>
            <a:off x="685165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1" name="Line 207">
            <a:extLst>
              <a:ext uri="{FF2B5EF4-FFF2-40B4-BE49-F238E27FC236}">
                <a16:creationId xmlns:a16="http://schemas.microsoft.com/office/drawing/2014/main" id="{D5B99AD3-9C85-42D9-A183-FF3B333EBAC8}"/>
              </a:ext>
            </a:extLst>
          </p:cNvPr>
          <p:cNvSpPr>
            <a:spLocks noChangeShapeType="1"/>
          </p:cNvSpPr>
          <p:nvPr>
            <p:custDataLst>
              <p:tags r:id="rId8"/>
            </p:custDataLst>
          </p:nvPr>
        </p:nvSpPr>
        <p:spPr bwMode="auto">
          <a:xfrm>
            <a:off x="690721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2" name="Line 208">
            <a:extLst>
              <a:ext uri="{FF2B5EF4-FFF2-40B4-BE49-F238E27FC236}">
                <a16:creationId xmlns:a16="http://schemas.microsoft.com/office/drawing/2014/main" id="{C8043D2D-5D41-4C74-8153-57C5E9564960}"/>
              </a:ext>
            </a:extLst>
          </p:cNvPr>
          <p:cNvSpPr>
            <a:spLocks noChangeShapeType="1"/>
          </p:cNvSpPr>
          <p:nvPr>
            <p:custDataLst>
              <p:tags r:id="rId9"/>
            </p:custDataLst>
          </p:nvPr>
        </p:nvSpPr>
        <p:spPr bwMode="auto">
          <a:xfrm>
            <a:off x="69310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3" name="Line 209">
            <a:extLst>
              <a:ext uri="{FF2B5EF4-FFF2-40B4-BE49-F238E27FC236}">
                <a16:creationId xmlns:a16="http://schemas.microsoft.com/office/drawing/2014/main" id="{DF37E258-819E-4C91-965E-8D898F1077B9}"/>
              </a:ext>
            </a:extLst>
          </p:cNvPr>
          <p:cNvSpPr>
            <a:spLocks noChangeShapeType="1"/>
          </p:cNvSpPr>
          <p:nvPr>
            <p:custDataLst>
              <p:tags r:id="rId10"/>
            </p:custDataLst>
          </p:nvPr>
        </p:nvSpPr>
        <p:spPr bwMode="auto">
          <a:xfrm>
            <a:off x="705008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4" name="Line 210">
            <a:extLst>
              <a:ext uri="{FF2B5EF4-FFF2-40B4-BE49-F238E27FC236}">
                <a16:creationId xmlns:a16="http://schemas.microsoft.com/office/drawing/2014/main" id="{4732ADBE-2DFF-48E4-B318-024E2CCFA861}"/>
              </a:ext>
            </a:extLst>
          </p:cNvPr>
          <p:cNvSpPr>
            <a:spLocks noChangeShapeType="1"/>
          </p:cNvSpPr>
          <p:nvPr>
            <p:custDataLst>
              <p:tags r:id="rId11"/>
            </p:custDataLst>
          </p:nvPr>
        </p:nvSpPr>
        <p:spPr bwMode="auto">
          <a:xfrm>
            <a:off x="70739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5" name="Line 211">
            <a:extLst>
              <a:ext uri="{FF2B5EF4-FFF2-40B4-BE49-F238E27FC236}">
                <a16:creationId xmlns:a16="http://schemas.microsoft.com/office/drawing/2014/main" id="{9106C5A5-09BF-47FC-ACD7-BCF128AF107C}"/>
              </a:ext>
            </a:extLst>
          </p:cNvPr>
          <p:cNvSpPr>
            <a:spLocks noChangeShapeType="1"/>
          </p:cNvSpPr>
          <p:nvPr>
            <p:custDataLst>
              <p:tags r:id="rId12"/>
            </p:custDataLst>
          </p:nvPr>
        </p:nvSpPr>
        <p:spPr bwMode="auto">
          <a:xfrm>
            <a:off x="710565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6" name="Line 212">
            <a:extLst>
              <a:ext uri="{FF2B5EF4-FFF2-40B4-BE49-F238E27FC236}">
                <a16:creationId xmlns:a16="http://schemas.microsoft.com/office/drawing/2014/main" id="{54E04E5F-AEB9-4196-9189-80EB834B16E5}"/>
              </a:ext>
            </a:extLst>
          </p:cNvPr>
          <p:cNvSpPr>
            <a:spLocks noChangeShapeType="1"/>
          </p:cNvSpPr>
          <p:nvPr>
            <p:custDataLst>
              <p:tags r:id="rId13"/>
            </p:custDataLst>
          </p:nvPr>
        </p:nvSpPr>
        <p:spPr bwMode="auto">
          <a:xfrm>
            <a:off x="713740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7" name="Line 213">
            <a:extLst>
              <a:ext uri="{FF2B5EF4-FFF2-40B4-BE49-F238E27FC236}">
                <a16:creationId xmlns:a16="http://schemas.microsoft.com/office/drawing/2014/main" id="{D3038F99-47AA-489E-9F8D-D08E8A9CB91E}"/>
              </a:ext>
            </a:extLst>
          </p:cNvPr>
          <p:cNvSpPr>
            <a:spLocks noChangeShapeType="1"/>
          </p:cNvSpPr>
          <p:nvPr>
            <p:custDataLst>
              <p:tags r:id="rId14"/>
            </p:custDataLst>
          </p:nvPr>
        </p:nvSpPr>
        <p:spPr bwMode="auto">
          <a:xfrm>
            <a:off x="71612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8" name="Line 214">
            <a:extLst>
              <a:ext uri="{FF2B5EF4-FFF2-40B4-BE49-F238E27FC236}">
                <a16:creationId xmlns:a16="http://schemas.microsoft.com/office/drawing/2014/main" id="{B6B0DFB4-E415-4FD6-B0F1-71837F0419DB}"/>
              </a:ext>
            </a:extLst>
          </p:cNvPr>
          <p:cNvSpPr>
            <a:spLocks noChangeShapeType="1"/>
          </p:cNvSpPr>
          <p:nvPr>
            <p:custDataLst>
              <p:tags r:id="rId15"/>
            </p:custDataLst>
          </p:nvPr>
        </p:nvSpPr>
        <p:spPr bwMode="auto">
          <a:xfrm flipH="1">
            <a:off x="7191375" y="5535613"/>
            <a:ext cx="1588" cy="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29" name="Line 215">
            <a:extLst>
              <a:ext uri="{FF2B5EF4-FFF2-40B4-BE49-F238E27FC236}">
                <a16:creationId xmlns:a16="http://schemas.microsoft.com/office/drawing/2014/main" id="{94C4F333-738E-4C18-9BCD-7C57410FE31C}"/>
              </a:ext>
            </a:extLst>
          </p:cNvPr>
          <p:cNvSpPr>
            <a:spLocks noChangeShapeType="1"/>
          </p:cNvSpPr>
          <p:nvPr>
            <p:custDataLst>
              <p:tags r:id="rId16"/>
            </p:custDataLst>
          </p:nvPr>
        </p:nvSpPr>
        <p:spPr bwMode="auto">
          <a:xfrm>
            <a:off x="72167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0" name="Line 216">
            <a:extLst>
              <a:ext uri="{FF2B5EF4-FFF2-40B4-BE49-F238E27FC236}">
                <a16:creationId xmlns:a16="http://schemas.microsoft.com/office/drawing/2014/main" id="{7D219A1C-DFB2-44E2-A361-AA705A75C00E}"/>
              </a:ext>
            </a:extLst>
          </p:cNvPr>
          <p:cNvSpPr>
            <a:spLocks noChangeShapeType="1"/>
          </p:cNvSpPr>
          <p:nvPr>
            <p:custDataLst>
              <p:tags r:id="rId17"/>
            </p:custDataLst>
          </p:nvPr>
        </p:nvSpPr>
        <p:spPr bwMode="auto">
          <a:xfrm>
            <a:off x="724852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1" name="Line 217">
            <a:extLst>
              <a:ext uri="{FF2B5EF4-FFF2-40B4-BE49-F238E27FC236}">
                <a16:creationId xmlns:a16="http://schemas.microsoft.com/office/drawing/2014/main" id="{C317F9DA-A5A4-4FF8-BD07-368B40AB6A2D}"/>
              </a:ext>
            </a:extLst>
          </p:cNvPr>
          <p:cNvSpPr>
            <a:spLocks noChangeShapeType="1"/>
          </p:cNvSpPr>
          <p:nvPr>
            <p:custDataLst>
              <p:tags r:id="rId18"/>
            </p:custDataLst>
          </p:nvPr>
        </p:nvSpPr>
        <p:spPr bwMode="auto">
          <a:xfrm>
            <a:off x="72723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2" name="Line 218">
            <a:extLst>
              <a:ext uri="{FF2B5EF4-FFF2-40B4-BE49-F238E27FC236}">
                <a16:creationId xmlns:a16="http://schemas.microsoft.com/office/drawing/2014/main" id="{1888A84E-E93E-4B6A-9309-A6070305F276}"/>
              </a:ext>
            </a:extLst>
          </p:cNvPr>
          <p:cNvSpPr>
            <a:spLocks noChangeShapeType="1"/>
          </p:cNvSpPr>
          <p:nvPr>
            <p:custDataLst>
              <p:tags r:id="rId19"/>
            </p:custDataLst>
          </p:nvPr>
        </p:nvSpPr>
        <p:spPr bwMode="auto">
          <a:xfrm>
            <a:off x="73040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3" name="Line 219">
            <a:extLst>
              <a:ext uri="{FF2B5EF4-FFF2-40B4-BE49-F238E27FC236}">
                <a16:creationId xmlns:a16="http://schemas.microsoft.com/office/drawing/2014/main" id="{191B5D11-C7E8-40C7-8103-68FD6174DBA1}"/>
              </a:ext>
            </a:extLst>
          </p:cNvPr>
          <p:cNvSpPr>
            <a:spLocks noChangeShapeType="1"/>
          </p:cNvSpPr>
          <p:nvPr>
            <p:custDataLst>
              <p:tags r:id="rId20"/>
            </p:custDataLst>
          </p:nvPr>
        </p:nvSpPr>
        <p:spPr bwMode="auto">
          <a:xfrm>
            <a:off x="733583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4" name="Line 220">
            <a:extLst>
              <a:ext uri="{FF2B5EF4-FFF2-40B4-BE49-F238E27FC236}">
                <a16:creationId xmlns:a16="http://schemas.microsoft.com/office/drawing/2014/main" id="{B9C88C5E-9E35-446C-A9AC-E6C8318D0398}"/>
              </a:ext>
            </a:extLst>
          </p:cNvPr>
          <p:cNvSpPr>
            <a:spLocks noChangeShapeType="1"/>
          </p:cNvSpPr>
          <p:nvPr>
            <p:custDataLst>
              <p:tags r:id="rId21"/>
            </p:custDataLst>
          </p:nvPr>
        </p:nvSpPr>
        <p:spPr bwMode="auto">
          <a:xfrm>
            <a:off x="735965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5" name="Line 221">
            <a:extLst>
              <a:ext uri="{FF2B5EF4-FFF2-40B4-BE49-F238E27FC236}">
                <a16:creationId xmlns:a16="http://schemas.microsoft.com/office/drawing/2014/main" id="{9140D63A-4A29-43E4-B77E-F6B220B1D614}"/>
              </a:ext>
            </a:extLst>
          </p:cNvPr>
          <p:cNvSpPr>
            <a:spLocks noChangeShapeType="1"/>
          </p:cNvSpPr>
          <p:nvPr>
            <p:custDataLst>
              <p:tags r:id="rId22"/>
            </p:custDataLst>
          </p:nvPr>
        </p:nvSpPr>
        <p:spPr bwMode="auto">
          <a:xfrm>
            <a:off x="739140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6" name="Line 222">
            <a:extLst>
              <a:ext uri="{FF2B5EF4-FFF2-40B4-BE49-F238E27FC236}">
                <a16:creationId xmlns:a16="http://schemas.microsoft.com/office/drawing/2014/main" id="{C3F3A6F6-9BA2-4BB1-876B-869432E80FA2}"/>
              </a:ext>
            </a:extLst>
          </p:cNvPr>
          <p:cNvSpPr>
            <a:spLocks noChangeShapeType="1"/>
          </p:cNvSpPr>
          <p:nvPr>
            <p:custDataLst>
              <p:tags r:id="rId23"/>
            </p:custDataLst>
          </p:nvPr>
        </p:nvSpPr>
        <p:spPr bwMode="auto">
          <a:xfrm>
            <a:off x="74152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7" name="Line 223">
            <a:extLst>
              <a:ext uri="{FF2B5EF4-FFF2-40B4-BE49-F238E27FC236}">
                <a16:creationId xmlns:a16="http://schemas.microsoft.com/office/drawing/2014/main" id="{F7693F92-6235-4513-9749-9B4C99A5627E}"/>
              </a:ext>
            </a:extLst>
          </p:cNvPr>
          <p:cNvSpPr>
            <a:spLocks noChangeShapeType="1"/>
          </p:cNvSpPr>
          <p:nvPr>
            <p:custDataLst>
              <p:tags r:id="rId24"/>
            </p:custDataLst>
          </p:nvPr>
        </p:nvSpPr>
        <p:spPr bwMode="auto">
          <a:xfrm>
            <a:off x="74469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8" name="Line 224">
            <a:extLst>
              <a:ext uri="{FF2B5EF4-FFF2-40B4-BE49-F238E27FC236}">
                <a16:creationId xmlns:a16="http://schemas.microsoft.com/office/drawing/2014/main" id="{3070E5C3-453A-436C-ABA4-78B19E1D8BF9}"/>
              </a:ext>
            </a:extLst>
          </p:cNvPr>
          <p:cNvSpPr>
            <a:spLocks noChangeShapeType="1"/>
          </p:cNvSpPr>
          <p:nvPr>
            <p:custDataLst>
              <p:tags r:id="rId25"/>
            </p:custDataLst>
          </p:nvPr>
        </p:nvSpPr>
        <p:spPr bwMode="auto">
          <a:xfrm>
            <a:off x="747871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39" name="Line 225">
            <a:extLst>
              <a:ext uri="{FF2B5EF4-FFF2-40B4-BE49-F238E27FC236}">
                <a16:creationId xmlns:a16="http://schemas.microsoft.com/office/drawing/2014/main" id="{A50F5F5B-DA3D-4143-99BD-1C83274CE1EC}"/>
              </a:ext>
            </a:extLst>
          </p:cNvPr>
          <p:cNvSpPr>
            <a:spLocks noChangeShapeType="1"/>
          </p:cNvSpPr>
          <p:nvPr>
            <p:custDataLst>
              <p:tags r:id="rId26"/>
            </p:custDataLst>
          </p:nvPr>
        </p:nvSpPr>
        <p:spPr bwMode="auto">
          <a:xfrm>
            <a:off x="75025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0" name="Line 226">
            <a:extLst>
              <a:ext uri="{FF2B5EF4-FFF2-40B4-BE49-F238E27FC236}">
                <a16:creationId xmlns:a16="http://schemas.microsoft.com/office/drawing/2014/main" id="{DE4895EA-41C7-4BE4-8D87-8DF9EEAD1F53}"/>
              </a:ext>
            </a:extLst>
          </p:cNvPr>
          <p:cNvSpPr>
            <a:spLocks noChangeShapeType="1"/>
          </p:cNvSpPr>
          <p:nvPr>
            <p:custDataLst>
              <p:tags r:id="rId27"/>
            </p:custDataLst>
          </p:nvPr>
        </p:nvSpPr>
        <p:spPr bwMode="auto">
          <a:xfrm flipH="1" flipV="1">
            <a:off x="7519988" y="5534025"/>
            <a:ext cx="14287"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1" name="Line 227">
            <a:extLst>
              <a:ext uri="{FF2B5EF4-FFF2-40B4-BE49-F238E27FC236}">
                <a16:creationId xmlns:a16="http://schemas.microsoft.com/office/drawing/2014/main" id="{E94921FE-7F55-4062-85AA-EE56958E1252}"/>
              </a:ext>
            </a:extLst>
          </p:cNvPr>
          <p:cNvSpPr>
            <a:spLocks noChangeShapeType="1"/>
          </p:cNvSpPr>
          <p:nvPr>
            <p:custDataLst>
              <p:tags r:id="rId28"/>
            </p:custDataLst>
          </p:nvPr>
        </p:nvSpPr>
        <p:spPr bwMode="auto">
          <a:xfrm>
            <a:off x="75580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2" name="Line 228">
            <a:extLst>
              <a:ext uri="{FF2B5EF4-FFF2-40B4-BE49-F238E27FC236}">
                <a16:creationId xmlns:a16="http://schemas.microsoft.com/office/drawing/2014/main" id="{8C5FCD73-7FA1-4405-B849-B68C11FAEE69}"/>
              </a:ext>
            </a:extLst>
          </p:cNvPr>
          <p:cNvSpPr>
            <a:spLocks noChangeShapeType="1"/>
          </p:cNvSpPr>
          <p:nvPr>
            <p:custDataLst>
              <p:tags r:id="rId29"/>
            </p:custDataLst>
          </p:nvPr>
        </p:nvSpPr>
        <p:spPr bwMode="auto">
          <a:xfrm>
            <a:off x="75898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3" name="Line 229">
            <a:extLst>
              <a:ext uri="{FF2B5EF4-FFF2-40B4-BE49-F238E27FC236}">
                <a16:creationId xmlns:a16="http://schemas.microsoft.com/office/drawing/2014/main" id="{F2852188-670B-4FA8-969A-0FD9BA0EB394}"/>
              </a:ext>
            </a:extLst>
          </p:cNvPr>
          <p:cNvSpPr>
            <a:spLocks noChangeShapeType="1"/>
          </p:cNvSpPr>
          <p:nvPr>
            <p:custDataLst>
              <p:tags r:id="rId30"/>
            </p:custDataLst>
          </p:nvPr>
        </p:nvSpPr>
        <p:spPr bwMode="auto">
          <a:xfrm>
            <a:off x="762158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4" name="Line 230">
            <a:extLst>
              <a:ext uri="{FF2B5EF4-FFF2-40B4-BE49-F238E27FC236}">
                <a16:creationId xmlns:a16="http://schemas.microsoft.com/office/drawing/2014/main" id="{1B01EC08-0EBE-4E7B-8FFB-E9D3284D7531}"/>
              </a:ext>
            </a:extLst>
          </p:cNvPr>
          <p:cNvSpPr>
            <a:spLocks noChangeShapeType="1"/>
          </p:cNvSpPr>
          <p:nvPr>
            <p:custDataLst>
              <p:tags r:id="rId31"/>
            </p:custDataLst>
          </p:nvPr>
        </p:nvSpPr>
        <p:spPr bwMode="auto">
          <a:xfrm>
            <a:off x="76454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5" name="Line 231">
            <a:extLst>
              <a:ext uri="{FF2B5EF4-FFF2-40B4-BE49-F238E27FC236}">
                <a16:creationId xmlns:a16="http://schemas.microsoft.com/office/drawing/2014/main" id="{10E90F5C-3B98-4BF4-B5FD-0120595588DD}"/>
              </a:ext>
            </a:extLst>
          </p:cNvPr>
          <p:cNvSpPr>
            <a:spLocks noChangeShapeType="1"/>
          </p:cNvSpPr>
          <p:nvPr>
            <p:custDataLst>
              <p:tags r:id="rId32"/>
            </p:custDataLst>
          </p:nvPr>
        </p:nvSpPr>
        <p:spPr bwMode="auto">
          <a:xfrm>
            <a:off x="767715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6" name="Line 232">
            <a:extLst>
              <a:ext uri="{FF2B5EF4-FFF2-40B4-BE49-F238E27FC236}">
                <a16:creationId xmlns:a16="http://schemas.microsoft.com/office/drawing/2014/main" id="{29ADD6F2-71E3-43C1-AEE6-76CEE34A3191}"/>
              </a:ext>
            </a:extLst>
          </p:cNvPr>
          <p:cNvSpPr>
            <a:spLocks noChangeShapeType="1"/>
          </p:cNvSpPr>
          <p:nvPr>
            <p:custDataLst>
              <p:tags r:id="rId33"/>
            </p:custDataLst>
          </p:nvPr>
        </p:nvSpPr>
        <p:spPr bwMode="auto">
          <a:xfrm>
            <a:off x="77009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7" name="Line 233">
            <a:extLst>
              <a:ext uri="{FF2B5EF4-FFF2-40B4-BE49-F238E27FC236}">
                <a16:creationId xmlns:a16="http://schemas.microsoft.com/office/drawing/2014/main" id="{00F586BF-4E73-435D-8D10-7647A7CD844F}"/>
              </a:ext>
            </a:extLst>
          </p:cNvPr>
          <p:cNvSpPr>
            <a:spLocks noChangeShapeType="1"/>
          </p:cNvSpPr>
          <p:nvPr>
            <p:custDataLst>
              <p:tags r:id="rId34"/>
            </p:custDataLst>
          </p:nvPr>
        </p:nvSpPr>
        <p:spPr bwMode="auto">
          <a:xfrm>
            <a:off x="205740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8" name="Line 234">
            <a:extLst>
              <a:ext uri="{FF2B5EF4-FFF2-40B4-BE49-F238E27FC236}">
                <a16:creationId xmlns:a16="http://schemas.microsoft.com/office/drawing/2014/main" id="{C508CE90-BF40-4D3E-B5FD-08767C3F9BA8}"/>
              </a:ext>
            </a:extLst>
          </p:cNvPr>
          <p:cNvSpPr>
            <a:spLocks noChangeShapeType="1"/>
          </p:cNvSpPr>
          <p:nvPr>
            <p:custDataLst>
              <p:tags r:id="rId35"/>
            </p:custDataLst>
          </p:nvPr>
        </p:nvSpPr>
        <p:spPr bwMode="auto">
          <a:xfrm>
            <a:off x="20812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49" name="Line 235">
            <a:extLst>
              <a:ext uri="{FF2B5EF4-FFF2-40B4-BE49-F238E27FC236}">
                <a16:creationId xmlns:a16="http://schemas.microsoft.com/office/drawing/2014/main" id="{ECD87410-B4D6-4326-987B-1D0119CF303F}"/>
              </a:ext>
            </a:extLst>
          </p:cNvPr>
          <p:cNvSpPr>
            <a:spLocks noChangeShapeType="1"/>
          </p:cNvSpPr>
          <p:nvPr>
            <p:custDataLst>
              <p:tags r:id="rId36"/>
            </p:custDataLst>
          </p:nvPr>
        </p:nvSpPr>
        <p:spPr bwMode="auto">
          <a:xfrm>
            <a:off x="211296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0" name="Line 236">
            <a:extLst>
              <a:ext uri="{FF2B5EF4-FFF2-40B4-BE49-F238E27FC236}">
                <a16:creationId xmlns:a16="http://schemas.microsoft.com/office/drawing/2014/main" id="{7E6FFE3D-DD46-46E2-A0D9-2285F43795AC}"/>
              </a:ext>
            </a:extLst>
          </p:cNvPr>
          <p:cNvSpPr>
            <a:spLocks noChangeShapeType="1"/>
          </p:cNvSpPr>
          <p:nvPr>
            <p:custDataLst>
              <p:tags r:id="rId37"/>
            </p:custDataLst>
          </p:nvPr>
        </p:nvSpPr>
        <p:spPr bwMode="auto">
          <a:xfrm>
            <a:off x="21367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1" name="Line 237">
            <a:extLst>
              <a:ext uri="{FF2B5EF4-FFF2-40B4-BE49-F238E27FC236}">
                <a16:creationId xmlns:a16="http://schemas.microsoft.com/office/drawing/2014/main" id="{9B79812A-31D4-48A0-A118-BF785E7AC3F7}"/>
              </a:ext>
            </a:extLst>
          </p:cNvPr>
          <p:cNvSpPr>
            <a:spLocks noChangeShapeType="1"/>
          </p:cNvSpPr>
          <p:nvPr>
            <p:custDataLst>
              <p:tags r:id="rId38"/>
            </p:custDataLst>
          </p:nvPr>
        </p:nvSpPr>
        <p:spPr bwMode="auto">
          <a:xfrm>
            <a:off x="21685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2" name="Line 238">
            <a:extLst>
              <a:ext uri="{FF2B5EF4-FFF2-40B4-BE49-F238E27FC236}">
                <a16:creationId xmlns:a16="http://schemas.microsoft.com/office/drawing/2014/main" id="{F4DBE725-873C-4840-88B5-93AB35387D33}"/>
              </a:ext>
            </a:extLst>
          </p:cNvPr>
          <p:cNvSpPr>
            <a:spLocks noChangeShapeType="1"/>
          </p:cNvSpPr>
          <p:nvPr>
            <p:custDataLst>
              <p:tags r:id="rId39"/>
            </p:custDataLst>
          </p:nvPr>
        </p:nvSpPr>
        <p:spPr bwMode="auto">
          <a:xfrm>
            <a:off x="220027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3" name="Line 239">
            <a:extLst>
              <a:ext uri="{FF2B5EF4-FFF2-40B4-BE49-F238E27FC236}">
                <a16:creationId xmlns:a16="http://schemas.microsoft.com/office/drawing/2014/main" id="{C0385F11-A0A1-4CA1-9316-706990B9B05E}"/>
              </a:ext>
            </a:extLst>
          </p:cNvPr>
          <p:cNvSpPr>
            <a:spLocks noChangeShapeType="1"/>
          </p:cNvSpPr>
          <p:nvPr>
            <p:custDataLst>
              <p:tags r:id="rId40"/>
            </p:custDataLst>
          </p:nvPr>
        </p:nvSpPr>
        <p:spPr bwMode="auto">
          <a:xfrm>
            <a:off x="22240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4" name="Line 240">
            <a:extLst>
              <a:ext uri="{FF2B5EF4-FFF2-40B4-BE49-F238E27FC236}">
                <a16:creationId xmlns:a16="http://schemas.microsoft.com/office/drawing/2014/main" id="{85A21EC9-F4C4-44D1-AA11-4D256CD48675}"/>
              </a:ext>
            </a:extLst>
          </p:cNvPr>
          <p:cNvSpPr>
            <a:spLocks noChangeShapeType="1"/>
          </p:cNvSpPr>
          <p:nvPr>
            <p:custDataLst>
              <p:tags r:id="rId41"/>
            </p:custDataLst>
          </p:nvPr>
        </p:nvSpPr>
        <p:spPr bwMode="auto">
          <a:xfrm>
            <a:off x="225583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5" name="Line 241">
            <a:extLst>
              <a:ext uri="{FF2B5EF4-FFF2-40B4-BE49-F238E27FC236}">
                <a16:creationId xmlns:a16="http://schemas.microsoft.com/office/drawing/2014/main" id="{B250F4DE-FE85-47D0-A92C-BEFCC8002CD0}"/>
              </a:ext>
            </a:extLst>
          </p:cNvPr>
          <p:cNvSpPr>
            <a:spLocks noChangeShapeType="1"/>
          </p:cNvSpPr>
          <p:nvPr>
            <p:custDataLst>
              <p:tags r:id="rId42"/>
            </p:custDataLst>
          </p:nvPr>
        </p:nvSpPr>
        <p:spPr bwMode="auto">
          <a:xfrm>
            <a:off x="227965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6" name="Line 242">
            <a:extLst>
              <a:ext uri="{FF2B5EF4-FFF2-40B4-BE49-F238E27FC236}">
                <a16:creationId xmlns:a16="http://schemas.microsoft.com/office/drawing/2014/main" id="{130C7718-DF6F-4CB3-8165-60643ADC04C3}"/>
              </a:ext>
            </a:extLst>
          </p:cNvPr>
          <p:cNvSpPr>
            <a:spLocks noChangeShapeType="1"/>
          </p:cNvSpPr>
          <p:nvPr>
            <p:custDataLst>
              <p:tags r:id="rId43"/>
            </p:custDataLst>
          </p:nvPr>
        </p:nvSpPr>
        <p:spPr bwMode="auto">
          <a:xfrm>
            <a:off x="23114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7" name="Line 243">
            <a:extLst>
              <a:ext uri="{FF2B5EF4-FFF2-40B4-BE49-F238E27FC236}">
                <a16:creationId xmlns:a16="http://schemas.microsoft.com/office/drawing/2014/main" id="{CBB85B8D-6C0E-45B6-8B08-4A24355BF875}"/>
              </a:ext>
            </a:extLst>
          </p:cNvPr>
          <p:cNvSpPr>
            <a:spLocks noChangeShapeType="1"/>
          </p:cNvSpPr>
          <p:nvPr>
            <p:custDataLst>
              <p:tags r:id="rId44"/>
            </p:custDataLst>
          </p:nvPr>
        </p:nvSpPr>
        <p:spPr bwMode="auto">
          <a:xfrm>
            <a:off x="234315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8" name="Line 244">
            <a:extLst>
              <a:ext uri="{FF2B5EF4-FFF2-40B4-BE49-F238E27FC236}">
                <a16:creationId xmlns:a16="http://schemas.microsoft.com/office/drawing/2014/main" id="{234BFA68-378F-4ED1-993E-0BD83080EF15}"/>
              </a:ext>
            </a:extLst>
          </p:cNvPr>
          <p:cNvSpPr>
            <a:spLocks noChangeShapeType="1"/>
          </p:cNvSpPr>
          <p:nvPr>
            <p:custDataLst>
              <p:tags r:id="rId45"/>
            </p:custDataLst>
          </p:nvPr>
        </p:nvSpPr>
        <p:spPr bwMode="auto">
          <a:xfrm>
            <a:off x="23669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59" name="Line 245">
            <a:extLst>
              <a:ext uri="{FF2B5EF4-FFF2-40B4-BE49-F238E27FC236}">
                <a16:creationId xmlns:a16="http://schemas.microsoft.com/office/drawing/2014/main" id="{222FF294-C0F2-43BA-A9AA-DE92E3A17FA1}"/>
              </a:ext>
            </a:extLst>
          </p:cNvPr>
          <p:cNvSpPr>
            <a:spLocks noChangeShapeType="1"/>
          </p:cNvSpPr>
          <p:nvPr>
            <p:custDataLst>
              <p:tags r:id="rId46"/>
            </p:custDataLst>
          </p:nvPr>
        </p:nvSpPr>
        <p:spPr bwMode="auto">
          <a:xfrm>
            <a:off x="239871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0" name="Line 246">
            <a:extLst>
              <a:ext uri="{FF2B5EF4-FFF2-40B4-BE49-F238E27FC236}">
                <a16:creationId xmlns:a16="http://schemas.microsoft.com/office/drawing/2014/main" id="{CD016137-CCFF-4380-9695-D6A5DDCA8FE3}"/>
              </a:ext>
            </a:extLst>
          </p:cNvPr>
          <p:cNvSpPr>
            <a:spLocks noChangeShapeType="1"/>
          </p:cNvSpPr>
          <p:nvPr>
            <p:custDataLst>
              <p:tags r:id="rId47"/>
            </p:custDataLst>
          </p:nvPr>
        </p:nvSpPr>
        <p:spPr bwMode="auto">
          <a:xfrm>
            <a:off x="24225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1" name="Line 247">
            <a:extLst>
              <a:ext uri="{FF2B5EF4-FFF2-40B4-BE49-F238E27FC236}">
                <a16:creationId xmlns:a16="http://schemas.microsoft.com/office/drawing/2014/main" id="{129C5ABE-5E13-4283-8B51-4DF99254200D}"/>
              </a:ext>
            </a:extLst>
          </p:cNvPr>
          <p:cNvSpPr>
            <a:spLocks noChangeShapeType="1"/>
          </p:cNvSpPr>
          <p:nvPr>
            <p:custDataLst>
              <p:tags r:id="rId48"/>
            </p:custDataLst>
          </p:nvPr>
        </p:nvSpPr>
        <p:spPr bwMode="auto">
          <a:xfrm>
            <a:off x="24542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2" name="Line 248">
            <a:extLst>
              <a:ext uri="{FF2B5EF4-FFF2-40B4-BE49-F238E27FC236}">
                <a16:creationId xmlns:a16="http://schemas.microsoft.com/office/drawing/2014/main" id="{E5D1C2BC-5420-449E-8AED-7158D03B1B69}"/>
              </a:ext>
            </a:extLst>
          </p:cNvPr>
          <p:cNvSpPr>
            <a:spLocks noChangeShapeType="1"/>
          </p:cNvSpPr>
          <p:nvPr>
            <p:custDataLst>
              <p:tags r:id="rId49"/>
            </p:custDataLst>
          </p:nvPr>
        </p:nvSpPr>
        <p:spPr bwMode="auto">
          <a:xfrm>
            <a:off x="248602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3" name="Line 249">
            <a:extLst>
              <a:ext uri="{FF2B5EF4-FFF2-40B4-BE49-F238E27FC236}">
                <a16:creationId xmlns:a16="http://schemas.microsoft.com/office/drawing/2014/main" id="{ED622FA4-447F-4DC0-A0BD-DF0B43BC6CB9}"/>
              </a:ext>
            </a:extLst>
          </p:cNvPr>
          <p:cNvSpPr>
            <a:spLocks noChangeShapeType="1"/>
          </p:cNvSpPr>
          <p:nvPr>
            <p:custDataLst>
              <p:tags r:id="rId50"/>
            </p:custDataLst>
          </p:nvPr>
        </p:nvSpPr>
        <p:spPr bwMode="auto">
          <a:xfrm>
            <a:off x="25098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4" name="Line 250">
            <a:extLst>
              <a:ext uri="{FF2B5EF4-FFF2-40B4-BE49-F238E27FC236}">
                <a16:creationId xmlns:a16="http://schemas.microsoft.com/office/drawing/2014/main" id="{871F6486-07DB-4F20-801D-1A0BC9585759}"/>
              </a:ext>
            </a:extLst>
          </p:cNvPr>
          <p:cNvSpPr>
            <a:spLocks noChangeShapeType="1"/>
          </p:cNvSpPr>
          <p:nvPr>
            <p:custDataLst>
              <p:tags r:id="rId51"/>
            </p:custDataLst>
          </p:nvPr>
        </p:nvSpPr>
        <p:spPr bwMode="auto">
          <a:xfrm>
            <a:off x="254158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5" name="Line 251">
            <a:extLst>
              <a:ext uri="{FF2B5EF4-FFF2-40B4-BE49-F238E27FC236}">
                <a16:creationId xmlns:a16="http://schemas.microsoft.com/office/drawing/2014/main" id="{1CE1AA84-8A5F-44AD-8B39-A9F9DE247331}"/>
              </a:ext>
            </a:extLst>
          </p:cNvPr>
          <p:cNvSpPr>
            <a:spLocks noChangeShapeType="1"/>
          </p:cNvSpPr>
          <p:nvPr>
            <p:custDataLst>
              <p:tags r:id="rId52"/>
            </p:custDataLst>
          </p:nvPr>
        </p:nvSpPr>
        <p:spPr bwMode="auto">
          <a:xfrm>
            <a:off x="25654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6" name="Line 252">
            <a:extLst>
              <a:ext uri="{FF2B5EF4-FFF2-40B4-BE49-F238E27FC236}">
                <a16:creationId xmlns:a16="http://schemas.microsoft.com/office/drawing/2014/main" id="{9BAF9C7E-5701-4DD4-B82C-7DCEDB1BBFB3}"/>
              </a:ext>
            </a:extLst>
          </p:cNvPr>
          <p:cNvSpPr>
            <a:spLocks noChangeShapeType="1"/>
          </p:cNvSpPr>
          <p:nvPr>
            <p:custDataLst>
              <p:tags r:id="rId53"/>
            </p:custDataLst>
          </p:nvPr>
        </p:nvSpPr>
        <p:spPr bwMode="auto">
          <a:xfrm>
            <a:off x="259715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7" name="Line 253">
            <a:extLst>
              <a:ext uri="{FF2B5EF4-FFF2-40B4-BE49-F238E27FC236}">
                <a16:creationId xmlns:a16="http://schemas.microsoft.com/office/drawing/2014/main" id="{2D20AC3B-110F-470B-A2A8-329AC5FA9E49}"/>
              </a:ext>
            </a:extLst>
          </p:cNvPr>
          <p:cNvSpPr>
            <a:spLocks noChangeShapeType="1"/>
          </p:cNvSpPr>
          <p:nvPr>
            <p:custDataLst>
              <p:tags r:id="rId54"/>
            </p:custDataLst>
          </p:nvPr>
        </p:nvSpPr>
        <p:spPr bwMode="auto">
          <a:xfrm>
            <a:off x="26209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8" name="Line 254">
            <a:extLst>
              <a:ext uri="{FF2B5EF4-FFF2-40B4-BE49-F238E27FC236}">
                <a16:creationId xmlns:a16="http://schemas.microsoft.com/office/drawing/2014/main" id="{9167A553-76C3-47E0-B88E-FB1433BB53FD}"/>
              </a:ext>
            </a:extLst>
          </p:cNvPr>
          <p:cNvSpPr>
            <a:spLocks noChangeShapeType="1"/>
          </p:cNvSpPr>
          <p:nvPr>
            <p:custDataLst>
              <p:tags r:id="rId55"/>
            </p:custDataLst>
          </p:nvPr>
        </p:nvSpPr>
        <p:spPr bwMode="auto">
          <a:xfrm>
            <a:off x="26527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69" name="Line 255">
            <a:extLst>
              <a:ext uri="{FF2B5EF4-FFF2-40B4-BE49-F238E27FC236}">
                <a16:creationId xmlns:a16="http://schemas.microsoft.com/office/drawing/2014/main" id="{138FE4DA-F6B7-4982-811C-BB396A44A6AE}"/>
              </a:ext>
            </a:extLst>
          </p:cNvPr>
          <p:cNvSpPr>
            <a:spLocks noChangeShapeType="1"/>
          </p:cNvSpPr>
          <p:nvPr>
            <p:custDataLst>
              <p:tags r:id="rId56"/>
            </p:custDataLst>
          </p:nvPr>
        </p:nvSpPr>
        <p:spPr bwMode="auto">
          <a:xfrm>
            <a:off x="268446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0" name="Line 256">
            <a:extLst>
              <a:ext uri="{FF2B5EF4-FFF2-40B4-BE49-F238E27FC236}">
                <a16:creationId xmlns:a16="http://schemas.microsoft.com/office/drawing/2014/main" id="{32995F54-6F95-42D4-94BB-88679FF6A5AC}"/>
              </a:ext>
            </a:extLst>
          </p:cNvPr>
          <p:cNvSpPr>
            <a:spLocks noChangeShapeType="1"/>
          </p:cNvSpPr>
          <p:nvPr>
            <p:custDataLst>
              <p:tags r:id="rId57"/>
            </p:custDataLst>
          </p:nvPr>
        </p:nvSpPr>
        <p:spPr bwMode="auto">
          <a:xfrm>
            <a:off x="27082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1" name="Line 257">
            <a:extLst>
              <a:ext uri="{FF2B5EF4-FFF2-40B4-BE49-F238E27FC236}">
                <a16:creationId xmlns:a16="http://schemas.microsoft.com/office/drawing/2014/main" id="{E9C3BF8E-CF19-4086-A821-C455E670B9AF}"/>
              </a:ext>
            </a:extLst>
          </p:cNvPr>
          <p:cNvSpPr>
            <a:spLocks noChangeShapeType="1"/>
          </p:cNvSpPr>
          <p:nvPr>
            <p:custDataLst>
              <p:tags r:id="rId58"/>
            </p:custDataLst>
          </p:nvPr>
        </p:nvSpPr>
        <p:spPr bwMode="auto">
          <a:xfrm>
            <a:off x="274002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2" name="Line 258">
            <a:extLst>
              <a:ext uri="{FF2B5EF4-FFF2-40B4-BE49-F238E27FC236}">
                <a16:creationId xmlns:a16="http://schemas.microsoft.com/office/drawing/2014/main" id="{A3A2E392-5340-4A42-98F9-DD53E2A16F25}"/>
              </a:ext>
            </a:extLst>
          </p:cNvPr>
          <p:cNvSpPr>
            <a:spLocks noChangeShapeType="1"/>
          </p:cNvSpPr>
          <p:nvPr>
            <p:custDataLst>
              <p:tags r:id="rId59"/>
            </p:custDataLst>
          </p:nvPr>
        </p:nvSpPr>
        <p:spPr bwMode="auto">
          <a:xfrm>
            <a:off x="27638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3" name="Line 259">
            <a:extLst>
              <a:ext uri="{FF2B5EF4-FFF2-40B4-BE49-F238E27FC236}">
                <a16:creationId xmlns:a16="http://schemas.microsoft.com/office/drawing/2014/main" id="{6AAD6A2C-41C1-44AC-9E8A-2B3F091335B6}"/>
              </a:ext>
            </a:extLst>
          </p:cNvPr>
          <p:cNvSpPr>
            <a:spLocks noChangeShapeType="1"/>
          </p:cNvSpPr>
          <p:nvPr>
            <p:custDataLst>
              <p:tags r:id="rId60"/>
            </p:custDataLst>
          </p:nvPr>
        </p:nvSpPr>
        <p:spPr bwMode="auto">
          <a:xfrm>
            <a:off x="27955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4" name="Line 260">
            <a:extLst>
              <a:ext uri="{FF2B5EF4-FFF2-40B4-BE49-F238E27FC236}">
                <a16:creationId xmlns:a16="http://schemas.microsoft.com/office/drawing/2014/main" id="{C5938242-D618-4E13-A3B1-D44E6C1CC974}"/>
              </a:ext>
            </a:extLst>
          </p:cNvPr>
          <p:cNvSpPr>
            <a:spLocks noChangeShapeType="1"/>
          </p:cNvSpPr>
          <p:nvPr>
            <p:custDataLst>
              <p:tags r:id="rId61"/>
            </p:custDataLst>
          </p:nvPr>
        </p:nvSpPr>
        <p:spPr bwMode="auto">
          <a:xfrm>
            <a:off x="282733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5" name="Line 261">
            <a:extLst>
              <a:ext uri="{FF2B5EF4-FFF2-40B4-BE49-F238E27FC236}">
                <a16:creationId xmlns:a16="http://schemas.microsoft.com/office/drawing/2014/main" id="{A33B83F7-9143-4E6C-A931-75C9BC6674F8}"/>
              </a:ext>
            </a:extLst>
          </p:cNvPr>
          <p:cNvSpPr>
            <a:spLocks noChangeShapeType="1"/>
          </p:cNvSpPr>
          <p:nvPr>
            <p:custDataLst>
              <p:tags r:id="rId62"/>
            </p:custDataLst>
          </p:nvPr>
        </p:nvSpPr>
        <p:spPr bwMode="auto">
          <a:xfrm>
            <a:off x="285115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6" name="Line 262">
            <a:extLst>
              <a:ext uri="{FF2B5EF4-FFF2-40B4-BE49-F238E27FC236}">
                <a16:creationId xmlns:a16="http://schemas.microsoft.com/office/drawing/2014/main" id="{3DDED8E0-8BAC-44E3-BCD7-1E80616592E0}"/>
              </a:ext>
            </a:extLst>
          </p:cNvPr>
          <p:cNvSpPr>
            <a:spLocks noChangeShapeType="1"/>
          </p:cNvSpPr>
          <p:nvPr>
            <p:custDataLst>
              <p:tags r:id="rId63"/>
            </p:custDataLst>
          </p:nvPr>
        </p:nvSpPr>
        <p:spPr bwMode="auto">
          <a:xfrm>
            <a:off x="288290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7" name="Line 263">
            <a:extLst>
              <a:ext uri="{FF2B5EF4-FFF2-40B4-BE49-F238E27FC236}">
                <a16:creationId xmlns:a16="http://schemas.microsoft.com/office/drawing/2014/main" id="{23B1546E-3AFE-4B42-BF6C-91803E06D188}"/>
              </a:ext>
            </a:extLst>
          </p:cNvPr>
          <p:cNvSpPr>
            <a:spLocks noChangeShapeType="1"/>
          </p:cNvSpPr>
          <p:nvPr>
            <p:custDataLst>
              <p:tags r:id="rId64"/>
            </p:custDataLst>
          </p:nvPr>
        </p:nvSpPr>
        <p:spPr bwMode="auto">
          <a:xfrm>
            <a:off x="29067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8" name="Line 264">
            <a:extLst>
              <a:ext uri="{FF2B5EF4-FFF2-40B4-BE49-F238E27FC236}">
                <a16:creationId xmlns:a16="http://schemas.microsoft.com/office/drawing/2014/main" id="{5AF71D40-990C-4F11-95D2-2351B4F6B35D}"/>
              </a:ext>
            </a:extLst>
          </p:cNvPr>
          <p:cNvSpPr>
            <a:spLocks noChangeShapeType="1"/>
          </p:cNvSpPr>
          <p:nvPr>
            <p:custDataLst>
              <p:tags r:id="rId65"/>
            </p:custDataLst>
          </p:nvPr>
        </p:nvSpPr>
        <p:spPr bwMode="auto">
          <a:xfrm>
            <a:off x="29384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79" name="Line 265">
            <a:extLst>
              <a:ext uri="{FF2B5EF4-FFF2-40B4-BE49-F238E27FC236}">
                <a16:creationId xmlns:a16="http://schemas.microsoft.com/office/drawing/2014/main" id="{B5F54209-FD13-492B-87E8-30F65F0E6B63}"/>
              </a:ext>
            </a:extLst>
          </p:cNvPr>
          <p:cNvSpPr>
            <a:spLocks noChangeShapeType="1"/>
          </p:cNvSpPr>
          <p:nvPr>
            <p:custDataLst>
              <p:tags r:id="rId66"/>
            </p:custDataLst>
          </p:nvPr>
        </p:nvSpPr>
        <p:spPr bwMode="auto">
          <a:xfrm>
            <a:off x="297021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0" name="Line 266">
            <a:extLst>
              <a:ext uri="{FF2B5EF4-FFF2-40B4-BE49-F238E27FC236}">
                <a16:creationId xmlns:a16="http://schemas.microsoft.com/office/drawing/2014/main" id="{ABB1925B-3BDC-450F-BB9B-B2AEACE7DEF2}"/>
              </a:ext>
            </a:extLst>
          </p:cNvPr>
          <p:cNvSpPr>
            <a:spLocks noChangeShapeType="1"/>
          </p:cNvSpPr>
          <p:nvPr>
            <p:custDataLst>
              <p:tags r:id="rId67"/>
            </p:custDataLst>
          </p:nvPr>
        </p:nvSpPr>
        <p:spPr bwMode="auto">
          <a:xfrm>
            <a:off x="29940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1" name="Line 267">
            <a:extLst>
              <a:ext uri="{FF2B5EF4-FFF2-40B4-BE49-F238E27FC236}">
                <a16:creationId xmlns:a16="http://schemas.microsoft.com/office/drawing/2014/main" id="{7CE96D0A-9C54-4DD5-BF7B-7A725614A527}"/>
              </a:ext>
            </a:extLst>
          </p:cNvPr>
          <p:cNvSpPr>
            <a:spLocks noChangeShapeType="1"/>
          </p:cNvSpPr>
          <p:nvPr>
            <p:custDataLst>
              <p:tags r:id="rId68"/>
            </p:custDataLst>
          </p:nvPr>
        </p:nvSpPr>
        <p:spPr bwMode="auto">
          <a:xfrm>
            <a:off x="302577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2" name="Line 268">
            <a:extLst>
              <a:ext uri="{FF2B5EF4-FFF2-40B4-BE49-F238E27FC236}">
                <a16:creationId xmlns:a16="http://schemas.microsoft.com/office/drawing/2014/main" id="{E5862786-9A17-4160-A94E-3E2690549D9C}"/>
              </a:ext>
            </a:extLst>
          </p:cNvPr>
          <p:cNvSpPr>
            <a:spLocks noChangeShapeType="1"/>
          </p:cNvSpPr>
          <p:nvPr>
            <p:custDataLst>
              <p:tags r:id="rId69"/>
            </p:custDataLst>
          </p:nvPr>
        </p:nvSpPr>
        <p:spPr bwMode="auto">
          <a:xfrm>
            <a:off x="30495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3" name="Line 269">
            <a:extLst>
              <a:ext uri="{FF2B5EF4-FFF2-40B4-BE49-F238E27FC236}">
                <a16:creationId xmlns:a16="http://schemas.microsoft.com/office/drawing/2014/main" id="{EA9DFA5E-47F2-4988-8823-42BDE0124B50}"/>
              </a:ext>
            </a:extLst>
          </p:cNvPr>
          <p:cNvSpPr>
            <a:spLocks noChangeShapeType="1"/>
          </p:cNvSpPr>
          <p:nvPr>
            <p:custDataLst>
              <p:tags r:id="rId70"/>
            </p:custDataLst>
          </p:nvPr>
        </p:nvSpPr>
        <p:spPr bwMode="auto">
          <a:xfrm>
            <a:off x="30813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4" name="Line 270">
            <a:extLst>
              <a:ext uri="{FF2B5EF4-FFF2-40B4-BE49-F238E27FC236}">
                <a16:creationId xmlns:a16="http://schemas.microsoft.com/office/drawing/2014/main" id="{6CA54E0C-BC38-4745-8FE1-23724F524D0F}"/>
              </a:ext>
            </a:extLst>
          </p:cNvPr>
          <p:cNvSpPr>
            <a:spLocks noChangeShapeType="1"/>
          </p:cNvSpPr>
          <p:nvPr>
            <p:custDataLst>
              <p:tags r:id="rId71"/>
            </p:custDataLst>
          </p:nvPr>
        </p:nvSpPr>
        <p:spPr bwMode="auto">
          <a:xfrm>
            <a:off x="311308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5" name="Line 271">
            <a:extLst>
              <a:ext uri="{FF2B5EF4-FFF2-40B4-BE49-F238E27FC236}">
                <a16:creationId xmlns:a16="http://schemas.microsoft.com/office/drawing/2014/main" id="{8613D02C-06E8-4EFE-9AD1-C7C7F35E5DBB}"/>
              </a:ext>
            </a:extLst>
          </p:cNvPr>
          <p:cNvSpPr>
            <a:spLocks noChangeShapeType="1"/>
          </p:cNvSpPr>
          <p:nvPr>
            <p:custDataLst>
              <p:tags r:id="rId72"/>
            </p:custDataLst>
          </p:nvPr>
        </p:nvSpPr>
        <p:spPr bwMode="auto">
          <a:xfrm>
            <a:off x="31369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6" name="Line 272">
            <a:extLst>
              <a:ext uri="{FF2B5EF4-FFF2-40B4-BE49-F238E27FC236}">
                <a16:creationId xmlns:a16="http://schemas.microsoft.com/office/drawing/2014/main" id="{D323D0DD-429D-4767-A76A-A61953738CA7}"/>
              </a:ext>
            </a:extLst>
          </p:cNvPr>
          <p:cNvSpPr>
            <a:spLocks noChangeShapeType="1"/>
          </p:cNvSpPr>
          <p:nvPr>
            <p:custDataLst>
              <p:tags r:id="rId73"/>
            </p:custDataLst>
          </p:nvPr>
        </p:nvSpPr>
        <p:spPr bwMode="auto">
          <a:xfrm>
            <a:off x="316865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7" name="Line 273">
            <a:extLst>
              <a:ext uri="{FF2B5EF4-FFF2-40B4-BE49-F238E27FC236}">
                <a16:creationId xmlns:a16="http://schemas.microsoft.com/office/drawing/2014/main" id="{7E8D3636-40A9-4F71-B8D3-7469F444152B}"/>
              </a:ext>
            </a:extLst>
          </p:cNvPr>
          <p:cNvSpPr>
            <a:spLocks noChangeShapeType="1"/>
          </p:cNvSpPr>
          <p:nvPr>
            <p:custDataLst>
              <p:tags r:id="rId74"/>
            </p:custDataLst>
          </p:nvPr>
        </p:nvSpPr>
        <p:spPr bwMode="auto">
          <a:xfrm>
            <a:off x="31924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8" name="Line 274">
            <a:extLst>
              <a:ext uri="{FF2B5EF4-FFF2-40B4-BE49-F238E27FC236}">
                <a16:creationId xmlns:a16="http://schemas.microsoft.com/office/drawing/2014/main" id="{4E9B7C7C-E7B0-46E0-82CF-16F5C180D2A1}"/>
              </a:ext>
            </a:extLst>
          </p:cNvPr>
          <p:cNvSpPr>
            <a:spLocks noChangeShapeType="1"/>
          </p:cNvSpPr>
          <p:nvPr>
            <p:custDataLst>
              <p:tags r:id="rId75"/>
            </p:custDataLst>
          </p:nvPr>
        </p:nvSpPr>
        <p:spPr bwMode="auto">
          <a:xfrm>
            <a:off x="32242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89" name="Line 275">
            <a:extLst>
              <a:ext uri="{FF2B5EF4-FFF2-40B4-BE49-F238E27FC236}">
                <a16:creationId xmlns:a16="http://schemas.microsoft.com/office/drawing/2014/main" id="{DC027E82-58DA-490F-A15B-F3FB3C5B0583}"/>
              </a:ext>
            </a:extLst>
          </p:cNvPr>
          <p:cNvSpPr>
            <a:spLocks noChangeShapeType="1"/>
          </p:cNvSpPr>
          <p:nvPr>
            <p:custDataLst>
              <p:tags r:id="rId76"/>
            </p:custDataLst>
          </p:nvPr>
        </p:nvSpPr>
        <p:spPr bwMode="auto">
          <a:xfrm>
            <a:off x="325596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0" name="Line 276">
            <a:extLst>
              <a:ext uri="{FF2B5EF4-FFF2-40B4-BE49-F238E27FC236}">
                <a16:creationId xmlns:a16="http://schemas.microsoft.com/office/drawing/2014/main" id="{5AB44FAA-7FDD-4269-80CC-712169B99E05}"/>
              </a:ext>
            </a:extLst>
          </p:cNvPr>
          <p:cNvSpPr>
            <a:spLocks noChangeShapeType="1"/>
          </p:cNvSpPr>
          <p:nvPr>
            <p:custDataLst>
              <p:tags r:id="rId77"/>
            </p:custDataLst>
          </p:nvPr>
        </p:nvSpPr>
        <p:spPr bwMode="auto">
          <a:xfrm>
            <a:off x="32797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1" name="Line 277">
            <a:extLst>
              <a:ext uri="{FF2B5EF4-FFF2-40B4-BE49-F238E27FC236}">
                <a16:creationId xmlns:a16="http://schemas.microsoft.com/office/drawing/2014/main" id="{013C92CA-8AC1-4FED-9C87-FB7413B6E589}"/>
              </a:ext>
            </a:extLst>
          </p:cNvPr>
          <p:cNvSpPr>
            <a:spLocks noChangeShapeType="1"/>
          </p:cNvSpPr>
          <p:nvPr>
            <p:custDataLst>
              <p:tags r:id="rId78"/>
            </p:custDataLst>
          </p:nvPr>
        </p:nvSpPr>
        <p:spPr bwMode="auto">
          <a:xfrm>
            <a:off x="331152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2" name="Line 278">
            <a:extLst>
              <a:ext uri="{FF2B5EF4-FFF2-40B4-BE49-F238E27FC236}">
                <a16:creationId xmlns:a16="http://schemas.microsoft.com/office/drawing/2014/main" id="{40017472-6995-4C93-8C70-9729EB11A88F}"/>
              </a:ext>
            </a:extLst>
          </p:cNvPr>
          <p:cNvSpPr>
            <a:spLocks noChangeShapeType="1"/>
          </p:cNvSpPr>
          <p:nvPr>
            <p:custDataLst>
              <p:tags r:id="rId79"/>
            </p:custDataLst>
          </p:nvPr>
        </p:nvSpPr>
        <p:spPr bwMode="auto">
          <a:xfrm>
            <a:off x="33353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3" name="Line 279">
            <a:extLst>
              <a:ext uri="{FF2B5EF4-FFF2-40B4-BE49-F238E27FC236}">
                <a16:creationId xmlns:a16="http://schemas.microsoft.com/office/drawing/2014/main" id="{E757B109-3DD9-4461-B0FF-19398B903426}"/>
              </a:ext>
            </a:extLst>
          </p:cNvPr>
          <p:cNvSpPr>
            <a:spLocks noChangeShapeType="1"/>
          </p:cNvSpPr>
          <p:nvPr>
            <p:custDataLst>
              <p:tags r:id="rId80"/>
            </p:custDataLst>
          </p:nvPr>
        </p:nvSpPr>
        <p:spPr bwMode="auto">
          <a:xfrm>
            <a:off x="33670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4" name="Line 280">
            <a:extLst>
              <a:ext uri="{FF2B5EF4-FFF2-40B4-BE49-F238E27FC236}">
                <a16:creationId xmlns:a16="http://schemas.microsoft.com/office/drawing/2014/main" id="{9199D356-185F-4614-88D1-4E6091A72DB6}"/>
              </a:ext>
            </a:extLst>
          </p:cNvPr>
          <p:cNvSpPr>
            <a:spLocks noChangeShapeType="1"/>
          </p:cNvSpPr>
          <p:nvPr>
            <p:custDataLst>
              <p:tags r:id="rId81"/>
            </p:custDataLst>
          </p:nvPr>
        </p:nvSpPr>
        <p:spPr bwMode="auto">
          <a:xfrm>
            <a:off x="339883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5" name="Line 281">
            <a:extLst>
              <a:ext uri="{FF2B5EF4-FFF2-40B4-BE49-F238E27FC236}">
                <a16:creationId xmlns:a16="http://schemas.microsoft.com/office/drawing/2014/main" id="{75DB7905-DAC0-45CF-A0BA-0010B4A0BC56}"/>
              </a:ext>
            </a:extLst>
          </p:cNvPr>
          <p:cNvSpPr>
            <a:spLocks noChangeShapeType="1"/>
          </p:cNvSpPr>
          <p:nvPr>
            <p:custDataLst>
              <p:tags r:id="rId82"/>
            </p:custDataLst>
          </p:nvPr>
        </p:nvSpPr>
        <p:spPr bwMode="auto">
          <a:xfrm>
            <a:off x="342265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6" name="Line 282">
            <a:extLst>
              <a:ext uri="{FF2B5EF4-FFF2-40B4-BE49-F238E27FC236}">
                <a16:creationId xmlns:a16="http://schemas.microsoft.com/office/drawing/2014/main" id="{FD1AC6F0-A032-44BB-9011-1DCC9C707A0E}"/>
              </a:ext>
            </a:extLst>
          </p:cNvPr>
          <p:cNvSpPr>
            <a:spLocks noChangeShapeType="1"/>
          </p:cNvSpPr>
          <p:nvPr>
            <p:custDataLst>
              <p:tags r:id="rId83"/>
            </p:custDataLst>
          </p:nvPr>
        </p:nvSpPr>
        <p:spPr bwMode="auto">
          <a:xfrm>
            <a:off x="345440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7" name="Line 283">
            <a:extLst>
              <a:ext uri="{FF2B5EF4-FFF2-40B4-BE49-F238E27FC236}">
                <a16:creationId xmlns:a16="http://schemas.microsoft.com/office/drawing/2014/main" id="{45ED7041-1F7D-4A8D-9457-5D3AC1A178E2}"/>
              </a:ext>
            </a:extLst>
          </p:cNvPr>
          <p:cNvSpPr>
            <a:spLocks noChangeShapeType="1"/>
          </p:cNvSpPr>
          <p:nvPr>
            <p:custDataLst>
              <p:tags r:id="rId84"/>
            </p:custDataLst>
          </p:nvPr>
        </p:nvSpPr>
        <p:spPr bwMode="auto">
          <a:xfrm>
            <a:off x="34782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8" name="Line 284">
            <a:extLst>
              <a:ext uri="{FF2B5EF4-FFF2-40B4-BE49-F238E27FC236}">
                <a16:creationId xmlns:a16="http://schemas.microsoft.com/office/drawing/2014/main" id="{DB0DB073-4525-4908-BCB4-46C6A3F3F2E6}"/>
              </a:ext>
            </a:extLst>
          </p:cNvPr>
          <p:cNvSpPr>
            <a:spLocks noChangeShapeType="1"/>
          </p:cNvSpPr>
          <p:nvPr>
            <p:custDataLst>
              <p:tags r:id="rId85"/>
            </p:custDataLst>
          </p:nvPr>
        </p:nvSpPr>
        <p:spPr bwMode="auto">
          <a:xfrm>
            <a:off x="35099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999" name="Line 285">
            <a:extLst>
              <a:ext uri="{FF2B5EF4-FFF2-40B4-BE49-F238E27FC236}">
                <a16:creationId xmlns:a16="http://schemas.microsoft.com/office/drawing/2014/main" id="{AE868CDC-3F9E-4A0A-B387-795C99F1A90D}"/>
              </a:ext>
            </a:extLst>
          </p:cNvPr>
          <p:cNvSpPr>
            <a:spLocks noChangeShapeType="1"/>
          </p:cNvSpPr>
          <p:nvPr>
            <p:custDataLst>
              <p:tags r:id="rId86"/>
            </p:custDataLst>
          </p:nvPr>
        </p:nvSpPr>
        <p:spPr bwMode="auto">
          <a:xfrm>
            <a:off x="354171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0" name="Line 286">
            <a:extLst>
              <a:ext uri="{FF2B5EF4-FFF2-40B4-BE49-F238E27FC236}">
                <a16:creationId xmlns:a16="http://schemas.microsoft.com/office/drawing/2014/main" id="{4993342B-2318-427C-A6DA-B569EBF9A4AC}"/>
              </a:ext>
            </a:extLst>
          </p:cNvPr>
          <p:cNvSpPr>
            <a:spLocks noChangeShapeType="1"/>
          </p:cNvSpPr>
          <p:nvPr>
            <p:custDataLst>
              <p:tags r:id="rId87"/>
            </p:custDataLst>
          </p:nvPr>
        </p:nvSpPr>
        <p:spPr bwMode="auto">
          <a:xfrm>
            <a:off x="35655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1" name="Line 287">
            <a:extLst>
              <a:ext uri="{FF2B5EF4-FFF2-40B4-BE49-F238E27FC236}">
                <a16:creationId xmlns:a16="http://schemas.microsoft.com/office/drawing/2014/main" id="{F3C07F80-EFCB-403C-8B1A-7AF7FD1A21D0}"/>
              </a:ext>
            </a:extLst>
          </p:cNvPr>
          <p:cNvSpPr>
            <a:spLocks noChangeShapeType="1"/>
          </p:cNvSpPr>
          <p:nvPr>
            <p:custDataLst>
              <p:tags r:id="rId88"/>
            </p:custDataLst>
          </p:nvPr>
        </p:nvSpPr>
        <p:spPr bwMode="auto">
          <a:xfrm>
            <a:off x="359727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2" name="Line 288">
            <a:extLst>
              <a:ext uri="{FF2B5EF4-FFF2-40B4-BE49-F238E27FC236}">
                <a16:creationId xmlns:a16="http://schemas.microsoft.com/office/drawing/2014/main" id="{68FEF850-6381-44DA-83D9-7137A758A55A}"/>
              </a:ext>
            </a:extLst>
          </p:cNvPr>
          <p:cNvSpPr>
            <a:spLocks noChangeShapeType="1"/>
          </p:cNvSpPr>
          <p:nvPr>
            <p:custDataLst>
              <p:tags r:id="rId89"/>
            </p:custDataLst>
          </p:nvPr>
        </p:nvSpPr>
        <p:spPr bwMode="auto">
          <a:xfrm>
            <a:off x="362108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3" name="Line 289">
            <a:extLst>
              <a:ext uri="{FF2B5EF4-FFF2-40B4-BE49-F238E27FC236}">
                <a16:creationId xmlns:a16="http://schemas.microsoft.com/office/drawing/2014/main" id="{CA072907-49F4-460E-8DEB-5EC1BED8C523}"/>
              </a:ext>
            </a:extLst>
          </p:cNvPr>
          <p:cNvSpPr>
            <a:spLocks noChangeShapeType="1"/>
          </p:cNvSpPr>
          <p:nvPr>
            <p:custDataLst>
              <p:tags r:id="rId90"/>
            </p:custDataLst>
          </p:nvPr>
        </p:nvSpPr>
        <p:spPr bwMode="auto">
          <a:xfrm>
            <a:off x="36528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4" name="Line 290">
            <a:extLst>
              <a:ext uri="{FF2B5EF4-FFF2-40B4-BE49-F238E27FC236}">
                <a16:creationId xmlns:a16="http://schemas.microsoft.com/office/drawing/2014/main" id="{BE124A18-684C-4918-AC6A-AE3F88BB8EB0}"/>
              </a:ext>
            </a:extLst>
          </p:cNvPr>
          <p:cNvSpPr>
            <a:spLocks noChangeShapeType="1"/>
          </p:cNvSpPr>
          <p:nvPr>
            <p:custDataLst>
              <p:tags r:id="rId91"/>
            </p:custDataLst>
          </p:nvPr>
        </p:nvSpPr>
        <p:spPr bwMode="auto">
          <a:xfrm>
            <a:off x="368458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5" name="Line 291">
            <a:extLst>
              <a:ext uri="{FF2B5EF4-FFF2-40B4-BE49-F238E27FC236}">
                <a16:creationId xmlns:a16="http://schemas.microsoft.com/office/drawing/2014/main" id="{ABA686CE-7931-4784-991A-9C330BA28D08}"/>
              </a:ext>
            </a:extLst>
          </p:cNvPr>
          <p:cNvSpPr>
            <a:spLocks noChangeShapeType="1"/>
          </p:cNvSpPr>
          <p:nvPr>
            <p:custDataLst>
              <p:tags r:id="rId92"/>
            </p:custDataLst>
          </p:nvPr>
        </p:nvSpPr>
        <p:spPr bwMode="auto">
          <a:xfrm>
            <a:off x="37084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6" name="Line 292">
            <a:extLst>
              <a:ext uri="{FF2B5EF4-FFF2-40B4-BE49-F238E27FC236}">
                <a16:creationId xmlns:a16="http://schemas.microsoft.com/office/drawing/2014/main" id="{76ED2E59-64C2-4D91-82DB-BC4402676805}"/>
              </a:ext>
            </a:extLst>
          </p:cNvPr>
          <p:cNvSpPr>
            <a:spLocks noChangeShapeType="1"/>
          </p:cNvSpPr>
          <p:nvPr>
            <p:custDataLst>
              <p:tags r:id="rId93"/>
            </p:custDataLst>
          </p:nvPr>
        </p:nvSpPr>
        <p:spPr bwMode="auto">
          <a:xfrm>
            <a:off x="374015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7" name="Line 293">
            <a:extLst>
              <a:ext uri="{FF2B5EF4-FFF2-40B4-BE49-F238E27FC236}">
                <a16:creationId xmlns:a16="http://schemas.microsoft.com/office/drawing/2014/main" id="{BD5ACB6F-2AFA-458D-B96C-70A2D1CFD7BE}"/>
              </a:ext>
            </a:extLst>
          </p:cNvPr>
          <p:cNvSpPr>
            <a:spLocks noChangeShapeType="1"/>
          </p:cNvSpPr>
          <p:nvPr>
            <p:custDataLst>
              <p:tags r:id="rId94"/>
            </p:custDataLst>
          </p:nvPr>
        </p:nvSpPr>
        <p:spPr bwMode="auto">
          <a:xfrm>
            <a:off x="376396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8" name="Line 294">
            <a:extLst>
              <a:ext uri="{FF2B5EF4-FFF2-40B4-BE49-F238E27FC236}">
                <a16:creationId xmlns:a16="http://schemas.microsoft.com/office/drawing/2014/main" id="{5F7B19D1-FAAC-4D84-8FB2-A758C2E011EA}"/>
              </a:ext>
            </a:extLst>
          </p:cNvPr>
          <p:cNvSpPr>
            <a:spLocks noChangeShapeType="1"/>
          </p:cNvSpPr>
          <p:nvPr>
            <p:custDataLst>
              <p:tags r:id="rId95"/>
            </p:custDataLst>
          </p:nvPr>
        </p:nvSpPr>
        <p:spPr bwMode="auto">
          <a:xfrm>
            <a:off x="379571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09" name="Line 295">
            <a:extLst>
              <a:ext uri="{FF2B5EF4-FFF2-40B4-BE49-F238E27FC236}">
                <a16:creationId xmlns:a16="http://schemas.microsoft.com/office/drawing/2014/main" id="{AA8CF937-8C1B-4C53-87FD-E8FA272236D7}"/>
              </a:ext>
            </a:extLst>
          </p:cNvPr>
          <p:cNvSpPr>
            <a:spLocks noChangeShapeType="1"/>
          </p:cNvSpPr>
          <p:nvPr>
            <p:custDataLst>
              <p:tags r:id="rId96"/>
            </p:custDataLst>
          </p:nvPr>
        </p:nvSpPr>
        <p:spPr bwMode="auto">
          <a:xfrm>
            <a:off x="381952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0" name="Line 296">
            <a:extLst>
              <a:ext uri="{FF2B5EF4-FFF2-40B4-BE49-F238E27FC236}">
                <a16:creationId xmlns:a16="http://schemas.microsoft.com/office/drawing/2014/main" id="{FF90EE0A-998B-4E92-9DE8-5875764AF214}"/>
              </a:ext>
            </a:extLst>
          </p:cNvPr>
          <p:cNvSpPr>
            <a:spLocks noChangeShapeType="1"/>
          </p:cNvSpPr>
          <p:nvPr>
            <p:custDataLst>
              <p:tags r:id="rId97"/>
            </p:custDataLst>
          </p:nvPr>
        </p:nvSpPr>
        <p:spPr bwMode="auto">
          <a:xfrm>
            <a:off x="38512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1" name="Line 297">
            <a:extLst>
              <a:ext uri="{FF2B5EF4-FFF2-40B4-BE49-F238E27FC236}">
                <a16:creationId xmlns:a16="http://schemas.microsoft.com/office/drawing/2014/main" id="{092FC060-3DF5-4E2B-A0DD-0CDA0EBA5EEB}"/>
              </a:ext>
            </a:extLst>
          </p:cNvPr>
          <p:cNvSpPr>
            <a:spLocks noChangeShapeType="1"/>
          </p:cNvSpPr>
          <p:nvPr>
            <p:custDataLst>
              <p:tags r:id="rId98"/>
            </p:custDataLst>
          </p:nvPr>
        </p:nvSpPr>
        <p:spPr bwMode="auto">
          <a:xfrm>
            <a:off x="3883025"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2" name="Line 298">
            <a:extLst>
              <a:ext uri="{FF2B5EF4-FFF2-40B4-BE49-F238E27FC236}">
                <a16:creationId xmlns:a16="http://schemas.microsoft.com/office/drawing/2014/main" id="{EBA17739-D62F-4A90-9BD6-CA7052DA2D36}"/>
              </a:ext>
            </a:extLst>
          </p:cNvPr>
          <p:cNvSpPr>
            <a:spLocks noChangeShapeType="1"/>
          </p:cNvSpPr>
          <p:nvPr>
            <p:custDataLst>
              <p:tags r:id="rId99"/>
            </p:custDataLst>
          </p:nvPr>
        </p:nvSpPr>
        <p:spPr bwMode="auto">
          <a:xfrm>
            <a:off x="3906838"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3" name="Line 299">
            <a:extLst>
              <a:ext uri="{FF2B5EF4-FFF2-40B4-BE49-F238E27FC236}">
                <a16:creationId xmlns:a16="http://schemas.microsoft.com/office/drawing/2014/main" id="{C59D2921-7423-48EA-B1E6-AA1A7FF4F630}"/>
              </a:ext>
            </a:extLst>
          </p:cNvPr>
          <p:cNvSpPr>
            <a:spLocks noChangeShapeType="1"/>
          </p:cNvSpPr>
          <p:nvPr>
            <p:custDataLst>
              <p:tags r:id="rId100"/>
            </p:custDataLst>
          </p:nvPr>
        </p:nvSpPr>
        <p:spPr bwMode="auto">
          <a:xfrm>
            <a:off x="3938588"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4" name="Line 300">
            <a:extLst>
              <a:ext uri="{FF2B5EF4-FFF2-40B4-BE49-F238E27FC236}">
                <a16:creationId xmlns:a16="http://schemas.microsoft.com/office/drawing/2014/main" id="{B301733F-7FAB-449C-85D4-A38C377E160E}"/>
              </a:ext>
            </a:extLst>
          </p:cNvPr>
          <p:cNvSpPr>
            <a:spLocks noChangeShapeType="1"/>
          </p:cNvSpPr>
          <p:nvPr>
            <p:custDataLst>
              <p:tags r:id="rId101"/>
            </p:custDataLst>
          </p:nvPr>
        </p:nvSpPr>
        <p:spPr bwMode="auto">
          <a:xfrm>
            <a:off x="396240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5" name="Line 301">
            <a:extLst>
              <a:ext uri="{FF2B5EF4-FFF2-40B4-BE49-F238E27FC236}">
                <a16:creationId xmlns:a16="http://schemas.microsoft.com/office/drawing/2014/main" id="{C815A85E-6E2F-463C-B295-C19A82C6A6B3}"/>
              </a:ext>
            </a:extLst>
          </p:cNvPr>
          <p:cNvSpPr>
            <a:spLocks noChangeShapeType="1"/>
          </p:cNvSpPr>
          <p:nvPr>
            <p:custDataLst>
              <p:tags r:id="rId102"/>
            </p:custDataLst>
          </p:nvPr>
        </p:nvSpPr>
        <p:spPr bwMode="auto">
          <a:xfrm>
            <a:off x="3994150"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6" name="Line 302">
            <a:extLst>
              <a:ext uri="{FF2B5EF4-FFF2-40B4-BE49-F238E27FC236}">
                <a16:creationId xmlns:a16="http://schemas.microsoft.com/office/drawing/2014/main" id="{AFC66116-DEB4-471A-8BE3-DF898AEFAA3F}"/>
              </a:ext>
            </a:extLst>
          </p:cNvPr>
          <p:cNvSpPr>
            <a:spLocks noChangeShapeType="1"/>
          </p:cNvSpPr>
          <p:nvPr>
            <p:custDataLst>
              <p:tags r:id="rId103"/>
            </p:custDataLst>
          </p:nvPr>
        </p:nvSpPr>
        <p:spPr bwMode="auto">
          <a:xfrm>
            <a:off x="4025900" y="5535613"/>
            <a:ext cx="23813"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7" name="Line 303">
            <a:extLst>
              <a:ext uri="{FF2B5EF4-FFF2-40B4-BE49-F238E27FC236}">
                <a16:creationId xmlns:a16="http://schemas.microsoft.com/office/drawing/2014/main" id="{D55C7EF8-3927-4966-A95A-07FE110C5DC5}"/>
              </a:ext>
            </a:extLst>
          </p:cNvPr>
          <p:cNvSpPr>
            <a:spLocks noChangeShapeType="1"/>
          </p:cNvSpPr>
          <p:nvPr>
            <p:custDataLst>
              <p:tags r:id="rId104"/>
            </p:custDataLst>
          </p:nvPr>
        </p:nvSpPr>
        <p:spPr bwMode="auto">
          <a:xfrm>
            <a:off x="4049713"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8" name="Line 304">
            <a:extLst>
              <a:ext uri="{FF2B5EF4-FFF2-40B4-BE49-F238E27FC236}">
                <a16:creationId xmlns:a16="http://schemas.microsoft.com/office/drawing/2014/main" id="{8D33FE50-FB52-4392-9DE6-C5864C921AC7}"/>
              </a:ext>
            </a:extLst>
          </p:cNvPr>
          <p:cNvSpPr>
            <a:spLocks noChangeShapeType="1"/>
          </p:cNvSpPr>
          <p:nvPr>
            <p:custDataLst>
              <p:tags r:id="rId105"/>
            </p:custDataLst>
          </p:nvPr>
        </p:nvSpPr>
        <p:spPr bwMode="auto">
          <a:xfrm>
            <a:off x="4081463" y="5535613"/>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19" name="Line 305">
            <a:extLst>
              <a:ext uri="{FF2B5EF4-FFF2-40B4-BE49-F238E27FC236}">
                <a16:creationId xmlns:a16="http://schemas.microsoft.com/office/drawing/2014/main" id="{5F854B19-CDD6-418C-A045-AE5BE1E1CE24}"/>
              </a:ext>
            </a:extLst>
          </p:cNvPr>
          <p:cNvSpPr>
            <a:spLocks noChangeShapeType="1"/>
          </p:cNvSpPr>
          <p:nvPr>
            <p:custDataLst>
              <p:tags r:id="rId106"/>
            </p:custDataLst>
          </p:nvPr>
        </p:nvSpPr>
        <p:spPr bwMode="auto">
          <a:xfrm>
            <a:off x="4105275" y="553561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0" name="Line 306">
            <a:extLst>
              <a:ext uri="{FF2B5EF4-FFF2-40B4-BE49-F238E27FC236}">
                <a16:creationId xmlns:a16="http://schemas.microsoft.com/office/drawing/2014/main" id="{9B73ED9F-2EC9-4260-BB5E-3708C52B2CBE}"/>
              </a:ext>
            </a:extLst>
          </p:cNvPr>
          <p:cNvSpPr>
            <a:spLocks noChangeShapeType="1"/>
          </p:cNvSpPr>
          <p:nvPr>
            <p:custDataLst>
              <p:tags r:id="rId107"/>
            </p:custDataLst>
          </p:nvPr>
        </p:nvSpPr>
        <p:spPr bwMode="auto">
          <a:xfrm flipV="1">
            <a:off x="4137025" y="5527675"/>
            <a:ext cx="31750"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1" name="Line 307">
            <a:extLst>
              <a:ext uri="{FF2B5EF4-FFF2-40B4-BE49-F238E27FC236}">
                <a16:creationId xmlns:a16="http://schemas.microsoft.com/office/drawing/2014/main" id="{B84AAEEE-BF31-4125-9BE6-1720E21A78B9}"/>
              </a:ext>
            </a:extLst>
          </p:cNvPr>
          <p:cNvSpPr>
            <a:spLocks noChangeShapeType="1"/>
          </p:cNvSpPr>
          <p:nvPr>
            <p:custDataLst>
              <p:tags r:id="rId108"/>
            </p:custDataLst>
          </p:nvPr>
        </p:nvSpPr>
        <p:spPr bwMode="auto">
          <a:xfrm>
            <a:off x="4168775" y="5527675"/>
            <a:ext cx="23813"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2" name="Line 308">
            <a:extLst>
              <a:ext uri="{FF2B5EF4-FFF2-40B4-BE49-F238E27FC236}">
                <a16:creationId xmlns:a16="http://schemas.microsoft.com/office/drawing/2014/main" id="{1C4E2DC0-CE95-49D3-8841-4A5E19F50BF7}"/>
              </a:ext>
            </a:extLst>
          </p:cNvPr>
          <p:cNvSpPr>
            <a:spLocks noChangeShapeType="1"/>
          </p:cNvSpPr>
          <p:nvPr>
            <p:custDataLst>
              <p:tags r:id="rId109"/>
            </p:custDataLst>
          </p:nvPr>
        </p:nvSpPr>
        <p:spPr bwMode="auto">
          <a:xfrm>
            <a:off x="4192588" y="5527675"/>
            <a:ext cx="31750"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3" name="Line 309">
            <a:extLst>
              <a:ext uri="{FF2B5EF4-FFF2-40B4-BE49-F238E27FC236}">
                <a16:creationId xmlns:a16="http://schemas.microsoft.com/office/drawing/2014/main" id="{52060071-20BF-46AC-84B6-A778DF1C3344}"/>
              </a:ext>
            </a:extLst>
          </p:cNvPr>
          <p:cNvSpPr>
            <a:spLocks noChangeShapeType="1"/>
          </p:cNvSpPr>
          <p:nvPr>
            <p:custDataLst>
              <p:tags r:id="rId110"/>
            </p:custDataLst>
          </p:nvPr>
        </p:nvSpPr>
        <p:spPr bwMode="auto">
          <a:xfrm>
            <a:off x="4224338" y="5527675"/>
            <a:ext cx="23812"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4" name="Line 310">
            <a:extLst>
              <a:ext uri="{FF2B5EF4-FFF2-40B4-BE49-F238E27FC236}">
                <a16:creationId xmlns:a16="http://schemas.microsoft.com/office/drawing/2014/main" id="{AAC7A05D-B74E-4CF1-8B10-2D67C7663C09}"/>
              </a:ext>
            </a:extLst>
          </p:cNvPr>
          <p:cNvSpPr>
            <a:spLocks noChangeShapeType="1"/>
          </p:cNvSpPr>
          <p:nvPr>
            <p:custDataLst>
              <p:tags r:id="rId111"/>
            </p:custDataLst>
          </p:nvPr>
        </p:nvSpPr>
        <p:spPr bwMode="auto">
          <a:xfrm>
            <a:off x="4248150" y="5527675"/>
            <a:ext cx="31750"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5" name="Line 311">
            <a:extLst>
              <a:ext uri="{FF2B5EF4-FFF2-40B4-BE49-F238E27FC236}">
                <a16:creationId xmlns:a16="http://schemas.microsoft.com/office/drawing/2014/main" id="{9CF31D03-4961-43E7-B8FC-F6F54795965F}"/>
              </a:ext>
            </a:extLst>
          </p:cNvPr>
          <p:cNvSpPr>
            <a:spLocks noChangeShapeType="1"/>
          </p:cNvSpPr>
          <p:nvPr>
            <p:custDataLst>
              <p:tags r:id="rId112"/>
            </p:custDataLst>
          </p:nvPr>
        </p:nvSpPr>
        <p:spPr bwMode="auto">
          <a:xfrm>
            <a:off x="4279900" y="5527675"/>
            <a:ext cx="31750"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6" name="Line 312">
            <a:extLst>
              <a:ext uri="{FF2B5EF4-FFF2-40B4-BE49-F238E27FC236}">
                <a16:creationId xmlns:a16="http://schemas.microsoft.com/office/drawing/2014/main" id="{412759C1-0819-4665-9561-68B2F0BBB8CC}"/>
              </a:ext>
            </a:extLst>
          </p:cNvPr>
          <p:cNvSpPr>
            <a:spLocks noChangeShapeType="1"/>
          </p:cNvSpPr>
          <p:nvPr>
            <p:custDataLst>
              <p:tags r:id="rId113"/>
            </p:custDataLst>
          </p:nvPr>
        </p:nvSpPr>
        <p:spPr bwMode="auto">
          <a:xfrm>
            <a:off x="4311650" y="5527675"/>
            <a:ext cx="23813"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7" name="Line 313">
            <a:extLst>
              <a:ext uri="{FF2B5EF4-FFF2-40B4-BE49-F238E27FC236}">
                <a16:creationId xmlns:a16="http://schemas.microsoft.com/office/drawing/2014/main" id="{9850247B-7A4D-4E67-9BB4-E239AEE72A37}"/>
              </a:ext>
            </a:extLst>
          </p:cNvPr>
          <p:cNvSpPr>
            <a:spLocks noChangeShapeType="1"/>
          </p:cNvSpPr>
          <p:nvPr>
            <p:custDataLst>
              <p:tags r:id="rId114"/>
            </p:custDataLst>
          </p:nvPr>
        </p:nvSpPr>
        <p:spPr bwMode="auto">
          <a:xfrm flipV="1">
            <a:off x="4335463" y="5519738"/>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8" name="Line 314">
            <a:extLst>
              <a:ext uri="{FF2B5EF4-FFF2-40B4-BE49-F238E27FC236}">
                <a16:creationId xmlns:a16="http://schemas.microsoft.com/office/drawing/2014/main" id="{12DB27E4-4CD6-49B1-AE99-B5C476358296}"/>
              </a:ext>
            </a:extLst>
          </p:cNvPr>
          <p:cNvSpPr>
            <a:spLocks noChangeShapeType="1"/>
          </p:cNvSpPr>
          <p:nvPr>
            <p:custDataLst>
              <p:tags r:id="rId115"/>
            </p:custDataLst>
          </p:nvPr>
        </p:nvSpPr>
        <p:spPr bwMode="auto">
          <a:xfrm>
            <a:off x="4367213" y="5519738"/>
            <a:ext cx="23812"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29" name="Line 315">
            <a:extLst>
              <a:ext uri="{FF2B5EF4-FFF2-40B4-BE49-F238E27FC236}">
                <a16:creationId xmlns:a16="http://schemas.microsoft.com/office/drawing/2014/main" id="{6C734171-C8A9-4778-8E69-05D40DEC1BDA}"/>
              </a:ext>
            </a:extLst>
          </p:cNvPr>
          <p:cNvSpPr>
            <a:spLocks noChangeShapeType="1"/>
          </p:cNvSpPr>
          <p:nvPr>
            <p:custDataLst>
              <p:tags r:id="rId116"/>
            </p:custDataLst>
          </p:nvPr>
        </p:nvSpPr>
        <p:spPr bwMode="auto">
          <a:xfrm>
            <a:off x="4391025" y="5519738"/>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0" name="Line 316">
            <a:extLst>
              <a:ext uri="{FF2B5EF4-FFF2-40B4-BE49-F238E27FC236}">
                <a16:creationId xmlns:a16="http://schemas.microsoft.com/office/drawing/2014/main" id="{971553BC-4654-4677-A974-5988491E473F}"/>
              </a:ext>
            </a:extLst>
          </p:cNvPr>
          <p:cNvSpPr>
            <a:spLocks noChangeShapeType="1"/>
          </p:cNvSpPr>
          <p:nvPr>
            <p:custDataLst>
              <p:tags r:id="rId117"/>
            </p:custDataLst>
          </p:nvPr>
        </p:nvSpPr>
        <p:spPr bwMode="auto">
          <a:xfrm>
            <a:off x="4422775" y="5519738"/>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1" name="Line 317">
            <a:extLst>
              <a:ext uri="{FF2B5EF4-FFF2-40B4-BE49-F238E27FC236}">
                <a16:creationId xmlns:a16="http://schemas.microsoft.com/office/drawing/2014/main" id="{8FFDDC86-8C0E-4674-BF92-F15EAF99BC5B}"/>
              </a:ext>
            </a:extLst>
          </p:cNvPr>
          <p:cNvSpPr>
            <a:spLocks noChangeShapeType="1"/>
          </p:cNvSpPr>
          <p:nvPr>
            <p:custDataLst>
              <p:tags r:id="rId118"/>
            </p:custDataLst>
          </p:nvPr>
        </p:nvSpPr>
        <p:spPr bwMode="auto">
          <a:xfrm flipV="1">
            <a:off x="4454525" y="5511800"/>
            <a:ext cx="23813"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2" name="Line 318">
            <a:extLst>
              <a:ext uri="{FF2B5EF4-FFF2-40B4-BE49-F238E27FC236}">
                <a16:creationId xmlns:a16="http://schemas.microsoft.com/office/drawing/2014/main" id="{095DAAB1-DC69-4E02-980B-9CD777B7FBAD}"/>
              </a:ext>
            </a:extLst>
          </p:cNvPr>
          <p:cNvSpPr>
            <a:spLocks noChangeShapeType="1"/>
          </p:cNvSpPr>
          <p:nvPr>
            <p:custDataLst>
              <p:tags r:id="rId119"/>
            </p:custDataLst>
          </p:nvPr>
        </p:nvSpPr>
        <p:spPr bwMode="auto">
          <a:xfrm>
            <a:off x="4478338" y="5511800"/>
            <a:ext cx="31750"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3" name="Line 319">
            <a:extLst>
              <a:ext uri="{FF2B5EF4-FFF2-40B4-BE49-F238E27FC236}">
                <a16:creationId xmlns:a16="http://schemas.microsoft.com/office/drawing/2014/main" id="{EB6AEA29-4A18-44E4-9264-E8AE1481DC1E}"/>
              </a:ext>
            </a:extLst>
          </p:cNvPr>
          <p:cNvSpPr>
            <a:spLocks noChangeShapeType="1"/>
          </p:cNvSpPr>
          <p:nvPr>
            <p:custDataLst>
              <p:tags r:id="rId120"/>
            </p:custDataLst>
          </p:nvPr>
        </p:nvSpPr>
        <p:spPr bwMode="auto">
          <a:xfrm flipV="1">
            <a:off x="4510088" y="5503863"/>
            <a:ext cx="23812"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4" name="Line 320">
            <a:extLst>
              <a:ext uri="{FF2B5EF4-FFF2-40B4-BE49-F238E27FC236}">
                <a16:creationId xmlns:a16="http://schemas.microsoft.com/office/drawing/2014/main" id="{D45E0F75-40C3-4233-9B02-89EF443CFCC4}"/>
              </a:ext>
            </a:extLst>
          </p:cNvPr>
          <p:cNvSpPr>
            <a:spLocks noChangeShapeType="1"/>
          </p:cNvSpPr>
          <p:nvPr>
            <p:custDataLst>
              <p:tags r:id="rId121"/>
            </p:custDataLst>
          </p:nvPr>
        </p:nvSpPr>
        <p:spPr bwMode="auto">
          <a:xfrm>
            <a:off x="4533900" y="5503863"/>
            <a:ext cx="31750" cy="15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5" name="Line 321">
            <a:extLst>
              <a:ext uri="{FF2B5EF4-FFF2-40B4-BE49-F238E27FC236}">
                <a16:creationId xmlns:a16="http://schemas.microsoft.com/office/drawing/2014/main" id="{D4AF0E67-297F-4A4F-9013-4AEF8DB0EA61}"/>
              </a:ext>
            </a:extLst>
          </p:cNvPr>
          <p:cNvSpPr>
            <a:spLocks noChangeShapeType="1"/>
          </p:cNvSpPr>
          <p:nvPr>
            <p:custDataLst>
              <p:tags r:id="rId122"/>
            </p:custDataLst>
          </p:nvPr>
        </p:nvSpPr>
        <p:spPr bwMode="auto">
          <a:xfrm flipV="1">
            <a:off x="4565650" y="5495925"/>
            <a:ext cx="31750"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6" name="Line 322">
            <a:extLst>
              <a:ext uri="{FF2B5EF4-FFF2-40B4-BE49-F238E27FC236}">
                <a16:creationId xmlns:a16="http://schemas.microsoft.com/office/drawing/2014/main" id="{E7DF5C9C-37A9-4E62-BDED-C571CE9E48FD}"/>
              </a:ext>
            </a:extLst>
          </p:cNvPr>
          <p:cNvSpPr>
            <a:spLocks noChangeShapeType="1"/>
          </p:cNvSpPr>
          <p:nvPr>
            <p:custDataLst>
              <p:tags r:id="rId123"/>
            </p:custDataLst>
          </p:nvPr>
        </p:nvSpPr>
        <p:spPr bwMode="auto">
          <a:xfrm>
            <a:off x="4597400" y="5495925"/>
            <a:ext cx="23813"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7" name="Line 323">
            <a:extLst>
              <a:ext uri="{FF2B5EF4-FFF2-40B4-BE49-F238E27FC236}">
                <a16:creationId xmlns:a16="http://schemas.microsoft.com/office/drawing/2014/main" id="{1DE45943-60E6-4886-BCE5-7BB603261FFF}"/>
              </a:ext>
            </a:extLst>
          </p:cNvPr>
          <p:cNvSpPr>
            <a:spLocks noChangeShapeType="1"/>
          </p:cNvSpPr>
          <p:nvPr>
            <p:custDataLst>
              <p:tags r:id="rId124"/>
            </p:custDataLst>
          </p:nvPr>
        </p:nvSpPr>
        <p:spPr bwMode="auto">
          <a:xfrm flipV="1">
            <a:off x="4621213" y="5487988"/>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8" name="Line 324">
            <a:extLst>
              <a:ext uri="{FF2B5EF4-FFF2-40B4-BE49-F238E27FC236}">
                <a16:creationId xmlns:a16="http://schemas.microsoft.com/office/drawing/2014/main" id="{9EB8715D-F02F-413A-B420-DC3C68F29A7A}"/>
              </a:ext>
            </a:extLst>
          </p:cNvPr>
          <p:cNvSpPr>
            <a:spLocks noChangeShapeType="1"/>
          </p:cNvSpPr>
          <p:nvPr>
            <p:custDataLst>
              <p:tags r:id="rId125"/>
            </p:custDataLst>
          </p:nvPr>
        </p:nvSpPr>
        <p:spPr bwMode="auto">
          <a:xfrm flipV="1">
            <a:off x="4652963" y="5481638"/>
            <a:ext cx="23812" cy="63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39" name="Line 325">
            <a:extLst>
              <a:ext uri="{FF2B5EF4-FFF2-40B4-BE49-F238E27FC236}">
                <a16:creationId xmlns:a16="http://schemas.microsoft.com/office/drawing/2014/main" id="{A3CC8155-412A-486D-8721-77C182CD072F}"/>
              </a:ext>
            </a:extLst>
          </p:cNvPr>
          <p:cNvSpPr>
            <a:spLocks noChangeShapeType="1"/>
          </p:cNvSpPr>
          <p:nvPr>
            <p:custDataLst>
              <p:tags r:id="rId126"/>
            </p:custDataLst>
          </p:nvPr>
        </p:nvSpPr>
        <p:spPr bwMode="auto">
          <a:xfrm flipV="1">
            <a:off x="4676775" y="5473700"/>
            <a:ext cx="31750"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0" name="Line 326">
            <a:extLst>
              <a:ext uri="{FF2B5EF4-FFF2-40B4-BE49-F238E27FC236}">
                <a16:creationId xmlns:a16="http://schemas.microsoft.com/office/drawing/2014/main" id="{BA0CD924-5BAE-4C2C-8F06-EAEE37210A40}"/>
              </a:ext>
            </a:extLst>
          </p:cNvPr>
          <p:cNvSpPr>
            <a:spLocks noChangeShapeType="1"/>
          </p:cNvSpPr>
          <p:nvPr>
            <p:custDataLst>
              <p:tags r:id="rId127"/>
            </p:custDataLst>
          </p:nvPr>
        </p:nvSpPr>
        <p:spPr bwMode="auto">
          <a:xfrm flipV="1">
            <a:off x="4708525" y="5465763"/>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1" name="Line 327">
            <a:extLst>
              <a:ext uri="{FF2B5EF4-FFF2-40B4-BE49-F238E27FC236}">
                <a16:creationId xmlns:a16="http://schemas.microsoft.com/office/drawing/2014/main" id="{51C336D7-18B3-4A73-835E-C2BB5944165F}"/>
              </a:ext>
            </a:extLst>
          </p:cNvPr>
          <p:cNvSpPr>
            <a:spLocks noChangeShapeType="1"/>
          </p:cNvSpPr>
          <p:nvPr>
            <p:custDataLst>
              <p:tags r:id="rId128"/>
            </p:custDataLst>
          </p:nvPr>
        </p:nvSpPr>
        <p:spPr bwMode="auto">
          <a:xfrm flipV="1">
            <a:off x="4740275" y="5457825"/>
            <a:ext cx="23813"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2" name="Line 328">
            <a:extLst>
              <a:ext uri="{FF2B5EF4-FFF2-40B4-BE49-F238E27FC236}">
                <a16:creationId xmlns:a16="http://schemas.microsoft.com/office/drawing/2014/main" id="{FB735DB5-E656-4DD9-939F-ABD8C1BDD332}"/>
              </a:ext>
            </a:extLst>
          </p:cNvPr>
          <p:cNvSpPr>
            <a:spLocks noChangeShapeType="1"/>
          </p:cNvSpPr>
          <p:nvPr>
            <p:custDataLst>
              <p:tags r:id="rId129"/>
            </p:custDataLst>
          </p:nvPr>
        </p:nvSpPr>
        <p:spPr bwMode="auto">
          <a:xfrm flipV="1">
            <a:off x="4764088" y="5449888"/>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3" name="Line 329">
            <a:extLst>
              <a:ext uri="{FF2B5EF4-FFF2-40B4-BE49-F238E27FC236}">
                <a16:creationId xmlns:a16="http://schemas.microsoft.com/office/drawing/2014/main" id="{854EC034-B5D5-444A-BB8F-165F44457E16}"/>
              </a:ext>
            </a:extLst>
          </p:cNvPr>
          <p:cNvSpPr>
            <a:spLocks noChangeShapeType="1"/>
          </p:cNvSpPr>
          <p:nvPr>
            <p:custDataLst>
              <p:tags r:id="rId130"/>
            </p:custDataLst>
          </p:nvPr>
        </p:nvSpPr>
        <p:spPr bwMode="auto">
          <a:xfrm flipV="1">
            <a:off x="4795838" y="5441950"/>
            <a:ext cx="23812"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4" name="Line 330">
            <a:extLst>
              <a:ext uri="{FF2B5EF4-FFF2-40B4-BE49-F238E27FC236}">
                <a16:creationId xmlns:a16="http://schemas.microsoft.com/office/drawing/2014/main" id="{685F4D33-73F5-4CF0-BDE1-C8179D227D36}"/>
              </a:ext>
            </a:extLst>
          </p:cNvPr>
          <p:cNvSpPr>
            <a:spLocks noChangeShapeType="1"/>
          </p:cNvSpPr>
          <p:nvPr>
            <p:custDataLst>
              <p:tags r:id="rId131"/>
            </p:custDataLst>
          </p:nvPr>
        </p:nvSpPr>
        <p:spPr bwMode="auto">
          <a:xfrm flipV="1">
            <a:off x="4819650" y="5434013"/>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5" name="Line 331">
            <a:extLst>
              <a:ext uri="{FF2B5EF4-FFF2-40B4-BE49-F238E27FC236}">
                <a16:creationId xmlns:a16="http://schemas.microsoft.com/office/drawing/2014/main" id="{4022D0BB-A32E-477D-A8C7-EA9F6450F880}"/>
              </a:ext>
            </a:extLst>
          </p:cNvPr>
          <p:cNvSpPr>
            <a:spLocks noChangeShapeType="1"/>
          </p:cNvSpPr>
          <p:nvPr>
            <p:custDataLst>
              <p:tags r:id="rId132"/>
            </p:custDataLst>
          </p:nvPr>
        </p:nvSpPr>
        <p:spPr bwMode="auto">
          <a:xfrm flipV="1">
            <a:off x="4851400" y="5418138"/>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6" name="Line 332">
            <a:extLst>
              <a:ext uri="{FF2B5EF4-FFF2-40B4-BE49-F238E27FC236}">
                <a16:creationId xmlns:a16="http://schemas.microsoft.com/office/drawing/2014/main" id="{AEAEA9EF-6D9E-4A15-827C-35EC871A0CC9}"/>
              </a:ext>
            </a:extLst>
          </p:cNvPr>
          <p:cNvSpPr>
            <a:spLocks noChangeShapeType="1"/>
          </p:cNvSpPr>
          <p:nvPr>
            <p:custDataLst>
              <p:tags r:id="rId133"/>
            </p:custDataLst>
          </p:nvPr>
        </p:nvSpPr>
        <p:spPr bwMode="auto">
          <a:xfrm flipV="1">
            <a:off x="4883150" y="5411788"/>
            <a:ext cx="23813" cy="63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7" name="Line 333">
            <a:extLst>
              <a:ext uri="{FF2B5EF4-FFF2-40B4-BE49-F238E27FC236}">
                <a16:creationId xmlns:a16="http://schemas.microsoft.com/office/drawing/2014/main" id="{9C855AC1-835F-4A04-BDB5-CA4154D4CA6F}"/>
              </a:ext>
            </a:extLst>
          </p:cNvPr>
          <p:cNvSpPr>
            <a:spLocks noChangeShapeType="1"/>
          </p:cNvSpPr>
          <p:nvPr>
            <p:custDataLst>
              <p:tags r:id="rId134"/>
            </p:custDataLst>
          </p:nvPr>
        </p:nvSpPr>
        <p:spPr bwMode="auto">
          <a:xfrm flipV="1">
            <a:off x="4906963" y="5395913"/>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8" name="Line 334">
            <a:extLst>
              <a:ext uri="{FF2B5EF4-FFF2-40B4-BE49-F238E27FC236}">
                <a16:creationId xmlns:a16="http://schemas.microsoft.com/office/drawing/2014/main" id="{554F0B24-7485-46E5-A553-91D9658EF58B}"/>
              </a:ext>
            </a:extLst>
          </p:cNvPr>
          <p:cNvSpPr>
            <a:spLocks noChangeShapeType="1"/>
          </p:cNvSpPr>
          <p:nvPr>
            <p:custDataLst>
              <p:tags r:id="rId135"/>
            </p:custDataLst>
          </p:nvPr>
        </p:nvSpPr>
        <p:spPr bwMode="auto">
          <a:xfrm flipV="1">
            <a:off x="4938713" y="5380038"/>
            <a:ext cx="23812"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49" name="Line 335">
            <a:extLst>
              <a:ext uri="{FF2B5EF4-FFF2-40B4-BE49-F238E27FC236}">
                <a16:creationId xmlns:a16="http://schemas.microsoft.com/office/drawing/2014/main" id="{DD3737CB-2917-4B57-94A3-C5A9CBDD7266}"/>
              </a:ext>
            </a:extLst>
          </p:cNvPr>
          <p:cNvSpPr>
            <a:spLocks noChangeShapeType="1"/>
          </p:cNvSpPr>
          <p:nvPr>
            <p:custDataLst>
              <p:tags r:id="rId136"/>
            </p:custDataLst>
          </p:nvPr>
        </p:nvSpPr>
        <p:spPr bwMode="auto">
          <a:xfrm flipV="1">
            <a:off x="4962525" y="5372100"/>
            <a:ext cx="31750"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0" name="Line 336">
            <a:extLst>
              <a:ext uri="{FF2B5EF4-FFF2-40B4-BE49-F238E27FC236}">
                <a16:creationId xmlns:a16="http://schemas.microsoft.com/office/drawing/2014/main" id="{2BF7C8FB-DA96-4C9E-92FE-7CCB50D63FBF}"/>
              </a:ext>
            </a:extLst>
          </p:cNvPr>
          <p:cNvSpPr>
            <a:spLocks noChangeShapeType="1"/>
          </p:cNvSpPr>
          <p:nvPr>
            <p:custDataLst>
              <p:tags r:id="rId137"/>
            </p:custDataLst>
          </p:nvPr>
        </p:nvSpPr>
        <p:spPr bwMode="auto">
          <a:xfrm flipV="1">
            <a:off x="4994275" y="5356225"/>
            <a:ext cx="23813"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1" name="Line 337">
            <a:extLst>
              <a:ext uri="{FF2B5EF4-FFF2-40B4-BE49-F238E27FC236}">
                <a16:creationId xmlns:a16="http://schemas.microsoft.com/office/drawing/2014/main" id="{54DC5C6B-DDDE-4AC1-8DD3-32040785F57A}"/>
              </a:ext>
            </a:extLst>
          </p:cNvPr>
          <p:cNvSpPr>
            <a:spLocks noChangeShapeType="1"/>
          </p:cNvSpPr>
          <p:nvPr>
            <p:custDataLst>
              <p:tags r:id="rId138"/>
            </p:custDataLst>
          </p:nvPr>
        </p:nvSpPr>
        <p:spPr bwMode="auto">
          <a:xfrm flipV="1">
            <a:off x="5018088" y="5340350"/>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2" name="Line 338">
            <a:extLst>
              <a:ext uri="{FF2B5EF4-FFF2-40B4-BE49-F238E27FC236}">
                <a16:creationId xmlns:a16="http://schemas.microsoft.com/office/drawing/2014/main" id="{9C5EC517-AD69-4D16-82A2-C82045ADF8E5}"/>
              </a:ext>
            </a:extLst>
          </p:cNvPr>
          <p:cNvSpPr>
            <a:spLocks noChangeShapeType="1"/>
          </p:cNvSpPr>
          <p:nvPr>
            <p:custDataLst>
              <p:tags r:id="rId139"/>
            </p:custDataLst>
          </p:nvPr>
        </p:nvSpPr>
        <p:spPr bwMode="auto">
          <a:xfrm flipV="1">
            <a:off x="5049838" y="5318125"/>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3" name="Line 339">
            <a:extLst>
              <a:ext uri="{FF2B5EF4-FFF2-40B4-BE49-F238E27FC236}">
                <a16:creationId xmlns:a16="http://schemas.microsoft.com/office/drawing/2014/main" id="{D0E18234-E73E-4D93-B023-D02A4A0D450D}"/>
              </a:ext>
            </a:extLst>
          </p:cNvPr>
          <p:cNvSpPr>
            <a:spLocks noChangeShapeType="1"/>
          </p:cNvSpPr>
          <p:nvPr>
            <p:custDataLst>
              <p:tags r:id="rId140"/>
            </p:custDataLst>
          </p:nvPr>
        </p:nvSpPr>
        <p:spPr bwMode="auto">
          <a:xfrm flipV="1">
            <a:off x="5081588" y="5302250"/>
            <a:ext cx="23812"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4" name="Line 340">
            <a:extLst>
              <a:ext uri="{FF2B5EF4-FFF2-40B4-BE49-F238E27FC236}">
                <a16:creationId xmlns:a16="http://schemas.microsoft.com/office/drawing/2014/main" id="{69B8ACC8-57B0-44B1-85ED-993F976DBAF2}"/>
              </a:ext>
            </a:extLst>
          </p:cNvPr>
          <p:cNvSpPr>
            <a:spLocks noChangeShapeType="1"/>
          </p:cNvSpPr>
          <p:nvPr>
            <p:custDataLst>
              <p:tags r:id="rId141"/>
            </p:custDataLst>
          </p:nvPr>
        </p:nvSpPr>
        <p:spPr bwMode="auto">
          <a:xfrm flipV="1">
            <a:off x="5105400" y="5278438"/>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5" name="Line 341">
            <a:extLst>
              <a:ext uri="{FF2B5EF4-FFF2-40B4-BE49-F238E27FC236}">
                <a16:creationId xmlns:a16="http://schemas.microsoft.com/office/drawing/2014/main" id="{DA1BE7FB-8E24-46BD-91A6-EDDB70CE19DC}"/>
              </a:ext>
            </a:extLst>
          </p:cNvPr>
          <p:cNvSpPr>
            <a:spLocks noChangeShapeType="1"/>
          </p:cNvSpPr>
          <p:nvPr>
            <p:custDataLst>
              <p:tags r:id="rId142"/>
            </p:custDataLst>
          </p:nvPr>
        </p:nvSpPr>
        <p:spPr bwMode="auto">
          <a:xfrm flipV="1">
            <a:off x="5137150" y="5264150"/>
            <a:ext cx="23813" cy="142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6" name="Line 342">
            <a:extLst>
              <a:ext uri="{FF2B5EF4-FFF2-40B4-BE49-F238E27FC236}">
                <a16:creationId xmlns:a16="http://schemas.microsoft.com/office/drawing/2014/main" id="{321431CF-AF87-47F0-AE72-383BD2426B54}"/>
              </a:ext>
            </a:extLst>
          </p:cNvPr>
          <p:cNvSpPr>
            <a:spLocks noChangeShapeType="1"/>
          </p:cNvSpPr>
          <p:nvPr>
            <p:custDataLst>
              <p:tags r:id="rId143"/>
            </p:custDataLst>
          </p:nvPr>
        </p:nvSpPr>
        <p:spPr bwMode="auto">
          <a:xfrm flipV="1">
            <a:off x="5160963" y="5240338"/>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7" name="Line 343">
            <a:extLst>
              <a:ext uri="{FF2B5EF4-FFF2-40B4-BE49-F238E27FC236}">
                <a16:creationId xmlns:a16="http://schemas.microsoft.com/office/drawing/2014/main" id="{D8ED8336-5AC2-4DD2-862C-96E898123C75}"/>
              </a:ext>
            </a:extLst>
          </p:cNvPr>
          <p:cNvSpPr>
            <a:spLocks noChangeShapeType="1"/>
          </p:cNvSpPr>
          <p:nvPr>
            <p:custDataLst>
              <p:tags r:id="rId144"/>
            </p:custDataLst>
          </p:nvPr>
        </p:nvSpPr>
        <p:spPr bwMode="auto">
          <a:xfrm flipV="1">
            <a:off x="5192713" y="5216525"/>
            <a:ext cx="31750"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8" name="Line 344">
            <a:extLst>
              <a:ext uri="{FF2B5EF4-FFF2-40B4-BE49-F238E27FC236}">
                <a16:creationId xmlns:a16="http://schemas.microsoft.com/office/drawing/2014/main" id="{93F13A65-2CB0-49D2-A5E2-EEFC3465D27D}"/>
              </a:ext>
            </a:extLst>
          </p:cNvPr>
          <p:cNvSpPr>
            <a:spLocks noChangeShapeType="1"/>
          </p:cNvSpPr>
          <p:nvPr>
            <p:custDataLst>
              <p:tags r:id="rId145"/>
            </p:custDataLst>
          </p:nvPr>
        </p:nvSpPr>
        <p:spPr bwMode="auto">
          <a:xfrm flipV="1">
            <a:off x="5224463" y="5200650"/>
            <a:ext cx="23812"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59" name="Line 345">
            <a:extLst>
              <a:ext uri="{FF2B5EF4-FFF2-40B4-BE49-F238E27FC236}">
                <a16:creationId xmlns:a16="http://schemas.microsoft.com/office/drawing/2014/main" id="{7E1B7AD7-E854-461E-A487-1C3159B6F3D6}"/>
              </a:ext>
            </a:extLst>
          </p:cNvPr>
          <p:cNvSpPr>
            <a:spLocks noChangeShapeType="1"/>
          </p:cNvSpPr>
          <p:nvPr>
            <p:custDataLst>
              <p:tags r:id="rId146"/>
            </p:custDataLst>
          </p:nvPr>
        </p:nvSpPr>
        <p:spPr bwMode="auto">
          <a:xfrm flipV="1">
            <a:off x="5248275" y="5178425"/>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0" name="Line 346">
            <a:extLst>
              <a:ext uri="{FF2B5EF4-FFF2-40B4-BE49-F238E27FC236}">
                <a16:creationId xmlns:a16="http://schemas.microsoft.com/office/drawing/2014/main" id="{DAAE9702-67C7-4E14-812D-A1CB3833261F}"/>
              </a:ext>
            </a:extLst>
          </p:cNvPr>
          <p:cNvSpPr>
            <a:spLocks noChangeShapeType="1"/>
          </p:cNvSpPr>
          <p:nvPr>
            <p:custDataLst>
              <p:tags r:id="rId147"/>
            </p:custDataLst>
          </p:nvPr>
        </p:nvSpPr>
        <p:spPr bwMode="auto">
          <a:xfrm flipV="1">
            <a:off x="5280025" y="5146675"/>
            <a:ext cx="23813" cy="317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1" name="Line 347">
            <a:extLst>
              <a:ext uri="{FF2B5EF4-FFF2-40B4-BE49-F238E27FC236}">
                <a16:creationId xmlns:a16="http://schemas.microsoft.com/office/drawing/2014/main" id="{EEAB4AB0-0EDC-46F1-BEAF-3FBAF8DCC2C4}"/>
              </a:ext>
            </a:extLst>
          </p:cNvPr>
          <p:cNvSpPr>
            <a:spLocks noChangeShapeType="1"/>
          </p:cNvSpPr>
          <p:nvPr>
            <p:custDataLst>
              <p:tags r:id="rId148"/>
            </p:custDataLst>
          </p:nvPr>
        </p:nvSpPr>
        <p:spPr bwMode="auto">
          <a:xfrm flipV="1">
            <a:off x="5303838" y="5124450"/>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2" name="Line 348">
            <a:extLst>
              <a:ext uri="{FF2B5EF4-FFF2-40B4-BE49-F238E27FC236}">
                <a16:creationId xmlns:a16="http://schemas.microsoft.com/office/drawing/2014/main" id="{64443968-6BEE-4346-9426-FFCE7325CE86}"/>
              </a:ext>
            </a:extLst>
          </p:cNvPr>
          <p:cNvSpPr>
            <a:spLocks noChangeShapeType="1"/>
          </p:cNvSpPr>
          <p:nvPr>
            <p:custDataLst>
              <p:tags r:id="rId149"/>
            </p:custDataLst>
          </p:nvPr>
        </p:nvSpPr>
        <p:spPr bwMode="auto">
          <a:xfrm flipV="1">
            <a:off x="5335588" y="5100638"/>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3" name="Line 349">
            <a:extLst>
              <a:ext uri="{FF2B5EF4-FFF2-40B4-BE49-F238E27FC236}">
                <a16:creationId xmlns:a16="http://schemas.microsoft.com/office/drawing/2014/main" id="{51FDF34A-CCF2-46EA-B5F1-F547AA4B1D63}"/>
              </a:ext>
            </a:extLst>
          </p:cNvPr>
          <p:cNvSpPr>
            <a:spLocks noChangeShapeType="1"/>
          </p:cNvSpPr>
          <p:nvPr>
            <p:custDataLst>
              <p:tags r:id="rId150"/>
            </p:custDataLst>
          </p:nvPr>
        </p:nvSpPr>
        <p:spPr bwMode="auto">
          <a:xfrm flipV="1">
            <a:off x="5367338" y="5076825"/>
            <a:ext cx="23812"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4" name="Line 350">
            <a:extLst>
              <a:ext uri="{FF2B5EF4-FFF2-40B4-BE49-F238E27FC236}">
                <a16:creationId xmlns:a16="http://schemas.microsoft.com/office/drawing/2014/main" id="{AEB8C5F2-1A79-43C1-BF5A-17FBEBDD8AA3}"/>
              </a:ext>
            </a:extLst>
          </p:cNvPr>
          <p:cNvSpPr>
            <a:spLocks noChangeShapeType="1"/>
          </p:cNvSpPr>
          <p:nvPr>
            <p:custDataLst>
              <p:tags r:id="rId151"/>
            </p:custDataLst>
          </p:nvPr>
        </p:nvSpPr>
        <p:spPr bwMode="auto">
          <a:xfrm flipV="1">
            <a:off x="5391150" y="5054600"/>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5" name="Line 351">
            <a:extLst>
              <a:ext uri="{FF2B5EF4-FFF2-40B4-BE49-F238E27FC236}">
                <a16:creationId xmlns:a16="http://schemas.microsoft.com/office/drawing/2014/main" id="{B31BEC3C-56E6-48D5-A966-9DC71A767250}"/>
              </a:ext>
            </a:extLst>
          </p:cNvPr>
          <p:cNvSpPr>
            <a:spLocks noChangeShapeType="1"/>
          </p:cNvSpPr>
          <p:nvPr>
            <p:custDataLst>
              <p:tags r:id="rId152"/>
            </p:custDataLst>
          </p:nvPr>
        </p:nvSpPr>
        <p:spPr bwMode="auto">
          <a:xfrm flipV="1">
            <a:off x="5422900" y="5022850"/>
            <a:ext cx="23813" cy="317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6" name="Line 352">
            <a:extLst>
              <a:ext uri="{FF2B5EF4-FFF2-40B4-BE49-F238E27FC236}">
                <a16:creationId xmlns:a16="http://schemas.microsoft.com/office/drawing/2014/main" id="{4DA3985B-0327-4843-8D1C-45315646B7F5}"/>
              </a:ext>
            </a:extLst>
          </p:cNvPr>
          <p:cNvSpPr>
            <a:spLocks noChangeShapeType="1"/>
          </p:cNvSpPr>
          <p:nvPr>
            <p:custDataLst>
              <p:tags r:id="rId153"/>
            </p:custDataLst>
          </p:nvPr>
        </p:nvSpPr>
        <p:spPr bwMode="auto">
          <a:xfrm flipV="1">
            <a:off x="5446713" y="4999038"/>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7" name="Line 353">
            <a:extLst>
              <a:ext uri="{FF2B5EF4-FFF2-40B4-BE49-F238E27FC236}">
                <a16:creationId xmlns:a16="http://schemas.microsoft.com/office/drawing/2014/main" id="{D527C2D1-2342-4C2C-A5FF-228126CE6DC5}"/>
              </a:ext>
            </a:extLst>
          </p:cNvPr>
          <p:cNvSpPr>
            <a:spLocks noChangeShapeType="1"/>
          </p:cNvSpPr>
          <p:nvPr>
            <p:custDataLst>
              <p:tags r:id="rId154"/>
            </p:custDataLst>
          </p:nvPr>
        </p:nvSpPr>
        <p:spPr bwMode="auto">
          <a:xfrm flipV="1">
            <a:off x="5478463" y="4976813"/>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8" name="Line 354">
            <a:extLst>
              <a:ext uri="{FF2B5EF4-FFF2-40B4-BE49-F238E27FC236}">
                <a16:creationId xmlns:a16="http://schemas.microsoft.com/office/drawing/2014/main" id="{2C02B670-C335-49F5-8965-5B8F14FD8DC0}"/>
              </a:ext>
            </a:extLst>
          </p:cNvPr>
          <p:cNvSpPr>
            <a:spLocks noChangeShapeType="1"/>
          </p:cNvSpPr>
          <p:nvPr>
            <p:custDataLst>
              <p:tags r:id="rId155"/>
            </p:custDataLst>
          </p:nvPr>
        </p:nvSpPr>
        <p:spPr bwMode="auto">
          <a:xfrm flipV="1">
            <a:off x="5510213" y="4953000"/>
            <a:ext cx="23812"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69" name="Line 355">
            <a:extLst>
              <a:ext uri="{FF2B5EF4-FFF2-40B4-BE49-F238E27FC236}">
                <a16:creationId xmlns:a16="http://schemas.microsoft.com/office/drawing/2014/main" id="{457F3EA6-D870-448A-A002-90F191C8B81C}"/>
              </a:ext>
            </a:extLst>
          </p:cNvPr>
          <p:cNvSpPr>
            <a:spLocks noChangeShapeType="1"/>
          </p:cNvSpPr>
          <p:nvPr>
            <p:custDataLst>
              <p:tags r:id="rId156"/>
            </p:custDataLst>
          </p:nvPr>
        </p:nvSpPr>
        <p:spPr bwMode="auto">
          <a:xfrm flipV="1">
            <a:off x="5534025" y="4921250"/>
            <a:ext cx="31750" cy="317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0" name="Line 356">
            <a:extLst>
              <a:ext uri="{FF2B5EF4-FFF2-40B4-BE49-F238E27FC236}">
                <a16:creationId xmlns:a16="http://schemas.microsoft.com/office/drawing/2014/main" id="{DA011C33-F5EF-4194-8466-566A36232431}"/>
              </a:ext>
            </a:extLst>
          </p:cNvPr>
          <p:cNvSpPr>
            <a:spLocks noChangeShapeType="1"/>
          </p:cNvSpPr>
          <p:nvPr>
            <p:custDataLst>
              <p:tags r:id="rId157"/>
            </p:custDataLst>
          </p:nvPr>
        </p:nvSpPr>
        <p:spPr bwMode="auto">
          <a:xfrm flipV="1">
            <a:off x="5565775" y="4899025"/>
            <a:ext cx="23813"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1" name="Line 357">
            <a:extLst>
              <a:ext uri="{FF2B5EF4-FFF2-40B4-BE49-F238E27FC236}">
                <a16:creationId xmlns:a16="http://schemas.microsoft.com/office/drawing/2014/main" id="{B7BA1C0E-87CF-408B-92DC-F6380875DF3C}"/>
              </a:ext>
            </a:extLst>
          </p:cNvPr>
          <p:cNvSpPr>
            <a:spLocks noChangeShapeType="1"/>
          </p:cNvSpPr>
          <p:nvPr>
            <p:custDataLst>
              <p:tags r:id="rId158"/>
            </p:custDataLst>
          </p:nvPr>
        </p:nvSpPr>
        <p:spPr bwMode="auto">
          <a:xfrm flipV="1">
            <a:off x="5589588" y="4875213"/>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2" name="Line 358">
            <a:extLst>
              <a:ext uri="{FF2B5EF4-FFF2-40B4-BE49-F238E27FC236}">
                <a16:creationId xmlns:a16="http://schemas.microsoft.com/office/drawing/2014/main" id="{DEE7A336-E2B5-44B9-9110-6E957F10241F}"/>
              </a:ext>
            </a:extLst>
          </p:cNvPr>
          <p:cNvSpPr>
            <a:spLocks noChangeShapeType="1"/>
          </p:cNvSpPr>
          <p:nvPr>
            <p:custDataLst>
              <p:tags r:id="rId159"/>
            </p:custDataLst>
          </p:nvPr>
        </p:nvSpPr>
        <p:spPr bwMode="auto">
          <a:xfrm flipV="1">
            <a:off x="5621338" y="4851400"/>
            <a:ext cx="31750"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3" name="Line 359">
            <a:extLst>
              <a:ext uri="{FF2B5EF4-FFF2-40B4-BE49-F238E27FC236}">
                <a16:creationId xmlns:a16="http://schemas.microsoft.com/office/drawing/2014/main" id="{9DF8D953-BE26-45D7-A1BA-AC78C957BB92}"/>
              </a:ext>
            </a:extLst>
          </p:cNvPr>
          <p:cNvSpPr>
            <a:spLocks noChangeShapeType="1"/>
          </p:cNvSpPr>
          <p:nvPr>
            <p:custDataLst>
              <p:tags r:id="rId160"/>
            </p:custDataLst>
          </p:nvPr>
        </p:nvSpPr>
        <p:spPr bwMode="auto">
          <a:xfrm flipV="1">
            <a:off x="5653088" y="4837113"/>
            <a:ext cx="23812" cy="142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4" name="Line 360">
            <a:extLst>
              <a:ext uri="{FF2B5EF4-FFF2-40B4-BE49-F238E27FC236}">
                <a16:creationId xmlns:a16="http://schemas.microsoft.com/office/drawing/2014/main" id="{5E8635A1-A4D8-4458-86B3-C15A1FCE13FE}"/>
              </a:ext>
            </a:extLst>
          </p:cNvPr>
          <p:cNvSpPr>
            <a:spLocks noChangeShapeType="1"/>
          </p:cNvSpPr>
          <p:nvPr>
            <p:custDataLst>
              <p:tags r:id="rId161"/>
            </p:custDataLst>
          </p:nvPr>
        </p:nvSpPr>
        <p:spPr bwMode="auto">
          <a:xfrm flipV="1">
            <a:off x="5676900" y="4813300"/>
            <a:ext cx="31750"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5" name="Line 361">
            <a:extLst>
              <a:ext uri="{FF2B5EF4-FFF2-40B4-BE49-F238E27FC236}">
                <a16:creationId xmlns:a16="http://schemas.microsoft.com/office/drawing/2014/main" id="{EDBE3B97-A8E9-40DE-B142-38E41648314E}"/>
              </a:ext>
            </a:extLst>
          </p:cNvPr>
          <p:cNvSpPr>
            <a:spLocks noChangeShapeType="1"/>
          </p:cNvSpPr>
          <p:nvPr>
            <p:custDataLst>
              <p:tags r:id="rId162"/>
            </p:custDataLst>
          </p:nvPr>
        </p:nvSpPr>
        <p:spPr bwMode="auto">
          <a:xfrm flipV="1">
            <a:off x="5708650" y="4797425"/>
            <a:ext cx="23813"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6" name="Line 362">
            <a:extLst>
              <a:ext uri="{FF2B5EF4-FFF2-40B4-BE49-F238E27FC236}">
                <a16:creationId xmlns:a16="http://schemas.microsoft.com/office/drawing/2014/main" id="{84CC2AC1-BF77-471E-81F0-792E8167116B}"/>
              </a:ext>
            </a:extLst>
          </p:cNvPr>
          <p:cNvSpPr>
            <a:spLocks noChangeShapeType="1"/>
          </p:cNvSpPr>
          <p:nvPr>
            <p:custDataLst>
              <p:tags r:id="rId163"/>
            </p:custDataLst>
          </p:nvPr>
        </p:nvSpPr>
        <p:spPr bwMode="auto">
          <a:xfrm flipV="1">
            <a:off x="5732463" y="4773613"/>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7" name="Line 363">
            <a:extLst>
              <a:ext uri="{FF2B5EF4-FFF2-40B4-BE49-F238E27FC236}">
                <a16:creationId xmlns:a16="http://schemas.microsoft.com/office/drawing/2014/main" id="{0D8ACA11-2A2F-44E1-868B-19A194BCB46A}"/>
              </a:ext>
            </a:extLst>
          </p:cNvPr>
          <p:cNvSpPr>
            <a:spLocks noChangeShapeType="1"/>
          </p:cNvSpPr>
          <p:nvPr>
            <p:custDataLst>
              <p:tags r:id="rId164"/>
            </p:custDataLst>
          </p:nvPr>
        </p:nvSpPr>
        <p:spPr bwMode="auto">
          <a:xfrm flipV="1">
            <a:off x="5764213" y="4759325"/>
            <a:ext cx="31750" cy="142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8" name="Line 364">
            <a:extLst>
              <a:ext uri="{FF2B5EF4-FFF2-40B4-BE49-F238E27FC236}">
                <a16:creationId xmlns:a16="http://schemas.microsoft.com/office/drawing/2014/main" id="{EAFE3D96-9D54-417C-ADB9-67083CF0D930}"/>
              </a:ext>
            </a:extLst>
          </p:cNvPr>
          <p:cNvSpPr>
            <a:spLocks noChangeShapeType="1"/>
          </p:cNvSpPr>
          <p:nvPr>
            <p:custDataLst>
              <p:tags r:id="rId165"/>
            </p:custDataLst>
          </p:nvPr>
        </p:nvSpPr>
        <p:spPr bwMode="auto">
          <a:xfrm flipV="1">
            <a:off x="5795963" y="4743450"/>
            <a:ext cx="23812"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79" name="Line 365">
            <a:extLst>
              <a:ext uri="{FF2B5EF4-FFF2-40B4-BE49-F238E27FC236}">
                <a16:creationId xmlns:a16="http://schemas.microsoft.com/office/drawing/2014/main" id="{9EE915A3-7206-473E-B663-3C3156DC040B}"/>
              </a:ext>
            </a:extLst>
          </p:cNvPr>
          <p:cNvSpPr>
            <a:spLocks noChangeShapeType="1"/>
          </p:cNvSpPr>
          <p:nvPr>
            <p:custDataLst>
              <p:tags r:id="rId166"/>
            </p:custDataLst>
          </p:nvPr>
        </p:nvSpPr>
        <p:spPr bwMode="auto">
          <a:xfrm flipV="1">
            <a:off x="5819775" y="4735513"/>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0" name="Line 366">
            <a:extLst>
              <a:ext uri="{FF2B5EF4-FFF2-40B4-BE49-F238E27FC236}">
                <a16:creationId xmlns:a16="http://schemas.microsoft.com/office/drawing/2014/main" id="{210708A5-7FED-4D84-8657-50BF6DF67CE4}"/>
              </a:ext>
            </a:extLst>
          </p:cNvPr>
          <p:cNvSpPr>
            <a:spLocks noChangeShapeType="1"/>
          </p:cNvSpPr>
          <p:nvPr>
            <p:custDataLst>
              <p:tags r:id="rId167"/>
            </p:custDataLst>
          </p:nvPr>
        </p:nvSpPr>
        <p:spPr bwMode="auto">
          <a:xfrm flipV="1">
            <a:off x="5851525" y="4719638"/>
            <a:ext cx="23813"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1" name="Line 367">
            <a:extLst>
              <a:ext uri="{FF2B5EF4-FFF2-40B4-BE49-F238E27FC236}">
                <a16:creationId xmlns:a16="http://schemas.microsoft.com/office/drawing/2014/main" id="{27392B19-C7B5-41E0-97BC-93D644F27351}"/>
              </a:ext>
            </a:extLst>
          </p:cNvPr>
          <p:cNvSpPr>
            <a:spLocks noChangeShapeType="1"/>
          </p:cNvSpPr>
          <p:nvPr>
            <p:custDataLst>
              <p:tags r:id="rId168"/>
            </p:custDataLst>
          </p:nvPr>
        </p:nvSpPr>
        <p:spPr bwMode="auto">
          <a:xfrm flipV="1">
            <a:off x="5875338" y="4711700"/>
            <a:ext cx="31750"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2" name="Line 368">
            <a:extLst>
              <a:ext uri="{FF2B5EF4-FFF2-40B4-BE49-F238E27FC236}">
                <a16:creationId xmlns:a16="http://schemas.microsoft.com/office/drawing/2014/main" id="{B1BCB572-0119-4CFC-A1DF-4B38BF8F98E6}"/>
              </a:ext>
            </a:extLst>
          </p:cNvPr>
          <p:cNvSpPr>
            <a:spLocks noChangeShapeType="1"/>
          </p:cNvSpPr>
          <p:nvPr>
            <p:custDataLst>
              <p:tags r:id="rId169"/>
            </p:custDataLst>
          </p:nvPr>
        </p:nvSpPr>
        <p:spPr bwMode="auto">
          <a:xfrm flipV="1">
            <a:off x="5907088" y="4703763"/>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3" name="Line 369">
            <a:extLst>
              <a:ext uri="{FF2B5EF4-FFF2-40B4-BE49-F238E27FC236}">
                <a16:creationId xmlns:a16="http://schemas.microsoft.com/office/drawing/2014/main" id="{1F218F73-DDDC-4151-8F08-28D66CDC2640}"/>
              </a:ext>
            </a:extLst>
          </p:cNvPr>
          <p:cNvSpPr>
            <a:spLocks noChangeShapeType="1"/>
          </p:cNvSpPr>
          <p:nvPr>
            <p:custDataLst>
              <p:tags r:id="rId170"/>
            </p:custDataLst>
          </p:nvPr>
        </p:nvSpPr>
        <p:spPr bwMode="auto">
          <a:xfrm flipV="1">
            <a:off x="5938838" y="4695825"/>
            <a:ext cx="23812"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4" name="Line 370">
            <a:extLst>
              <a:ext uri="{FF2B5EF4-FFF2-40B4-BE49-F238E27FC236}">
                <a16:creationId xmlns:a16="http://schemas.microsoft.com/office/drawing/2014/main" id="{53B0FCEF-7658-4D16-A5D6-E3F9301000D5}"/>
              </a:ext>
            </a:extLst>
          </p:cNvPr>
          <p:cNvSpPr>
            <a:spLocks noChangeShapeType="1"/>
          </p:cNvSpPr>
          <p:nvPr>
            <p:custDataLst>
              <p:tags r:id="rId171"/>
            </p:custDataLst>
          </p:nvPr>
        </p:nvSpPr>
        <p:spPr bwMode="auto">
          <a:xfrm>
            <a:off x="5962650" y="4695825"/>
            <a:ext cx="31750"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5" name="Line 371">
            <a:extLst>
              <a:ext uri="{FF2B5EF4-FFF2-40B4-BE49-F238E27FC236}">
                <a16:creationId xmlns:a16="http://schemas.microsoft.com/office/drawing/2014/main" id="{16798A1E-0147-4113-94DA-E217996BF059}"/>
              </a:ext>
            </a:extLst>
          </p:cNvPr>
          <p:cNvSpPr>
            <a:spLocks noChangeShapeType="1"/>
          </p:cNvSpPr>
          <p:nvPr>
            <p:custDataLst>
              <p:tags r:id="rId172"/>
            </p:custDataLst>
          </p:nvPr>
        </p:nvSpPr>
        <p:spPr bwMode="auto">
          <a:xfrm>
            <a:off x="5994400" y="4695825"/>
            <a:ext cx="23813"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6" name="Line 372">
            <a:extLst>
              <a:ext uri="{FF2B5EF4-FFF2-40B4-BE49-F238E27FC236}">
                <a16:creationId xmlns:a16="http://schemas.microsoft.com/office/drawing/2014/main" id="{8C20CA0A-7FD1-44B9-9BBF-AA09701CB6FC}"/>
              </a:ext>
            </a:extLst>
          </p:cNvPr>
          <p:cNvSpPr>
            <a:spLocks noChangeShapeType="1"/>
          </p:cNvSpPr>
          <p:nvPr>
            <p:custDataLst>
              <p:tags r:id="rId173"/>
            </p:custDataLst>
          </p:nvPr>
        </p:nvSpPr>
        <p:spPr bwMode="auto">
          <a:xfrm>
            <a:off x="6018213" y="4695825"/>
            <a:ext cx="31750"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7" name="Line 373">
            <a:extLst>
              <a:ext uri="{FF2B5EF4-FFF2-40B4-BE49-F238E27FC236}">
                <a16:creationId xmlns:a16="http://schemas.microsoft.com/office/drawing/2014/main" id="{D5647195-5550-4500-93A3-D33ED14C82F7}"/>
              </a:ext>
            </a:extLst>
          </p:cNvPr>
          <p:cNvSpPr>
            <a:spLocks noChangeShapeType="1"/>
          </p:cNvSpPr>
          <p:nvPr>
            <p:custDataLst>
              <p:tags r:id="rId174"/>
            </p:custDataLst>
          </p:nvPr>
        </p:nvSpPr>
        <p:spPr bwMode="auto">
          <a:xfrm>
            <a:off x="6049963" y="4695825"/>
            <a:ext cx="23812" cy="15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8" name="Line 374">
            <a:extLst>
              <a:ext uri="{FF2B5EF4-FFF2-40B4-BE49-F238E27FC236}">
                <a16:creationId xmlns:a16="http://schemas.microsoft.com/office/drawing/2014/main" id="{071BB275-A623-4F25-BE5B-0C2C26918706}"/>
              </a:ext>
            </a:extLst>
          </p:cNvPr>
          <p:cNvSpPr>
            <a:spLocks noChangeShapeType="1"/>
          </p:cNvSpPr>
          <p:nvPr>
            <p:custDataLst>
              <p:tags r:id="rId175"/>
            </p:custDataLst>
          </p:nvPr>
        </p:nvSpPr>
        <p:spPr bwMode="auto">
          <a:xfrm>
            <a:off x="6073775" y="4695825"/>
            <a:ext cx="31750"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89" name="Line 375">
            <a:extLst>
              <a:ext uri="{FF2B5EF4-FFF2-40B4-BE49-F238E27FC236}">
                <a16:creationId xmlns:a16="http://schemas.microsoft.com/office/drawing/2014/main" id="{C6C3990F-87A5-4EA3-96EC-C2221CC6ABC1}"/>
              </a:ext>
            </a:extLst>
          </p:cNvPr>
          <p:cNvSpPr>
            <a:spLocks noChangeShapeType="1"/>
          </p:cNvSpPr>
          <p:nvPr>
            <p:custDataLst>
              <p:tags r:id="rId176"/>
            </p:custDataLst>
          </p:nvPr>
        </p:nvSpPr>
        <p:spPr bwMode="auto">
          <a:xfrm>
            <a:off x="6105525" y="4703763"/>
            <a:ext cx="31750"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0" name="Line 376">
            <a:extLst>
              <a:ext uri="{FF2B5EF4-FFF2-40B4-BE49-F238E27FC236}">
                <a16:creationId xmlns:a16="http://schemas.microsoft.com/office/drawing/2014/main" id="{CCDBABDC-FB0D-4F34-AF5F-1B61DD8BDB16}"/>
              </a:ext>
            </a:extLst>
          </p:cNvPr>
          <p:cNvSpPr>
            <a:spLocks noChangeShapeType="1"/>
          </p:cNvSpPr>
          <p:nvPr>
            <p:custDataLst>
              <p:tags r:id="rId177"/>
            </p:custDataLst>
          </p:nvPr>
        </p:nvSpPr>
        <p:spPr bwMode="auto">
          <a:xfrm>
            <a:off x="6137275" y="4711700"/>
            <a:ext cx="23813" cy="793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1" name="Line 377">
            <a:extLst>
              <a:ext uri="{FF2B5EF4-FFF2-40B4-BE49-F238E27FC236}">
                <a16:creationId xmlns:a16="http://schemas.microsoft.com/office/drawing/2014/main" id="{6E400659-E1F2-4BB6-85D7-D724D201885E}"/>
              </a:ext>
            </a:extLst>
          </p:cNvPr>
          <p:cNvSpPr>
            <a:spLocks noChangeShapeType="1"/>
          </p:cNvSpPr>
          <p:nvPr>
            <p:custDataLst>
              <p:tags r:id="rId178"/>
            </p:custDataLst>
          </p:nvPr>
        </p:nvSpPr>
        <p:spPr bwMode="auto">
          <a:xfrm>
            <a:off x="6161088" y="4719638"/>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2" name="Line 378">
            <a:extLst>
              <a:ext uri="{FF2B5EF4-FFF2-40B4-BE49-F238E27FC236}">
                <a16:creationId xmlns:a16="http://schemas.microsoft.com/office/drawing/2014/main" id="{584FF9C7-D275-490A-B535-10A109C18C34}"/>
              </a:ext>
            </a:extLst>
          </p:cNvPr>
          <p:cNvSpPr>
            <a:spLocks noChangeShapeType="1"/>
          </p:cNvSpPr>
          <p:nvPr>
            <p:custDataLst>
              <p:tags r:id="rId179"/>
            </p:custDataLst>
          </p:nvPr>
        </p:nvSpPr>
        <p:spPr bwMode="auto">
          <a:xfrm>
            <a:off x="6192838" y="4735513"/>
            <a:ext cx="23812" cy="793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3" name="Line 379">
            <a:extLst>
              <a:ext uri="{FF2B5EF4-FFF2-40B4-BE49-F238E27FC236}">
                <a16:creationId xmlns:a16="http://schemas.microsoft.com/office/drawing/2014/main" id="{97EAA356-9F1D-488D-897D-56CA13F1260E}"/>
              </a:ext>
            </a:extLst>
          </p:cNvPr>
          <p:cNvSpPr>
            <a:spLocks noChangeShapeType="1"/>
          </p:cNvSpPr>
          <p:nvPr>
            <p:custDataLst>
              <p:tags r:id="rId180"/>
            </p:custDataLst>
          </p:nvPr>
        </p:nvSpPr>
        <p:spPr bwMode="auto">
          <a:xfrm>
            <a:off x="6216650" y="4743450"/>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4" name="Line 380">
            <a:extLst>
              <a:ext uri="{FF2B5EF4-FFF2-40B4-BE49-F238E27FC236}">
                <a16:creationId xmlns:a16="http://schemas.microsoft.com/office/drawing/2014/main" id="{199C059C-BDD0-4E36-A6F6-A602C4742473}"/>
              </a:ext>
            </a:extLst>
          </p:cNvPr>
          <p:cNvSpPr>
            <a:spLocks noChangeShapeType="1"/>
          </p:cNvSpPr>
          <p:nvPr>
            <p:custDataLst>
              <p:tags r:id="rId181"/>
            </p:custDataLst>
          </p:nvPr>
        </p:nvSpPr>
        <p:spPr bwMode="auto">
          <a:xfrm>
            <a:off x="6248400" y="4759325"/>
            <a:ext cx="31750" cy="14288"/>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5" name="Line 381">
            <a:extLst>
              <a:ext uri="{FF2B5EF4-FFF2-40B4-BE49-F238E27FC236}">
                <a16:creationId xmlns:a16="http://schemas.microsoft.com/office/drawing/2014/main" id="{585CBC0B-39F7-46A8-B7A5-DEB782B0BB97}"/>
              </a:ext>
            </a:extLst>
          </p:cNvPr>
          <p:cNvSpPr>
            <a:spLocks noChangeShapeType="1"/>
          </p:cNvSpPr>
          <p:nvPr>
            <p:custDataLst>
              <p:tags r:id="rId182"/>
            </p:custDataLst>
          </p:nvPr>
        </p:nvSpPr>
        <p:spPr bwMode="auto">
          <a:xfrm>
            <a:off x="6280150" y="4773613"/>
            <a:ext cx="23813"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6" name="Line 382">
            <a:extLst>
              <a:ext uri="{FF2B5EF4-FFF2-40B4-BE49-F238E27FC236}">
                <a16:creationId xmlns:a16="http://schemas.microsoft.com/office/drawing/2014/main" id="{31EC3E05-3E55-4969-9DEC-B4B1B9623C74}"/>
              </a:ext>
            </a:extLst>
          </p:cNvPr>
          <p:cNvSpPr>
            <a:spLocks noChangeShapeType="1"/>
          </p:cNvSpPr>
          <p:nvPr>
            <p:custDataLst>
              <p:tags r:id="rId183"/>
            </p:custDataLst>
          </p:nvPr>
        </p:nvSpPr>
        <p:spPr bwMode="auto">
          <a:xfrm>
            <a:off x="6303963" y="4797425"/>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7" name="Line 383">
            <a:extLst>
              <a:ext uri="{FF2B5EF4-FFF2-40B4-BE49-F238E27FC236}">
                <a16:creationId xmlns:a16="http://schemas.microsoft.com/office/drawing/2014/main" id="{5AFF3761-B0EA-4BD6-9679-5B615805465A}"/>
              </a:ext>
            </a:extLst>
          </p:cNvPr>
          <p:cNvSpPr>
            <a:spLocks noChangeShapeType="1"/>
          </p:cNvSpPr>
          <p:nvPr>
            <p:custDataLst>
              <p:tags r:id="rId184"/>
            </p:custDataLst>
          </p:nvPr>
        </p:nvSpPr>
        <p:spPr bwMode="auto">
          <a:xfrm>
            <a:off x="6335713" y="4813300"/>
            <a:ext cx="23812"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8" name="Line 384">
            <a:extLst>
              <a:ext uri="{FF2B5EF4-FFF2-40B4-BE49-F238E27FC236}">
                <a16:creationId xmlns:a16="http://schemas.microsoft.com/office/drawing/2014/main" id="{6A53AAFA-5FEA-429A-885F-F19DA40CF2CC}"/>
              </a:ext>
            </a:extLst>
          </p:cNvPr>
          <p:cNvSpPr>
            <a:spLocks noChangeShapeType="1"/>
          </p:cNvSpPr>
          <p:nvPr>
            <p:custDataLst>
              <p:tags r:id="rId185"/>
            </p:custDataLst>
          </p:nvPr>
        </p:nvSpPr>
        <p:spPr bwMode="auto">
          <a:xfrm>
            <a:off x="6359525" y="4837113"/>
            <a:ext cx="31750" cy="14287"/>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099" name="Line 385">
            <a:extLst>
              <a:ext uri="{FF2B5EF4-FFF2-40B4-BE49-F238E27FC236}">
                <a16:creationId xmlns:a16="http://schemas.microsoft.com/office/drawing/2014/main" id="{35BBAF22-F7D4-42B0-8129-F5FA0102097A}"/>
              </a:ext>
            </a:extLst>
          </p:cNvPr>
          <p:cNvSpPr>
            <a:spLocks noChangeShapeType="1"/>
          </p:cNvSpPr>
          <p:nvPr>
            <p:custDataLst>
              <p:tags r:id="rId186"/>
            </p:custDataLst>
          </p:nvPr>
        </p:nvSpPr>
        <p:spPr bwMode="auto">
          <a:xfrm>
            <a:off x="6391275" y="4851400"/>
            <a:ext cx="31750"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0" name="Line 386">
            <a:extLst>
              <a:ext uri="{FF2B5EF4-FFF2-40B4-BE49-F238E27FC236}">
                <a16:creationId xmlns:a16="http://schemas.microsoft.com/office/drawing/2014/main" id="{D6379207-4713-46AA-B029-D0518024A9F2}"/>
              </a:ext>
            </a:extLst>
          </p:cNvPr>
          <p:cNvSpPr>
            <a:spLocks noChangeShapeType="1"/>
          </p:cNvSpPr>
          <p:nvPr>
            <p:custDataLst>
              <p:tags r:id="rId187"/>
            </p:custDataLst>
          </p:nvPr>
        </p:nvSpPr>
        <p:spPr bwMode="auto">
          <a:xfrm>
            <a:off x="6423025" y="4875213"/>
            <a:ext cx="23813"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1" name="Line 387">
            <a:extLst>
              <a:ext uri="{FF2B5EF4-FFF2-40B4-BE49-F238E27FC236}">
                <a16:creationId xmlns:a16="http://schemas.microsoft.com/office/drawing/2014/main" id="{62ED868C-3C8D-4C00-A980-FC9230ACADB8}"/>
              </a:ext>
            </a:extLst>
          </p:cNvPr>
          <p:cNvSpPr>
            <a:spLocks noChangeShapeType="1"/>
          </p:cNvSpPr>
          <p:nvPr>
            <p:custDataLst>
              <p:tags r:id="rId188"/>
            </p:custDataLst>
          </p:nvPr>
        </p:nvSpPr>
        <p:spPr bwMode="auto">
          <a:xfrm>
            <a:off x="6446838" y="4899025"/>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2" name="Line 388">
            <a:extLst>
              <a:ext uri="{FF2B5EF4-FFF2-40B4-BE49-F238E27FC236}">
                <a16:creationId xmlns:a16="http://schemas.microsoft.com/office/drawing/2014/main" id="{20912D2F-B19D-46D3-A5CE-9CBC748286F2}"/>
              </a:ext>
            </a:extLst>
          </p:cNvPr>
          <p:cNvSpPr>
            <a:spLocks noChangeShapeType="1"/>
          </p:cNvSpPr>
          <p:nvPr>
            <p:custDataLst>
              <p:tags r:id="rId189"/>
            </p:custDataLst>
          </p:nvPr>
        </p:nvSpPr>
        <p:spPr bwMode="auto">
          <a:xfrm>
            <a:off x="6478588" y="4921250"/>
            <a:ext cx="23812" cy="317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3" name="Line 389">
            <a:extLst>
              <a:ext uri="{FF2B5EF4-FFF2-40B4-BE49-F238E27FC236}">
                <a16:creationId xmlns:a16="http://schemas.microsoft.com/office/drawing/2014/main" id="{532431CB-E175-4FF6-A361-40A1965CF188}"/>
              </a:ext>
            </a:extLst>
          </p:cNvPr>
          <p:cNvSpPr>
            <a:spLocks noChangeShapeType="1"/>
          </p:cNvSpPr>
          <p:nvPr>
            <p:custDataLst>
              <p:tags r:id="rId190"/>
            </p:custDataLst>
          </p:nvPr>
        </p:nvSpPr>
        <p:spPr bwMode="auto">
          <a:xfrm>
            <a:off x="6502400" y="4953000"/>
            <a:ext cx="31750"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4" name="Line 390">
            <a:extLst>
              <a:ext uri="{FF2B5EF4-FFF2-40B4-BE49-F238E27FC236}">
                <a16:creationId xmlns:a16="http://schemas.microsoft.com/office/drawing/2014/main" id="{C1F7EEE8-4A5C-4577-8B38-44850C796287}"/>
              </a:ext>
            </a:extLst>
          </p:cNvPr>
          <p:cNvSpPr>
            <a:spLocks noChangeShapeType="1"/>
          </p:cNvSpPr>
          <p:nvPr>
            <p:custDataLst>
              <p:tags r:id="rId191"/>
            </p:custDataLst>
          </p:nvPr>
        </p:nvSpPr>
        <p:spPr bwMode="auto">
          <a:xfrm>
            <a:off x="6534150" y="4976813"/>
            <a:ext cx="31750"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5" name="Line 391">
            <a:extLst>
              <a:ext uri="{FF2B5EF4-FFF2-40B4-BE49-F238E27FC236}">
                <a16:creationId xmlns:a16="http://schemas.microsoft.com/office/drawing/2014/main" id="{E16DF4F3-5A28-4320-A99B-C9A856E4BC36}"/>
              </a:ext>
            </a:extLst>
          </p:cNvPr>
          <p:cNvSpPr>
            <a:spLocks noChangeShapeType="1"/>
          </p:cNvSpPr>
          <p:nvPr>
            <p:custDataLst>
              <p:tags r:id="rId192"/>
            </p:custDataLst>
          </p:nvPr>
        </p:nvSpPr>
        <p:spPr bwMode="auto">
          <a:xfrm>
            <a:off x="6565900" y="4999038"/>
            <a:ext cx="23813"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6" name="Line 392">
            <a:extLst>
              <a:ext uri="{FF2B5EF4-FFF2-40B4-BE49-F238E27FC236}">
                <a16:creationId xmlns:a16="http://schemas.microsoft.com/office/drawing/2014/main" id="{491C3CE6-2D9D-43EB-B678-EC3B0D1FA937}"/>
              </a:ext>
            </a:extLst>
          </p:cNvPr>
          <p:cNvSpPr>
            <a:spLocks noChangeShapeType="1"/>
          </p:cNvSpPr>
          <p:nvPr>
            <p:custDataLst>
              <p:tags r:id="rId193"/>
            </p:custDataLst>
          </p:nvPr>
        </p:nvSpPr>
        <p:spPr bwMode="auto">
          <a:xfrm>
            <a:off x="6589713" y="5022850"/>
            <a:ext cx="31750" cy="317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7" name="Line 393">
            <a:extLst>
              <a:ext uri="{FF2B5EF4-FFF2-40B4-BE49-F238E27FC236}">
                <a16:creationId xmlns:a16="http://schemas.microsoft.com/office/drawing/2014/main" id="{91758443-FA11-4C79-BD29-1AD293D91A77}"/>
              </a:ext>
            </a:extLst>
          </p:cNvPr>
          <p:cNvSpPr>
            <a:spLocks noChangeShapeType="1"/>
          </p:cNvSpPr>
          <p:nvPr>
            <p:custDataLst>
              <p:tags r:id="rId194"/>
            </p:custDataLst>
          </p:nvPr>
        </p:nvSpPr>
        <p:spPr bwMode="auto">
          <a:xfrm>
            <a:off x="6621463" y="5054600"/>
            <a:ext cx="23812"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8" name="Line 394">
            <a:extLst>
              <a:ext uri="{FF2B5EF4-FFF2-40B4-BE49-F238E27FC236}">
                <a16:creationId xmlns:a16="http://schemas.microsoft.com/office/drawing/2014/main" id="{CD6D5D67-510D-44AC-A6F6-E441CBA4A8AB}"/>
              </a:ext>
            </a:extLst>
          </p:cNvPr>
          <p:cNvSpPr>
            <a:spLocks noChangeShapeType="1"/>
          </p:cNvSpPr>
          <p:nvPr>
            <p:custDataLst>
              <p:tags r:id="rId195"/>
            </p:custDataLst>
          </p:nvPr>
        </p:nvSpPr>
        <p:spPr bwMode="auto">
          <a:xfrm>
            <a:off x="6645275" y="5076825"/>
            <a:ext cx="31750" cy="23813"/>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09" name="Line 395">
            <a:extLst>
              <a:ext uri="{FF2B5EF4-FFF2-40B4-BE49-F238E27FC236}">
                <a16:creationId xmlns:a16="http://schemas.microsoft.com/office/drawing/2014/main" id="{F2122189-4602-42E4-BBB1-92019AA93156}"/>
              </a:ext>
            </a:extLst>
          </p:cNvPr>
          <p:cNvSpPr>
            <a:spLocks noChangeShapeType="1"/>
          </p:cNvSpPr>
          <p:nvPr>
            <p:custDataLst>
              <p:tags r:id="rId196"/>
            </p:custDataLst>
          </p:nvPr>
        </p:nvSpPr>
        <p:spPr bwMode="auto">
          <a:xfrm>
            <a:off x="6677025" y="5100638"/>
            <a:ext cx="31750" cy="23812"/>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0" name="Line 396">
            <a:extLst>
              <a:ext uri="{FF2B5EF4-FFF2-40B4-BE49-F238E27FC236}">
                <a16:creationId xmlns:a16="http://schemas.microsoft.com/office/drawing/2014/main" id="{0BB6235E-2120-43CD-8422-09B17A8F9A65}"/>
              </a:ext>
            </a:extLst>
          </p:cNvPr>
          <p:cNvSpPr>
            <a:spLocks noChangeShapeType="1"/>
          </p:cNvSpPr>
          <p:nvPr>
            <p:custDataLst>
              <p:tags r:id="rId197"/>
            </p:custDataLst>
          </p:nvPr>
        </p:nvSpPr>
        <p:spPr bwMode="auto">
          <a:xfrm>
            <a:off x="6708775" y="5124450"/>
            <a:ext cx="23813"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1" name="Line 397">
            <a:extLst>
              <a:ext uri="{FF2B5EF4-FFF2-40B4-BE49-F238E27FC236}">
                <a16:creationId xmlns:a16="http://schemas.microsoft.com/office/drawing/2014/main" id="{8C88F646-06E9-416E-A5D3-467FCDA33CDB}"/>
              </a:ext>
            </a:extLst>
          </p:cNvPr>
          <p:cNvSpPr>
            <a:spLocks noChangeShapeType="1"/>
          </p:cNvSpPr>
          <p:nvPr>
            <p:custDataLst>
              <p:tags r:id="rId198"/>
            </p:custDataLst>
          </p:nvPr>
        </p:nvSpPr>
        <p:spPr bwMode="auto">
          <a:xfrm>
            <a:off x="6732588" y="5146675"/>
            <a:ext cx="31750" cy="31750"/>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2" name="Line 398">
            <a:extLst>
              <a:ext uri="{FF2B5EF4-FFF2-40B4-BE49-F238E27FC236}">
                <a16:creationId xmlns:a16="http://schemas.microsoft.com/office/drawing/2014/main" id="{19C1FBE6-5C52-4EA5-8BD9-8BA26E6E53F1}"/>
              </a:ext>
            </a:extLst>
          </p:cNvPr>
          <p:cNvSpPr>
            <a:spLocks noChangeShapeType="1"/>
          </p:cNvSpPr>
          <p:nvPr>
            <p:custDataLst>
              <p:tags r:id="rId199"/>
            </p:custDataLst>
          </p:nvPr>
        </p:nvSpPr>
        <p:spPr bwMode="auto">
          <a:xfrm>
            <a:off x="6764338" y="5178425"/>
            <a:ext cx="23812" cy="2222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3" name="Line 399">
            <a:extLst>
              <a:ext uri="{FF2B5EF4-FFF2-40B4-BE49-F238E27FC236}">
                <a16:creationId xmlns:a16="http://schemas.microsoft.com/office/drawing/2014/main" id="{64F17BD8-3442-405E-8B96-64CBB474257E}"/>
              </a:ext>
            </a:extLst>
          </p:cNvPr>
          <p:cNvSpPr>
            <a:spLocks noChangeShapeType="1"/>
          </p:cNvSpPr>
          <p:nvPr>
            <p:custDataLst>
              <p:tags r:id="rId200"/>
            </p:custDataLst>
          </p:nvPr>
        </p:nvSpPr>
        <p:spPr bwMode="auto">
          <a:xfrm>
            <a:off x="6788150" y="5200650"/>
            <a:ext cx="31750" cy="15875"/>
          </a:xfrm>
          <a:prstGeom prst="line">
            <a:avLst/>
          </a:prstGeom>
          <a:noFill/>
          <a:ln w="23876">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4" name="Line 400">
            <a:extLst>
              <a:ext uri="{FF2B5EF4-FFF2-40B4-BE49-F238E27FC236}">
                <a16:creationId xmlns:a16="http://schemas.microsoft.com/office/drawing/2014/main" id="{193FD0C3-BB8E-470C-9E4B-8E29E8CA3704}"/>
              </a:ext>
            </a:extLst>
          </p:cNvPr>
          <p:cNvSpPr>
            <a:spLocks noChangeShapeType="1"/>
          </p:cNvSpPr>
          <p:nvPr>
            <p:custDataLst>
              <p:tags r:id="rId201"/>
            </p:custDataLst>
          </p:nvPr>
        </p:nvSpPr>
        <p:spPr bwMode="auto">
          <a:xfrm>
            <a:off x="6819900" y="5216525"/>
            <a:ext cx="31750" cy="23813"/>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5" name="Line 401">
            <a:extLst>
              <a:ext uri="{FF2B5EF4-FFF2-40B4-BE49-F238E27FC236}">
                <a16:creationId xmlns:a16="http://schemas.microsoft.com/office/drawing/2014/main" id="{97140671-EE95-4EDB-8D2F-65B6AC031B80}"/>
              </a:ext>
            </a:extLst>
          </p:cNvPr>
          <p:cNvSpPr>
            <a:spLocks noChangeShapeType="1"/>
          </p:cNvSpPr>
          <p:nvPr>
            <p:custDataLst>
              <p:tags r:id="rId202"/>
            </p:custDataLst>
          </p:nvPr>
        </p:nvSpPr>
        <p:spPr bwMode="auto">
          <a:xfrm>
            <a:off x="6851650" y="5240338"/>
            <a:ext cx="23813" cy="23812"/>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6" name="Line 402">
            <a:extLst>
              <a:ext uri="{FF2B5EF4-FFF2-40B4-BE49-F238E27FC236}">
                <a16:creationId xmlns:a16="http://schemas.microsoft.com/office/drawing/2014/main" id="{4E9F812D-CC8C-46C9-A966-A5C3774FFC70}"/>
              </a:ext>
            </a:extLst>
          </p:cNvPr>
          <p:cNvSpPr>
            <a:spLocks noChangeShapeType="1"/>
          </p:cNvSpPr>
          <p:nvPr>
            <p:custDataLst>
              <p:tags r:id="rId203"/>
            </p:custDataLst>
          </p:nvPr>
        </p:nvSpPr>
        <p:spPr bwMode="auto">
          <a:xfrm>
            <a:off x="6875463" y="5264150"/>
            <a:ext cx="31750" cy="1428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7" name="Line 403">
            <a:extLst>
              <a:ext uri="{FF2B5EF4-FFF2-40B4-BE49-F238E27FC236}">
                <a16:creationId xmlns:a16="http://schemas.microsoft.com/office/drawing/2014/main" id="{673FF4F3-3633-47D2-8D71-92EE2E492A1D}"/>
              </a:ext>
            </a:extLst>
          </p:cNvPr>
          <p:cNvSpPr>
            <a:spLocks noChangeShapeType="1"/>
          </p:cNvSpPr>
          <p:nvPr>
            <p:custDataLst>
              <p:tags r:id="rId204"/>
            </p:custDataLst>
          </p:nvPr>
        </p:nvSpPr>
        <p:spPr bwMode="auto">
          <a:xfrm>
            <a:off x="6907213" y="5278438"/>
            <a:ext cx="23812" cy="23812"/>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8" name="Line 404">
            <a:extLst>
              <a:ext uri="{FF2B5EF4-FFF2-40B4-BE49-F238E27FC236}">
                <a16:creationId xmlns:a16="http://schemas.microsoft.com/office/drawing/2014/main" id="{F987AA7C-DBC2-4330-9F0B-99AE57EDAE05}"/>
              </a:ext>
            </a:extLst>
          </p:cNvPr>
          <p:cNvSpPr>
            <a:spLocks noChangeShapeType="1"/>
          </p:cNvSpPr>
          <p:nvPr>
            <p:custDataLst>
              <p:tags r:id="rId205"/>
            </p:custDataLst>
          </p:nvPr>
        </p:nvSpPr>
        <p:spPr bwMode="auto">
          <a:xfrm>
            <a:off x="6931025" y="5302250"/>
            <a:ext cx="31750" cy="1587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19" name="Line 405">
            <a:extLst>
              <a:ext uri="{FF2B5EF4-FFF2-40B4-BE49-F238E27FC236}">
                <a16:creationId xmlns:a16="http://schemas.microsoft.com/office/drawing/2014/main" id="{52C6F43B-8C57-4DE9-9ED0-4C136F4292D7}"/>
              </a:ext>
            </a:extLst>
          </p:cNvPr>
          <p:cNvSpPr>
            <a:spLocks noChangeShapeType="1"/>
          </p:cNvSpPr>
          <p:nvPr>
            <p:custDataLst>
              <p:tags r:id="rId206"/>
            </p:custDataLst>
          </p:nvPr>
        </p:nvSpPr>
        <p:spPr bwMode="auto">
          <a:xfrm>
            <a:off x="6962775" y="5318125"/>
            <a:ext cx="31750" cy="2222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0" name="Line 406">
            <a:extLst>
              <a:ext uri="{FF2B5EF4-FFF2-40B4-BE49-F238E27FC236}">
                <a16:creationId xmlns:a16="http://schemas.microsoft.com/office/drawing/2014/main" id="{5B741ECB-8C14-48BF-A3CA-065B653FB51A}"/>
              </a:ext>
            </a:extLst>
          </p:cNvPr>
          <p:cNvSpPr>
            <a:spLocks noChangeShapeType="1"/>
          </p:cNvSpPr>
          <p:nvPr>
            <p:custDataLst>
              <p:tags r:id="rId207"/>
            </p:custDataLst>
          </p:nvPr>
        </p:nvSpPr>
        <p:spPr bwMode="auto">
          <a:xfrm>
            <a:off x="6994525" y="5340350"/>
            <a:ext cx="23813" cy="1587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1" name="Line 407">
            <a:extLst>
              <a:ext uri="{FF2B5EF4-FFF2-40B4-BE49-F238E27FC236}">
                <a16:creationId xmlns:a16="http://schemas.microsoft.com/office/drawing/2014/main" id="{B431CA66-253D-426A-A5FF-5BF7B07F018E}"/>
              </a:ext>
            </a:extLst>
          </p:cNvPr>
          <p:cNvSpPr>
            <a:spLocks noChangeShapeType="1"/>
          </p:cNvSpPr>
          <p:nvPr>
            <p:custDataLst>
              <p:tags r:id="rId208"/>
            </p:custDataLst>
          </p:nvPr>
        </p:nvSpPr>
        <p:spPr bwMode="auto">
          <a:xfrm>
            <a:off x="7018338" y="5356225"/>
            <a:ext cx="31750" cy="1587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2" name="Line 408">
            <a:extLst>
              <a:ext uri="{FF2B5EF4-FFF2-40B4-BE49-F238E27FC236}">
                <a16:creationId xmlns:a16="http://schemas.microsoft.com/office/drawing/2014/main" id="{9ABEB1D8-BAD4-4B6D-903B-A0C36EEC7500}"/>
              </a:ext>
            </a:extLst>
          </p:cNvPr>
          <p:cNvSpPr>
            <a:spLocks noChangeShapeType="1"/>
          </p:cNvSpPr>
          <p:nvPr>
            <p:custDataLst>
              <p:tags r:id="rId209"/>
            </p:custDataLst>
          </p:nvPr>
        </p:nvSpPr>
        <p:spPr bwMode="auto">
          <a:xfrm>
            <a:off x="7050088" y="5372100"/>
            <a:ext cx="23812" cy="793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3" name="Line 409">
            <a:extLst>
              <a:ext uri="{FF2B5EF4-FFF2-40B4-BE49-F238E27FC236}">
                <a16:creationId xmlns:a16="http://schemas.microsoft.com/office/drawing/2014/main" id="{D1A77F9A-37A7-4D80-A59D-5EAA038072A2}"/>
              </a:ext>
            </a:extLst>
          </p:cNvPr>
          <p:cNvSpPr>
            <a:spLocks noChangeShapeType="1"/>
          </p:cNvSpPr>
          <p:nvPr>
            <p:custDataLst>
              <p:tags r:id="rId210"/>
            </p:custDataLst>
          </p:nvPr>
        </p:nvSpPr>
        <p:spPr bwMode="auto">
          <a:xfrm>
            <a:off x="7073900" y="5380038"/>
            <a:ext cx="31750" cy="1587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4" name="Line 410">
            <a:extLst>
              <a:ext uri="{FF2B5EF4-FFF2-40B4-BE49-F238E27FC236}">
                <a16:creationId xmlns:a16="http://schemas.microsoft.com/office/drawing/2014/main" id="{5A98BD40-F563-49CF-90FD-E41D3CCBF441}"/>
              </a:ext>
            </a:extLst>
          </p:cNvPr>
          <p:cNvSpPr>
            <a:spLocks noChangeShapeType="1"/>
          </p:cNvSpPr>
          <p:nvPr>
            <p:custDataLst>
              <p:tags r:id="rId211"/>
            </p:custDataLst>
          </p:nvPr>
        </p:nvSpPr>
        <p:spPr bwMode="auto">
          <a:xfrm>
            <a:off x="7105650" y="5395913"/>
            <a:ext cx="31750" cy="1587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5" name="Line 411">
            <a:extLst>
              <a:ext uri="{FF2B5EF4-FFF2-40B4-BE49-F238E27FC236}">
                <a16:creationId xmlns:a16="http://schemas.microsoft.com/office/drawing/2014/main" id="{EC351C61-263A-422E-B1C4-5A1CEEB54CCC}"/>
              </a:ext>
            </a:extLst>
          </p:cNvPr>
          <p:cNvSpPr>
            <a:spLocks noChangeShapeType="1"/>
          </p:cNvSpPr>
          <p:nvPr>
            <p:custDataLst>
              <p:tags r:id="rId212"/>
            </p:custDataLst>
          </p:nvPr>
        </p:nvSpPr>
        <p:spPr bwMode="auto">
          <a:xfrm>
            <a:off x="7137400" y="5411788"/>
            <a:ext cx="23813" cy="6350"/>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6" name="Line 412">
            <a:extLst>
              <a:ext uri="{FF2B5EF4-FFF2-40B4-BE49-F238E27FC236}">
                <a16:creationId xmlns:a16="http://schemas.microsoft.com/office/drawing/2014/main" id="{00FABFCD-5024-4A70-928A-4F02F85A18FD}"/>
              </a:ext>
            </a:extLst>
          </p:cNvPr>
          <p:cNvSpPr>
            <a:spLocks noChangeShapeType="1"/>
          </p:cNvSpPr>
          <p:nvPr>
            <p:custDataLst>
              <p:tags r:id="rId213"/>
            </p:custDataLst>
          </p:nvPr>
        </p:nvSpPr>
        <p:spPr bwMode="auto">
          <a:xfrm>
            <a:off x="7161213" y="5418138"/>
            <a:ext cx="31750" cy="15875"/>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7" name="Line 413">
            <a:extLst>
              <a:ext uri="{FF2B5EF4-FFF2-40B4-BE49-F238E27FC236}">
                <a16:creationId xmlns:a16="http://schemas.microsoft.com/office/drawing/2014/main" id="{374CE207-8F87-45D7-92A1-94E23AE21BAC}"/>
              </a:ext>
            </a:extLst>
          </p:cNvPr>
          <p:cNvSpPr>
            <a:spLocks noChangeShapeType="1"/>
          </p:cNvSpPr>
          <p:nvPr>
            <p:custDataLst>
              <p:tags r:id="rId214"/>
            </p:custDataLst>
          </p:nvPr>
        </p:nvSpPr>
        <p:spPr bwMode="auto">
          <a:xfrm>
            <a:off x="7192963" y="5434013"/>
            <a:ext cx="23812" cy="793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8" name="Line 414">
            <a:extLst>
              <a:ext uri="{FF2B5EF4-FFF2-40B4-BE49-F238E27FC236}">
                <a16:creationId xmlns:a16="http://schemas.microsoft.com/office/drawing/2014/main" id="{43C19C7C-00BB-4CDA-9971-2CB49AC09917}"/>
              </a:ext>
            </a:extLst>
          </p:cNvPr>
          <p:cNvSpPr>
            <a:spLocks noChangeShapeType="1"/>
          </p:cNvSpPr>
          <p:nvPr>
            <p:custDataLst>
              <p:tags r:id="rId215"/>
            </p:custDataLst>
          </p:nvPr>
        </p:nvSpPr>
        <p:spPr bwMode="auto">
          <a:xfrm>
            <a:off x="7216775" y="5441950"/>
            <a:ext cx="31750" cy="793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29" name="Line 415">
            <a:extLst>
              <a:ext uri="{FF2B5EF4-FFF2-40B4-BE49-F238E27FC236}">
                <a16:creationId xmlns:a16="http://schemas.microsoft.com/office/drawing/2014/main" id="{B0751F84-C89D-46F4-A6F9-B316101126CC}"/>
              </a:ext>
            </a:extLst>
          </p:cNvPr>
          <p:cNvSpPr>
            <a:spLocks noChangeShapeType="1"/>
          </p:cNvSpPr>
          <p:nvPr>
            <p:custDataLst>
              <p:tags r:id="rId216"/>
            </p:custDataLst>
          </p:nvPr>
        </p:nvSpPr>
        <p:spPr bwMode="auto">
          <a:xfrm>
            <a:off x="7248525" y="5449888"/>
            <a:ext cx="23813" cy="793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0" name="Line 416">
            <a:extLst>
              <a:ext uri="{FF2B5EF4-FFF2-40B4-BE49-F238E27FC236}">
                <a16:creationId xmlns:a16="http://schemas.microsoft.com/office/drawing/2014/main" id="{1EF49888-CA09-43C4-BE06-0CC1C962CDFC}"/>
              </a:ext>
            </a:extLst>
          </p:cNvPr>
          <p:cNvSpPr>
            <a:spLocks noChangeShapeType="1"/>
          </p:cNvSpPr>
          <p:nvPr>
            <p:custDataLst>
              <p:tags r:id="rId217"/>
            </p:custDataLst>
          </p:nvPr>
        </p:nvSpPr>
        <p:spPr bwMode="auto">
          <a:xfrm>
            <a:off x="7272338" y="5457825"/>
            <a:ext cx="31750" cy="793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1" name="Line 417">
            <a:extLst>
              <a:ext uri="{FF2B5EF4-FFF2-40B4-BE49-F238E27FC236}">
                <a16:creationId xmlns:a16="http://schemas.microsoft.com/office/drawing/2014/main" id="{4B7B0649-BA32-44B5-9369-243C29ED83C3}"/>
              </a:ext>
            </a:extLst>
          </p:cNvPr>
          <p:cNvSpPr>
            <a:spLocks noChangeShapeType="1"/>
          </p:cNvSpPr>
          <p:nvPr>
            <p:custDataLst>
              <p:tags r:id="rId218"/>
            </p:custDataLst>
          </p:nvPr>
        </p:nvSpPr>
        <p:spPr bwMode="auto">
          <a:xfrm>
            <a:off x="7304088" y="5465763"/>
            <a:ext cx="31750" cy="793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2" name="Line 418">
            <a:extLst>
              <a:ext uri="{FF2B5EF4-FFF2-40B4-BE49-F238E27FC236}">
                <a16:creationId xmlns:a16="http://schemas.microsoft.com/office/drawing/2014/main" id="{E6DC8F30-2C0B-487C-AF75-18E6F6B239EA}"/>
              </a:ext>
            </a:extLst>
          </p:cNvPr>
          <p:cNvSpPr>
            <a:spLocks noChangeShapeType="1"/>
          </p:cNvSpPr>
          <p:nvPr>
            <p:custDataLst>
              <p:tags r:id="rId219"/>
            </p:custDataLst>
          </p:nvPr>
        </p:nvSpPr>
        <p:spPr bwMode="auto">
          <a:xfrm>
            <a:off x="7335838" y="5473700"/>
            <a:ext cx="23812" cy="793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3" name="Line 419">
            <a:extLst>
              <a:ext uri="{FF2B5EF4-FFF2-40B4-BE49-F238E27FC236}">
                <a16:creationId xmlns:a16="http://schemas.microsoft.com/office/drawing/2014/main" id="{5C8DBDBA-347F-4E26-BC2E-26A70B7FA4EC}"/>
              </a:ext>
            </a:extLst>
          </p:cNvPr>
          <p:cNvSpPr>
            <a:spLocks noChangeShapeType="1"/>
          </p:cNvSpPr>
          <p:nvPr>
            <p:custDataLst>
              <p:tags r:id="rId220"/>
            </p:custDataLst>
          </p:nvPr>
        </p:nvSpPr>
        <p:spPr bwMode="auto">
          <a:xfrm>
            <a:off x="7359650" y="5481638"/>
            <a:ext cx="31750" cy="6350"/>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4" name="Line 420">
            <a:extLst>
              <a:ext uri="{FF2B5EF4-FFF2-40B4-BE49-F238E27FC236}">
                <a16:creationId xmlns:a16="http://schemas.microsoft.com/office/drawing/2014/main" id="{E987211F-DE51-409E-AF64-62D7A2863DD3}"/>
              </a:ext>
            </a:extLst>
          </p:cNvPr>
          <p:cNvSpPr>
            <a:spLocks noChangeShapeType="1"/>
          </p:cNvSpPr>
          <p:nvPr>
            <p:custDataLst>
              <p:tags r:id="rId221"/>
            </p:custDataLst>
          </p:nvPr>
        </p:nvSpPr>
        <p:spPr bwMode="auto">
          <a:xfrm>
            <a:off x="7391400" y="5487988"/>
            <a:ext cx="23813" cy="793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5" name="Line 421">
            <a:extLst>
              <a:ext uri="{FF2B5EF4-FFF2-40B4-BE49-F238E27FC236}">
                <a16:creationId xmlns:a16="http://schemas.microsoft.com/office/drawing/2014/main" id="{B06DB996-4BEA-4BF0-9749-91CAA5C5170D}"/>
              </a:ext>
            </a:extLst>
          </p:cNvPr>
          <p:cNvSpPr>
            <a:spLocks noChangeShapeType="1"/>
          </p:cNvSpPr>
          <p:nvPr>
            <p:custDataLst>
              <p:tags r:id="rId222"/>
            </p:custDataLst>
          </p:nvPr>
        </p:nvSpPr>
        <p:spPr bwMode="auto">
          <a:xfrm>
            <a:off x="7415213" y="5495925"/>
            <a:ext cx="31750" cy="158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6" name="Line 422">
            <a:extLst>
              <a:ext uri="{FF2B5EF4-FFF2-40B4-BE49-F238E27FC236}">
                <a16:creationId xmlns:a16="http://schemas.microsoft.com/office/drawing/2014/main" id="{19658150-B095-4A70-A7A1-FB426C85E18E}"/>
              </a:ext>
            </a:extLst>
          </p:cNvPr>
          <p:cNvSpPr>
            <a:spLocks noChangeShapeType="1"/>
          </p:cNvSpPr>
          <p:nvPr>
            <p:custDataLst>
              <p:tags r:id="rId223"/>
            </p:custDataLst>
          </p:nvPr>
        </p:nvSpPr>
        <p:spPr bwMode="auto">
          <a:xfrm>
            <a:off x="7446963" y="5495925"/>
            <a:ext cx="31750" cy="793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7" name="Line 423">
            <a:extLst>
              <a:ext uri="{FF2B5EF4-FFF2-40B4-BE49-F238E27FC236}">
                <a16:creationId xmlns:a16="http://schemas.microsoft.com/office/drawing/2014/main" id="{D118504A-5F21-4562-A2D1-2B0CD07157C9}"/>
              </a:ext>
            </a:extLst>
          </p:cNvPr>
          <p:cNvSpPr>
            <a:spLocks noChangeShapeType="1"/>
          </p:cNvSpPr>
          <p:nvPr>
            <p:custDataLst>
              <p:tags r:id="rId224"/>
            </p:custDataLst>
          </p:nvPr>
        </p:nvSpPr>
        <p:spPr bwMode="auto">
          <a:xfrm>
            <a:off x="7478713" y="5503863"/>
            <a:ext cx="23812" cy="158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8" name="Line 424">
            <a:extLst>
              <a:ext uri="{FF2B5EF4-FFF2-40B4-BE49-F238E27FC236}">
                <a16:creationId xmlns:a16="http://schemas.microsoft.com/office/drawing/2014/main" id="{A909870F-850B-4594-A250-8964E45EE63D}"/>
              </a:ext>
            </a:extLst>
          </p:cNvPr>
          <p:cNvSpPr>
            <a:spLocks noChangeShapeType="1"/>
          </p:cNvSpPr>
          <p:nvPr>
            <p:custDataLst>
              <p:tags r:id="rId225"/>
            </p:custDataLst>
          </p:nvPr>
        </p:nvSpPr>
        <p:spPr bwMode="auto">
          <a:xfrm>
            <a:off x="7502525" y="5503863"/>
            <a:ext cx="31750" cy="793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39" name="Line 425">
            <a:extLst>
              <a:ext uri="{FF2B5EF4-FFF2-40B4-BE49-F238E27FC236}">
                <a16:creationId xmlns:a16="http://schemas.microsoft.com/office/drawing/2014/main" id="{9F8230BF-31DC-4AFC-8FA4-B71282264EEB}"/>
              </a:ext>
            </a:extLst>
          </p:cNvPr>
          <p:cNvSpPr>
            <a:spLocks noChangeShapeType="1"/>
          </p:cNvSpPr>
          <p:nvPr>
            <p:custDataLst>
              <p:tags r:id="rId226"/>
            </p:custDataLst>
          </p:nvPr>
        </p:nvSpPr>
        <p:spPr bwMode="auto">
          <a:xfrm>
            <a:off x="7534275" y="5511800"/>
            <a:ext cx="23813" cy="158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0" name="Line 426">
            <a:extLst>
              <a:ext uri="{FF2B5EF4-FFF2-40B4-BE49-F238E27FC236}">
                <a16:creationId xmlns:a16="http://schemas.microsoft.com/office/drawing/2014/main" id="{79D62C18-1D43-4555-9D62-DB4ACE4BACB1}"/>
              </a:ext>
            </a:extLst>
          </p:cNvPr>
          <p:cNvSpPr>
            <a:spLocks noChangeShapeType="1"/>
          </p:cNvSpPr>
          <p:nvPr>
            <p:custDataLst>
              <p:tags r:id="rId227"/>
            </p:custDataLst>
          </p:nvPr>
        </p:nvSpPr>
        <p:spPr bwMode="auto">
          <a:xfrm>
            <a:off x="7558088" y="5511800"/>
            <a:ext cx="31750" cy="793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1" name="Line 427">
            <a:extLst>
              <a:ext uri="{FF2B5EF4-FFF2-40B4-BE49-F238E27FC236}">
                <a16:creationId xmlns:a16="http://schemas.microsoft.com/office/drawing/2014/main" id="{650606F5-3537-4ED5-B67F-E27F7A85C1CC}"/>
              </a:ext>
            </a:extLst>
          </p:cNvPr>
          <p:cNvSpPr>
            <a:spLocks noChangeShapeType="1"/>
          </p:cNvSpPr>
          <p:nvPr>
            <p:custDataLst>
              <p:tags r:id="rId228"/>
            </p:custDataLst>
          </p:nvPr>
        </p:nvSpPr>
        <p:spPr bwMode="auto">
          <a:xfrm>
            <a:off x="7589838" y="5519738"/>
            <a:ext cx="31750" cy="158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2" name="Line 428">
            <a:extLst>
              <a:ext uri="{FF2B5EF4-FFF2-40B4-BE49-F238E27FC236}">
                <a16:creationId xmlns:a16="http://schemas.microsoft.com/office/drawing/2014/main" id="{5A38CFD9-B3E7-41FD-AD8B-9E65577ADEB3}"/>
              </a:ext>
            </a:extLst>
          </p:cNvPr>
          <p:cNvSpPr>
            <a:spLocks noChangeShapeType="1"/>
          </p:cNvSpPr>
          <p:nvPr>
            <p:custDataLst>
              <p:tags r:id="rId229"/>
            </p:custDataLst>
          </p:nvPr>
        </p:nvSpPr>
        <p:spPr bwMode="auto">
          <a:xfrm>
            <a:off x="7621588" y="5519738"/>
            <a:ext cx="23812" cy="158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3" name="Line 429">
            <a:extLst>
              <a:ext uri="{FF2B5EF4-FFF2-40B4-BE49-F238E27FC236}">
                <a16:creationId xmlns:a16="http://schemas.microsoft.com/office/drawing/2014/main" id="{3D6326E7-561F-4D76-AD59-F75A0B3A36B4}"/>
              </a:ext>
            </a:extLst>
          </p:cNvPr>
          <p:cNvSpPr>
            <a:spLocks noChangeShapeType="1"/>
          </p:cNvSpPr>
          <p:nvPr>
            <p:custDataLst>
              <p:tags r:id="rId230"/>
            </p:custDataLst>
          </p:nvPr>
        </p:nvSpPr>
        <p:spPr bwMode="auto">
          <a:xfrm>
            <a:off x="7645400" y="5519738"/>
            <a:ext cx="31750" cy="158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4" name="Line 430">
            <a:extLst>
              <a:ext uri="{FF2B5EF4-FFF2-40B4-BE49-F238E27FC236}">
                <a16:creationId xmlns:a16="http://schemas.microsoft.com/office/drawing/2014/main" id="{625F0AD0-955C-44F3-92B3-70472E439B0A}"/>
              </a:ext>
            </a:extLst>
          </p:cNvPr>
          <p:cNvSpPr>
            <a:spLocks noChangeShapeType="1"/>
          </p:cNvSpPr>
          <p:nvPr>
            <p:custDataLst>
              <p:tags r:id="rId231"/>
            </p:custDataLst>
          </p:nvPr>
        </p:nvSpPr>
        <p:spPr bwMode="auto">
          <a:xfrm>
            <a:off x="7677150" y="5519738"/>
            <a:ext cx="23813" cy="7937"/>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5" name="Line 431">
            <a:extLst>
              <a:ext uri="{FF2B5EF4-FFF2-40B4-BE49-F238E27FC236}">
                <a16:creationId xmlns:a16="http://schemas.microsoft.com/office/drawing/2014/main" id="{8D63F1ED-1DBE-489B-85C5-A15204E6A2CD}"/>
              </a:ext>
            </a:extLst>
          </p:cNvPr>
          <p:cNvSpPr>
            <a:spLocks noChangeShapeType="1"/>
          </p:cNvSpPr>
          <p:nvPr>
            <p:custDataLst>
              <p:tags r:id="rId232"/>
            </p:custDataLst>
          </p:nvPr>
        </p:nvSpPr>
        <p:spPr bwMode="auto">
          <a:xfrm>
            <a:off x="7700963" y="5527675"/>
            <a:ext cx="31750" cy="1588"/>
          </a:xfrm>
          <a:prstGeom prst="line">
            <a:avLst/>
          </a:prstGeom>
          <a:noFill/>
          <a:ln w="23813">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9146" name="Rectangle 432">
            <a:extLst>
              <a:ext uri="{FF2B5EF4-FFF2-40B4-BE49-F238E27FC236}">
                <a16:creationId xmlns:a16="http://schemas.microsoft.com/office/drawing/2014/main" id="{DE6D7645-759A-47D8-9E97-8C67C8A875B5}"/>
              </a:ext>
            </a:extLst>
          </p:cNvPr>
          <p:cNvSpPr>
            <a:spLocks noChangeArrowheads="1"/>
          </p:cNvSpPr>
          <p:nvPr>
            <p:custDataLst>
              <p:tags r:id="rId233"/>
            </p:custDataLst>
          </p:nvPr>
        </p:nvSpPr>
        <p:spPr bwMode="auto">
          <a:xfrm>
            <a:off x="1730375" y="5465763"/>
            <a:ext cx="257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0%</a:t>
            </a:r>
            <a:endParaRPr lang="fr-FR" altLang="fr-FR" sz="2000" b="0">
              <a:solidFill>
                <a:schemeClr val="tx1"/>
              </a:solidFill>
            </a:endParaRPr>
          </a:p>
        </p:txBody>
      </p:sp>
      <p:sp>
        <p:nvSpPr>
          <p:cNvPr id="39147" name="Rectangle 433">
            <a:extLst>
              <a:ext uri="{FF2B5EF4-FFF2-40B4-BE49-F238E27FC236}">
                <a16:creationId xmlns:a16="http://schemas.microsoft.com/office/drawing/2014/main" id="{4A04964E-5CE2-4C91-87A2-0076BDD39580}"/>
              </a:ext>
            </a:extLst>
          </p:cNvPr>
          <p:cNvSpPr>
            <a:spLocks noChangeArrowheads="1"/>
          </p:cNvSpPr>
          <p:nvPr>
            <p:custDataLst>
              <p:tags r:id="rId234"/>
            </p:custDataLst>
          </p:nvPr>
        </p:nvSpPr>
        <p:spPr bwMode="auto">
          <a:xfrm>
            <a:off x="1646238" y="5046663"/>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10%</a:t>
            </a:r>
            <a:endParaRPr lang="fr-FR" altLang="fr-FR" sz="2000" b="0">
              <a:solidFill>
                <a:schemeClr val="tx1"/>
              </a:solidFill>
            </a:endParaRPr>
          </a:p>
        </p:txBody>
      </p:sp>
      <p:sp>
        <p:nvSpPr>
          <p:cNvPr id="39148" name="Rectangle 434">
            <a:extLst>
              <a:ext uri="{FF2B5EF4-FFF2-40B4-BE49-F238E27FC236}">
                <a16:creationId xmlns:a16="http://schemas.microsoft.com/office/drawing/2014/main" id="{B02F234B-1A97-4D06-B9DF-E518F07CD11B}"/>
              </a:ext>
            </a:extLst>
          </p:cNvPr>
          <p:cNvSpPr>
            <a:spLocks noChangeArrowheads="1"/>
          </p:cNvSpPr>
          <p:nvPr>
            <p:custDataLst>
              <p:tags r:id="rId235"/>
            </p:custDataLst>
          </p:nvPr>
        </p:nvSpPr>
        <p:spPr bwMode="auto">
          <a:xfrm>
            <a:off x="1646238" y="4625975"/>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20%</a:t>
            </a:r>
            <a:endParaRPr lang="fr-FR" altLang="fr-FR" sz="2000" b="0">
              <a:solidFill>
                <a:schemeClr val="tx1"/>
              </a:solidFill>
            </a:endParaRPr>
          </a:p>
        </p:txBody>
      </p:sp>
      <p:sp>
        <p:nvSpPr>
          <p:cNvPr id="39149" name="Rectangle 435">
            <a:extLst>
              <a:ext uri="{FF2B5EF4-FFF2-40B4-BE49-F238E27FC236}">
                <a16:creationId xmlns:a16="http://schemas.microsoft.com/office/drawing/2014/main" id="{C8C7B05F-29CA-4F44-A2FD-DB79EAD5509D}"/>
              </a:ext>
            </a:extLst>
          </p:cNvPr>
          <p:cNvSpPr>
            <a:spLocks noChangeArrowheads="1"/>
          </p:cNvSpPr>
          <p:nvPr>
            <p:custDataLst>
              <p:tags r:id="rId236"/>
            </p:custDataLst>
          </p:nvPr>
        </p:nvSpPr>
        <p:spPr bwMode="auto">
          <a:xfrm>
            <a:off x="1646238" y="4198938"/>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30%</a:t>
            </a:r>
            <a:endParaRPr lang="fr-FR" altLang="fr-FR" sz="2000" b="0">
              <a:solidFill>
                <a:schemeClr val="tx1"/>
              </a:solidFill>
            </a:endParaRPr>
          </a:p>
        </p:txBody>
      </p:sp>
      <p:sp>
        <p:nvSpPr>
          <p:cNvPr id="39150" name="Rectangle 436">
            <a:extLst>
              <a:ext uri="{FF2B5EF4-FFF2-40B4-BE49-F238E27FC236}">
                <a16:creationId xmlns:a16="http://schemas.microsoft.com/office/drawing/2014/main" id="{77B10063-EE82-4242-91B3-50333EDFD856}"/>
              </a:ext>
            </a:extLst>
          </p:cNvPr>
          <p:cNvSpPr>
            <a:spLocks noChangeArrowheads="1"/>
          </p:cNvSpPr>
          <p:nvPr>
            <p:custDataLst>
              <p:tags r:id="rId237"/>
            </p:custDataLst>
          </p:nvPr>
        </p:nvSpPr>
        <p:spPr bwMode="auto">
          <a:xfrm>
            <a:off x="1646238" y="3779838"/>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40%</a:t>
            </a:r>
            <a:endParaRPr lang="fr-FR" altLang="fr-FR" sz="2000" b="0">
              <a:solidFill>
                <a:schemeClr val="tx1"/>
              </a:solidFill>
            </a:endParaRPr>
          </a:p>
        </p:txBody>
      </p:sp>
      <p:sp>
        <p:nvSpPr>
          <p:cNvPr id="39151" name="Rectangle 437">
            <a:extLst>
              <a:ext uri="{FF2B5EF4-FFF2-40B4-BE49-F238E27FC236}">
                <a16:creationId xmlns:a16="http://schemas.microsoft.com/office/drawing/2014/main" id="{1739448F-5863-4C08-BAAF-8AB24FBAF12D}"/>
              </a:ext>
            </a:extLst>
          </p:cNvPr>
          <p:cNvSpPr>
            <a:spLocks noChangeArrowheads="1"/>
          </p:cNvSpPr>
          <p:nvPr>
            <p:custDataLst>
              <p:tags r:id="rId238"/>
            </p:custDataLst>
          </p:nvPr>
        </p:nvSpPr>
        <p:spPr bwMode="auto">
          <a:xfrm>
            <a:off x="1646238" y="3360738"/>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50%</a:t>
            </a:r>
            <a:endParaRPr lang="fr-FR" altLang="fr-FR" sz="2000" b="0">
              <a:solidFill>
                <a:schemeClr val="tx1"/>
              </a:solidFill>
            </a:endParaRPr>
          </a:p>
        </p:txBody>
      </p:sp>
      <p:sp>
        <p:nvSpPr>
          <p:cNvPr id="39152" name="Rectangle 438">
            <a:extLst>
              <a:ext uri="{FF2B5EF4-FFF2-40B4-BE49-F238E27FC236}">
                <a16:creationId xmlns:a16="http://schemas.microsoft.com/office/drawing/2014/main" id="{28FF1656-ACD5-420F-B1DE-90D6AD9A5C0D}"/>
              </a:ext>
            </a:extLst>
          </p:cNvPr>
          <p:cNvSpPr>
            <a:spLocks noChangeArrowheads="1"/>
          </p:cNvSpPr>
          <p:nvPr>
            <p:custDataLst>
              <p:tags r:id="rId239"/>
            </p:custDataLst>
          </p:nvPr>
        </p:nvSpPr>
        <p:spPr bwMode="auto">
          <a:xfrm>
            <a:off x="1646238" y="2941638"/>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60%</a:t>
            </a:r>
            <a:endParaRPr lang="fr-FR" altLang="fr-FR" sz="2000" b="0">
              <a:solidFill>
                <a:schemeClr val="tx1"/>
              </a:solidFill>
            </a:endParaRPr>
          </a:p>
        </p:txBody>
      </p:sp>
      <p:sp>
        <p:nvSpPr>
          <p:cNvPr id="39153" name="Rectangle 439">
            <a:extLst>
              <a:ext uri="{FF2B5EF4-FFF2-40B4-BE49-F238E27FC236}">
                <a16:creationId xmlns:a16="http://schemas.microsoft.com/office/drawing/2014/main" id="{9A8CB914-7466-4C61-8594-108EBA0404EB}"/>
              </a:ext>
            </a:extLst>
          </p:cNvPr>
          <p:cNvSpPr>
            <a:spLocks noChangeArrowheads="1"/>
          </p:cNvSpPr>
          <p:nvPr>
            <p:custDataLst>
              <p:tags r:id="rId240"/>
            </p:custDataLst>
          </p:nvPr>
        </p:nvSpPr>
        <p:spPr bwMode="auto">
          <a:xfrm>
            <a:off x="1646238" y="2514600"/>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70%</a:t>
            </a:r>
            <a:endParaRPr lang="fr-FR" altLang="fr-FR" sz="2000" b="0">
              <a:solidFill>
                <a:schemeClr val="tx1"/>
              </a:solidFill>
            </a:endParaRPr>
          </a:p>
        </p:txBody>
      </p:sp>
      <p:sp>
        <p:nvSpPr>
          <p:cNvPr id="39154" name="Rectangle 440">
            <a:extLst>
              <a:ext uri="{FF2B5EF4-FFF2-40B4-BE49-F238E27FC236}">
                <a16:creationId xmlns:a16="http://schemas.microsoft.com/office/drawing/2014/main" id="{FB4AF18F-47BA-4BD0-A256-FB260BE13F93}"/>
              </a:ext>
            </a:extLst>
          </p:cNvPr>
          <p:cNvSpPr>
            <a:spLocks noChangeArrowheads="1"/>
          </p:cNvSpPr>
          <p:nvPr>
            <p:custDataLst>
              <p:tags r:id="rId241"/>
            </p:custDataLst>
          </p:nvPr>
        </p:nvSpPr>
        <p:spPr bwMode="auto">
          <a:xfrm>
            <a:off x="1646238" y="2095500"/>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80%</a:t>
            </a:r>
            <a:endParaRPr lang="fr-FR" altLang="fr-FR" sz="2000" b="0">
              <a:solidFill>
                <a:schemeClr val="tx1"/>
              </a:solidFill>
            </a:endParaRPr>
          </a:p>
        </p:txBody>
      </p:sp>
      <p:sp>
        <p:nvSpPr>
          <p:cNvPr id="39155" name="Rectangle 441">
            <a:extLst>
              <a:ext uri="{FF2B5EF4-FFF2-40B4-BE49-F238E27FC236}">
                <a16:creationId xmlns:a16="http://schemas.microsoft.com/office/drawing/2014/main" id="{58B4343E-6F55-4074-AE43-178E9B156989}"/>
              </a:ext>
            </a:extLst>
          </p:cNvPr>
          <p:cNvSpPr>
            <a:spLocks noChangeArrowheads="1"/>
          </p:cNvSpPr>
          <p:nvPr>
            <p:custDataLst>
              <p:tags r:id="rId242"/>
            </p:custDataLst>
          </p:nvPr>
        </p:nvSpPr>
        <p:spPr bwMode="auto">
          <a:xfrm>
            <a:off x="1646238" y="1676400"/>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90%</a:t>
            </a:r>
            <a:endParaRPr lang="fr-FR" altLang="fr-FR" sz="2000" b="0">
              <a:solidFill>
                <a:schemeClr val="tx1"/>
              </a:solidFill>
            </a:endParaRPr>
          </a:p>
        </p:txBody>
      </p:sp>
      <p:sp>
        <p:nvSpPr>
          <p:cNvPr id="39156" name="Rectangle 442">
            <a:extLst>
              <a:ext uri="{FF2B5EF4-FFF2-40B4-BE49-F238E27FC236}">
                <a16:creationId xmlns:a16="http://schemas.microsoft.com/office/drawing/2014/main" id="{A55E7BA6-2456-4227-8E49-3B03504F588B}"/>
              </a:ext>
            </a:extLst>
          </p:cNvPr>
          <p:cNvSpPr>
            <a:spLocks noChangeArrowheads="1"/>
          </p:cNvSpPr>
          <p:nvPr>
            <p:custDataLst>
              <p:tags r:id="rId243"/>
            </p:custDataLst>
          </p:nvPr>
        </p:nvSpPr>
        <p:spPr bwMode="auto">
          <a:xfrm>
            <a:off x="2008188" y="5643563"/>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0</a:t>
            </a:r>
            <a:endParaRPr lang="fr-FR" altLang="fr-FR" sz="2000" b="0">
              <a:solidFill>
                <a:schemeClr val="tx1"/>
              </a:solidFill>
            </a:endParaRPr>
          </a:p>
        </p:txBody>
      </p:sp>
      <p:sp>
        <p:nvSpPr>
          <p:cNvPr id="39157" name="Rectangle 443">
            <a:extLst>
              <a:ext uri="{FF2B5EF4-FFF2-40B4-BE49-F238E27FC236}">
                <a16:creationId xmlns:a16="http://schemas.microsoft.com/office/drawing/2014/main" id="{E67DB718-B3E7-493E-A3BD-42A1C445026F}"/>
              </a:ext>
            </a:extLst>
          </p:cNvPr>
          <p:cNvSpPr>
            <a:spLocks noChangeArrowheads="1"/>
          </p:cNvSpPr>
          <p:nvPr>
            <p:custDataLst>
              <p:tags r:id="rId244"/>
            </p:custDataLst>
          </p:nvPr>
        </p:nvSpPr>
        <p:spPr bwMode="auto">
          <a:xfrm>
            <a:off x="2579688" y="5643563"/>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2</a:t>
            </a:r>
            <a:endParaRPr lang="fr-FR" altLang="fr-FR" sz="2000" b="0">
              <a:solidFill>
                <a:schemeClr val="tx1"/>
              </a:solidFill>
            </a:endParaRPr>
          </a:p>
        </p:txBody>
      </p:sp>
      <p:sp>
        <p:nvSpPr>
          <p:cNvPr id="39158" name="Rectangle 444">
            <a:extLst>
              <a:ext uri="{FF2B5EF4-FFF2-40B4-BE49-F238E27FC236}">
                <a16:creationId xmlns:a16="http://schemas.microsoft.com/office/drawing/2014/main" id="{F6B2A7BA-2F21-4111-A1E6-ABC7436C31F9}"/>
              </a:ext>
            </a:extLst>
          </p:cNvPr>
          <p:cNvSpPr>
            <a:spLocks noChangeArrowheads="1"/>
          </p:cNvSpPr>
          <p:nvPr>
            <p:custDataLst>
              <p:tags r:id="rId245"/>
            </p:custDataLst>
          </p:nvPr>
        </p:nvSpPr>
        <p:spPr bwMode="auto">
          <a:xfrm>
            <a:off x="3151188" y="5643563"/>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4</a:t>
            </a:r>
            <a:endParaRPr lang="fr-FR" altLang="fr-FR" sz="2000" b="0">
              <a:solidFill>
                <a:schemeClr val="tx1"/>
              </a:solidFill>
            </a:endParaRPr>
          </a:p>
        </p:txBody>
      </p:sp>
      <p:sp>
        <p:nvSpPr>
          <p:cNvPr id="39159" name="Rectangle 445">
            <a:extLst>
              <a:ext uri="{FF2B5EF4-FFF2-40B4-BE49-F238E27FC236}">
                <a16:creationId xmlns:a16="http://schemas.microsoft.com/office/drawing/2014/main" id="{EA9EBC88-CBFA-4C1F-A34B-253204552EE3}"/>
              </a:ext>
            </a:extLst>
          </p:cNvPr>
          <p:cNvSpPr>
            <a:spLocks noChangeArrowheads="1"/>
          </p:cNvSpPr>
          <p:nvPr>
            <p:custDataLst>
              <p:tags r:id="rId246"/>
            </p:custDataLst>
          </p:nvPr>
        </p:nvSpPr>
        <p:spPr bwMode="auto">
          <a:xfrm>
            <a:off x="3722688" y="5643563"/>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6</a:t>
            </a:r>
            <a:endParaRPr lang="fr-FR" altLang="fr-FR" sz="2000" b="0">
              <a:solidFill>
                <a:schemeClr val="tx1"/>
              </a:solidFill>
            </a:endParaRPr>
          </a:p>
        </p:txBody>
      </p:sp>
      <p:sp>
        <p:nvSpPr>
          <p:cNvPr id="39160" name="Rectangle 446">
            <a:extLst>
              <a:ext uri="{FF2B5EF4-FFF2-40B4-BE49-F238E27FC236}">
                <a16:creationId xmlns:a16="http://schemas.microsoft.com/office/drawing/2014/main" id="{AEE98249-9E7E-45E4-8381-41CEE0E74CAC}"/>
              </a:ext>
            </a:extLst>
          </p:cNvPr>
          <p:cNvSpPr>
            <a:spLocks noChangeArrowheads="1"/>
          </p:cNvSpPr>
          <p:nvPr>
            <p:custDataLst>
              <p:tags r:id="rId247"/>
            </p:custDataLst>
          </p:nvPr>
        </p:nvSpPr>
        <p:spPr bwMode="auto">
          <a:xfrm>
            <a:off x="4294188" y="5643563"/>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8</a:t>
            </a:r>
            <a:endParaRPr lang="fr-FR" altLang="fr-FR" sz="2000" b="0">
              <a:solidFill>
                <a:schemeClr val="tx1"/>
              </a:solidFill>
            </a:endParaRPr>
          </a:p>
        </p:txBody>
      </p:sp>
      <p:sp>
        <p:nvSpPr>
          <p:cNvPr id="39161" name="Rectangle 447">
            <a:extLst>
              <a:ext uri="{FF2B5EF4-FFF2-40B4-BE49-F238E27FC236}">
                <a16:creationId xmlns:a16="http://schemas.microsoft.com/office/drawing/2014/main" id="{20AC713A-2358-4607-8365-186C818EBA97}"/>
              </a:ext>
            </a:extLst>
          </p:cNvPr>
          <p:cNvSpPr>
            <a:spLocks noChangeArrowheads="1"/>
          </p:cNvSpPr>
          <p:nvPr>
            <p:custDataLst>
              <p:tags r:id="rId248"/>
            </p:custDataLst>
          </p:nvPr>
        </p:nvSpPr>
        <p:spPr bwMode="auto">
          <a:xfrm>
            <a:off x="4811713" y="56435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10</a:t>
            </a:r>
            <a:endParaRPr lang="fr-FR" altLang="fr-FR" sz="2000" b="0">
              <a:solidFill>
                <a:schemeClr val="tx1"/>
              </a:solidFill>
            </a:endParaRPr>
          </a:p>
        </p:txBody>
      </p:sp>
      <p:sp>
        <p:nvSpPr>
          <p:cNvPr id="39162" name="Rectangle 448">
            <a:extLst>
              <a:ext uri="{FF2B5EF4-FFF2-40B4-BE49-F238E27FC236}">
                <a16:creationId xmlns:a16="http://schemas.microsoft.com/office/drawing/2014/main" id="{C8110FE2-B414-40E6-8474-52C1D318FEF9}"/>
              </a:ext>
            </a:extLst>
          </p:cNvPr>
          <p:cNvSpPr>
            <a:spLocks noChangeArrowheads="1"/>
          </p:cNvSpPr>
          <p:nvPr>
            <p:custDataLst>
              <p:tags r:id="rId249"/>
            </p:custDataLst>
          </p:nvPr>
        </p:nvSpPr>
        <p:spPr bwMode="auto">
          <a:xfrm>
            <a:off x="5375275" y="56435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12</a:t>
            </a:r>
            <a:endParaRPr lang="fr-FR" altLang="fr-FR" sz="2000" b="0">
              <a:solidFill>
                <a:schemeClr val="tx1"/>
              </a:solidFill>
            </a:endParaRPr>
          </a:p>
        </p:txBody>
      </p:sp>
      <p:sp>
        <p:nvSpPr>
          <p:cNvPr id="39163" name="Rectangle 449">
            <a:extLst>
              <a:ext uri="{FF2B5EF4-FFF2-40B4-BE49-F238E27FC236}">
                <a16:creationId xmlns:a16="http://schemas.microsoft.com/office/drawing/2014/main" id="{E830230E-4FFA-445F-8E1D-BB745E67E8AC}"/>
              </a:ext>
            </a:extLst>
          </p:cNvPr>
          <p:cNvSpPr>
            <a:spLocks noChangeArrowheads="1"/>
          </p:cNvSpPr>
          <p:nvPr>
            <p:custDataLst>
              <p:tags r:id="rId250"/>
            </p:custDataLst>
          </p:nvPr>
        </p:nvSpPr>
        <p:spPr bwMode="auto">
          <a:xfrm>
            <a:off x="5946775" y="56435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14</a:t>
            </a:r>
            <a:endParaRPr lang="fr-FR" altLang="fr-FR" sz="2000" b="0">
              <a:solidFill>
                <a:schemeClr val="tx1"/>
              </a:solidFill>
            </a:endParaRPr>
          </a:p>
        </p:txBody>
      </p:sp>
      <p:sp>
        <p:nvSpPr>
          <p:cNvPr id="39164" name="Rectangle 450">
            <a:extLst>
              <a:ext uri="{FF2B5EF4-FFF2-40B4-BE49-F238E27FC236}">
                <a16:creationId xmlns:a16="http://schemas.microsoft.com/office/drawing/2014/main" id="{4DFD73F0-51EB-4E78-ADFE-9219235A240E}"/>
              </a:ext>
            </a:extLst>
          </p:cNvPr>
          <p:cNvSpPr>
            <a:spLocks noChangeArrowheads="1"/>
          </p:cNvSpPr>
          <p:nvPr>
            <p:custDataLst>
              <p:tags r:id="rId251"/>
            </p:custDataLst>
          </p:nvPr>
        </p:nvSpPr>
        <p:spPr bwMode="auto">
          <a:xfrm>
            <a:off x="6518275" y="56435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16</a:t>
            </a:r>
            <a:endParaRPr lang="fr-FR" altLang="fr-FR" sz="2000" b="0">
              <a:solidFill>
                <a:schemeClr val="tx1"/>
              </a:solidFill>
            </a:endParaRPr>
          </a:p>
        </p:txBody>
      </p:sp>
      <p:sp>
        <p:nvSpPr>
          <p:cNvPr id="39165" name="Rectangle 451">
            <a:extLst>
              <a:ext uri="{FF2B5EF4-FFF2-40B4-BE49-F238E27FC236}">
                <a16:creationId xmlns:a16="http://schemas.microsoft.com/office/drawing/2014/main" id="{8015F111-9DE9-43BE-B8EB-252A157025EE}"/>
              </a:ext>
            </a:extLst>
          </p:cNvPr>
          <p:cNvSpPr>
            <a:spLocks noChangeArrowheads="1"/>
          </p:cNvSpPr>
          <p:nvPr>
            <p:custDataLst>
              <p:tags r:id="rId252"/>
            </p:custDataLst>
          </p:nvPr>
        </p:nvSpPr>
        <p:spPr bwMode="auto">
          <a:xfrm>
            <a:off x="7089775" y="56435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18</a:t>
            </a:r>
            <a:endParaRPr lang="fr-FR" altLang="fr-FR" sz="2000" b="0">
              <a:solidFill>
                <a:schemeClr val="tx1"/>
              </a:solidFill>
            </a:endParaRPr>
          </a:p>
        </p:txBody>
      </p:sp>
      <p:sp>
        <p:nvSpPr>
          <p:cNvPr id="39166" name="Rectangle 452">
            <a:extLst>
              <a:ext uri="{FF2B5EF4-FFF2-40B4-BE49-F238E27FC236}">
                <a16:creationId xmlns:a16="http://schemas.microsoft.com/office/drawing/2014/main" id="{87AA2F5B-9E11-4574-A0D1-CB9B06E18936}"/>
              </a:ext>
            </a:extLst>
          </p:cNvPr>
          <p:cNvSpPr>
            <a:spLocks noChangeArrowheads="1"/>
          </p:cNvSpPr>
          <p:nvPr>
            <p:custDataLst>
              <p:tags r:id="rId253"/>
            </p:custDataLst>
          </p:nvPr>
        </p:nvSpPr>
        <p:spPr bwMode="auto">
          <a:xfrm>
            <a:off x="7661275" y="56435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b="0">
                <a:solidFill>
                  <a:srgbClr val="000000"/>
                </a:solidFill>
              </a:rPr>
              <a:t>20</a:t>
            </a:r>
            <a:endParaRPr lang="fr-FR" altLang="fr-FR" sz="2000" b="0">
              <a:solidFill>
                <a:schemeClr val="tx1"/>
              </a:solidFill>
            </a:endParaRPr>
          </a:p>
        </p:txBody>
      </p:sp>
      <p:sp>
        <p:nvSpPr>
          <p:cNvPr id="39167" name="Rectangle 453">
            <a:extLst>
              <a:ext uri="{FF2B5EF4-FFF2-40B4-BE49-F238E27FC236}">
                <a16:creationId xmlns:a16="http://schemas.microsoft.com/office/drawing/2014/main" id="{F9EB8F17-82AF-46EF-8BCA-394859D4F699}"/>
              </a:ext>
            </a:extLst>
          </p:cNvPr>
          <p:cNvSpPr>
            <a:spLocks noChangeArrowheads="1"/>
          </p:cNvSpPr>
          <p:nvPr>
            <p:custDataLst>
              <p:tags r:id="rId254"/>
            </p:custDataLst>
          </p:nvPr>
        </p:nvSpPr>
        <p:spPr bwMode="auto">
          <a:xfrm>
            <a:off x="4160838" y="5861050"/>
            <a:ext cx="1673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600">
                <a:solidFill>
                  <a:srgbClr val="000000"/>
                </a:solidFill>
              </a:rPr>
              <a:t>Délai de livraison</a:t>
            </a:r>
            <a:endParaRPr lang="fr-FR" altLang="fr-FR" sz="2000" b="0">
              <a:solidFill>
                <a:schemeClr val="tx1"/>
              </a:solidFill>
            </a:endParaRPr>
          </a:p>
        </p:txBody>
      </p:sp>
      <p:sp>
        <p:nvSpPr>
          <p:cNvPr id="39168" name="Rectangle 454">
            <a:extLst>
              <a:ext uri="{FF2B5EF4-FFF2-40B4-BE49-F238E27FC236}">
                <a16:creationId xmlns:a16="http://schemas.microsoft.com/office/drawing/2014/main" id="{6A3E829E-304B-45BD-BFCF-3906BA6E46AD}"/>
              </a:ext>
            </a:extLst>
          </p:cNvPr>
          <p:cNvSpPr>
            <a:spLocks noChangeArrowheads="1"/>
          </p:cNvSpPr>
          <p:nvPr>
            <p:custDataLst>
              <p:tags r:id="rId255"/>
            </p:custDataLst>
          </p:nvPr>
        </p:nvSpPr>
        <p:spPr bwMode="auto">
          <a:xfrm rot="-5400000">
            <a:off x="827882" y="3399631"/>
            <a:ext cx="13795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600">
                <a:solidFill>
                  <a:srgbClr val="000000"/>
                </a:solidFill>
              </a:rPr>
              <a:t>% Distribution</a:t>
            </a:r>
            <a:endParaRPr lang="fr-FR" altLang="fr-FR" sz="2000" b="0">
              <a:solidFill>
                <a:schemeClr val="tx1"/>
              </a:solidFill>
            </a:endParaRPr>
          </a:p>
        </p:txBody>
      </p:sp>
      <p:sp>
        <p:nvSpPr>
          <p:cNvPr id="39169" name="Rectangle 455">
            <a:extLst>
              <a:ext uri="{FF2B5EF4-FFF2-40B4-BE49-F238E27FC236}">
                <a16:creationId xmlns:a16="http://schemas.microsoft.com/office/drawing/2014/main" id="{91681721-0C8E-4BCF-8607-9170229D0D1C}"/>
              </a:ext>
            </a:extLst>
          </p:cNvPr>
          <p:cNvSpPr>
            <a:spLocks noChangeArrowheads="1"/>
          </p:cNvSpPr>
          <p:nvPr>
            <p:custDataLst>
              <p:tags r:id="rId256"/>
            </p:custDataLst>
          </p:nvPr>
        </p:nvSpPr>
        <p:spPr bwMode="auto">
          <a:xfrm>
            <a:off x="2951163" y="3902075"/>
            <a:ext cx="29638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a:solidFill>
                  <a:srgbClr val="000000"/>
                </a:solidFill>
              </a:rPr>
              <a:t>Réduire le délai de livraison moyen</a:t>
            </a:r>
            <a:endParaRPr lang="fr-FR" altLang="fr-FR" sz="1400">
              <a:solidFill>
                <a:schemeClr val="tx1"/>
              </a:solidFill>
            </a:endParaRPr>
          </a:p>
        </p:txBody>
      </p:sp>
      <p:sp>
        <p:nvSpPr>
          <p:cNvPr id="39170" name="Rectangle 456">
            <a:extLst>
              <a:ext uri="{FF2B5EF4-FFF2-40B4-BE49-F238E27FC236}">
                <a16:creationId xmlns:a16="http://schemas.microsoft.com/office/drawing/2014/main" id="{71C9FE0C-BC5E-468B-9A5A-0FEB8B451E43}"/>
              </a:ext>
            </a:extLst>
          </p:cNvPr>
          <p:cNvSpPr>
            <a:spLocks noChangeArrowheads="1"/>
          </p:cNvSpPr>
          <p:nvPr>
            <p:custDataLst>
              <p:tags r:id="rId257"/>
            </p:custDataLst>
          </p:nvPr>
        </p:nvSpPr>
        <p:spPr bwMode="auto">
          <a:xfrm>
            <a:off x="3287713" y="4899025"/>
            <a:ext cx="155575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39171" name="Rectangle 457">
            <a:extLst>
              <a:ext uri="{FF2B5EF4-FFF2-40B4-BE49-F238E27FC236}">
                <a16:creationId xmlns:a16="http://schemas.microsoft.com/office/drawing/2014/main" id="{EB5A85BD-4D46-451A-B0E5-5D07F3C09D47}"/>
              </a:ext>
            </a:extLst>
          </p:cNvPr>
          <p:cNvSpPr>
            <a:spLocks noChangeArrowheads="1"/>
          </p:cNvSpPr>
          <p:nvPr>
            <p:custDataLst>
              <p:tags r:id="rId258"/>
            </p:custDataLst>
          </p:nvPr>
        </p:nvSpPr>
        <p:spPr bwMode="auto">
          <a:xfrm>
            <a:off x="2925763" y="4724400"/>
            <a:ext cx="25193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1400">
                <a:solidFill>
                  <a:srgbClr val="000000"/>
                </a:solidFill>
              </a:rPr>
              <a:t>Réduire la dispersion du délai</a:t>
            </a:r>
            <a:endParaRPr lang="fr-FR" altLang="fr-FR" sz="1400">
              <a:solidFill>
                <a:schemeClr val="tx1"/>
              </a:solidFill>
            </a:endParaRPr>
          </a:p>
        </p:txBody>
      </p:sp>
      <p:grpSp>
        <p:nvGrpSpPr>
          <p:cNvPr id="39172" name="Group 458">
            <a:extLst>
              <a:ext uri="{FF2B5EF4-FFF2-40B4-BE49-F238E27FC236}">
                <a16:creationId xmlns:a16="http://schemas.microsoft.com/office/drawing/2014/main" id="{65F877A8-D8E8-474E-9AB1-37B135B309ED}"/>
              </a:ext>
            </a:extLst>
          </p:cNvPr>
          <p:cNvGrpSpPr>
            <a:grpSpLocks/>
          </p:cNvGrpSpPr>
          <p:nvPr>
            <p:custDataLst>
              <p:tags r:id="rId259"/>
            </p:custDataLst>
          </p:nvPr>
        </p:nvGrpSpPr>
        <p:grpSpPr bwMode="auto">
          <a:xfrm>
            <a:off x="4970463" y="4976813"/>
            <a:ext cx="603250" cy="255587"/>
            <a:chOff x="2826" y="3528"/>
            <a:chExt cx="380" cy="161"/>
          </a:xfrm>
        </p:grpSpPr>
        <p:sp>
          <p:nvSpPr>
            <p:cNvPr id="39182" name="Freeform 459">
              <a:extLst>
                <a:ext uri="{FF2B5EF4-FFF2-40B4-BE49-F238E27FC236}">
                  <a16:creationId xmlns:a16="http://schemas.microsoft.com/office/drawing/2014/main" id="{6D32A4EA-24B6-4DE1-81E3-C942BC1CAA6C}"/>
                </a:ext>
              </a:extLst>
            </p:cNvPr>
            <p:cNvSpPr>
              <a:spLocks/>
            </p:cNvSpPr>
            <p:nvPr/>
          </p:nvSpPr>
          <p:spPr bwMode="auto">
            <a:xfrm>
              <a:off x="2826" y="3528"/>
              <a:ext cx="345" cy="127"/>
            </a:xfrm>
            <a:custGeom>
              <a:avLst/>
              <a:gdLst>
                <a:gd name="T0" fmla="*/ 0 w 69"/>
                <a:gd name="T1" fmla="*/ 0 h 26"/>
                <a:gd name="T2" fmla="*/ 5390625 w 69"/>
                <a:gd name="T3" fmla="*/ 1723800 h 26"/>
                <a:gd name="T4" fmla="*/ 0 60000 65536"/>
                <a:gd name="T5" fmla="*/ 0 60000 65536"/>
              </a:gdLst>
              <a:ahLst/>
              <a:cxnLst>
                <a:cxn ang="T4">
                  <a:pos x="T0" y="T1"/>
                </a:cxn>
                <a:cxn ang="T5">
                  <a:pos x="T2" y="T3"/>
                </a:cxn>
              </a:cxnLst>
              <a:rect l="0" t="0" r="r" b="b"/>
              <a:pathLst>
                <a:path w="69" h="26">
                  <a:moveTo>
                    <a:pt x="0" y="0"/>
                  </a:moveTo>
                  <a:cubicBezTo>
                    <a:pt x="34" y="0"/>
                    <a:pt x="62" y="11"/>
                    <a:pt x="69" y="2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9183" name="Freeform 460">
              <a:extLst>
                <a:ext uri="{FF2B5EF4-FFF2-40B4-BE49-F238E27FC236}">
                  <a16:creationId xmlns:a16="http://schemas.microsoft.com/office/drawing/2014/main" id="{E8E6D90A-7627-448E-BD71-ADE30C1BE6DB}"/>
                </a:ext>
              </a:extLst>
            </p:cNvPr>
            <p:cNvSpPr>
              <a:spLocks/>
            </p:cNvSpPr>
            <p:nvPr/>
          </p:nvSpPr>
          <p:spPr bwMode="auto">
            <a:xfrm>
              <a:off x="3151" y="3655"/>
              <a:ext cx="55" cy="34"/>
            </a:xfrm>
            <a:custGeom>
              <a:avLst/>
              <a:gdLst>
                <a:gd name="T0" fmla="*/ 0 w 55"/>
                <a:gd name="T1" fmla="*/ 5 h 34"/>
                <a:gd name="T2" fmla="*/ 35 w 55"/>
                <a:gd name="T3" fmla="*/ 34 h 34"/>
                <a:gd name="T4" fmla="*/ 55 w 55"/>
                <a:gd name="T5" fmla="*/ 0 h 34"/>
                <a:gd name="T6" fmla="*/ 0 w 55"/>
                <a:gd name="T7" fmla="*/ 5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5" h="34">
                  <a:moveTo>
                    <a:pt x="0" y="5"/>
                  </a:moveTo>
                  <a:lnTo>
                    <a:pt x="35" y="34"/>
                  </a:lnTo>
                  <a:lnTo>
                    <a:pt x="55" y="0"/>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39173" name="Group 461">
            <a:extLst>
              <a:ext uri="{FF2B5EF4-FFF2-40B4-BE49-F238E27FC236}">
                <a16:creationId xmlns:a16="http://schemas.microsoft.com/office/drawing/2014/main" id="{41C4485B-62C8-4627-BC00-0A7C21521DE3}"/>
              </a:ext>
            </a:extLst>
          </p:cNvPr>
          <p:cNvGrpSpPr>
            <a:grpSpLocks/>
          </p:cNvGrpSpPr>
          <p:nvPr>
            <p:custDataLst>
              <p:tags r:id="rId260"/>
            </p:custDataLst>
          </p:nvPr>
        </p:nvGrpSpPr>
        <p:grpSpPr bwMode="auto">
          <a:xfrm>
            <a:off x="2573338" y="4976813"/>
            <a:ext cx="603250" cy="255587"/>
            <a:chOff x="1316" y="3528"/>
            <a:chExt cx="380" cy="161"/>
          </a:xfrm>
        </p:grpSpPr>
        <p:sp>
          <p:nvSpPr>
            <p:cNvPr id="39180" name="Freeform 462">
              <a:extLst>
                <a:ext uri="{FF2B5EF4-FFF2-40B4-BE49-F238E27FC236}">
                  <a16:creationId xmlns:a16="http://schemas.microsoft.com/office/drawing/2014/main" id="{4FA24663-1B4A-4DE0-9F43-039045CBD543}"/>
                </a:ext>
              </a:extLst>
            </p:cNvPr>
            <p:cNvSpPr>
              <a:spLocks/>
            </p:cNvSpPr>
            <p:nvPr/>
          </p:nvSpPr>
          <p:spPr bwMode="auto">
            <a:xfrm>
              <a:off x="1341" y="3528"/>
              <a:ext cx="355" cy="127"/>
            </a:xfrm>
            <a:custGeom>
              <a:avLst/>
              <a:gdLst>
                <a:gd name="T0" fmla="*/ 5546875 w 71"/>
                <a:gd name="T1" fmla="*/ 0 h 26"/>
                <a:gd name="T2" fmla="*/ 0 w 71"/>
                <a:gd name="T3" fmla="*/ 1723800 h 26"/>
                <a:gd name="T4" fmla="*/ 0 60000 65536"/>
                <a:gd name="T5" fmla="*/ 0 60000 65536"/>
              </a:gdLst>
              <a:ahLst/>
              <a:cxnLst>
                <a:cxn ang="T4">
                  <a:pos x="T0" y="T1"/>
                </a:cxn>
                <a:cxn ang="T5">
                  <a:pos x="T2" y="T3"/>
                </a:cxn>
              </a:cxnLst>
              <a:rect l="0" t="0" r="r" b="b"/>
              <a:pathLst>
                <a:path w="71" h="26">
                  <a:moveTo>
                    <a:pt x="71" y="0"/>
                  </a:moveTo>
                  <a:cubicBezTo>
                    <a:pt x="36" y="0"/>
                    <a:pt x="7" y="11"/>
                    <a:pt x="0" y="2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9181" name="Freeform 463">
              <a:extLst>
                <a:ext uri="{FF2B5EF4-FFF2-40B4-BE49-F238E27FC236}">
                  <a16:creationId xmlns:a16="http://schemas.microsoft.com/office/drawing/2014/main" id="{BF059A32-E798-486F-9A99-05B5295EB1CB}"/>
                </a:ext>
              </a:extLst>
            </p:cNvPr>
            <p:cNvSpPr>
              <a:spLocks/>
            </p:cNvSpPr>
            <p:nvPr/>
          </p:nvSpPr>
          <p:spPr bwMode="auto">
            <a:xfrm>
              <a:off x="1316" y="3655"/>
              <a:ext cx="55" cy="34"/>
            </a:xfrm>
            <a:custGeom>
              <a:avLst/>
              <a:gdLst>
                <a:gd name="T0" fmla="*/ 0 w 55"/>
                <a:gd name="T1" fmla="*/ 0 h 34"/>
                <a:gd name="T2" fmla="*/ 20 w 55"/>
                <a:gd name="T3" fmla="*/ 34 h 34"/>
                <a:gd name="T4" fmla="*/ 55 w 55"/>
                <a:gd name="T5" fmla="*/ 5 h 34"/>
                <a:gd name="T6" fmla="*/ 0 w 55"/>
                <a:gd name="T7" fmla="*/ 0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5" h="34">
                  <a:moveTo>
                    <a:pt x="0" y="0"/>
                  </a:moveTo>
                  <a:lnTo>
                    <a:pt x="20" y="34"/>
                  </a:lnTo>
                  <a:lnTo>
                    <a:pt x="55" y="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39174" name="Line 464">
            <a:extLst>
              <a:ext uri="{FF2B5EF4-FFF2-40B4-BE49-F238E27FC236}">
                <a16:creationId xmlns:a16="http://schemas.microsoft.com/office/drawing/2014/main" id="{D7B66894-1E2B-4C18-8FA5-FC4B6CE3B512}"/>
              </a:ext>
            </a:extLst>
          </p:cNvPr>
          <p:cNvSpPr>
            <a:spLocks noChangeShapeType="1"/>
          </p:cNvSpPr>
          <p:nvPr>
            <p:custDataLst>
              <p:tags r:id="rId261"/>
            </p:custDataLst>
          </p:nvPr>
        </p:nvSpPr>
        <p:spPr bwMode="auto">
          <a:xfrm>
            <a:off x="6761163" y="5535613"/>
            <a:ext cx="952500" cy="0"/>
          </a:xfrm>
          <a:prstGeom prst="line">
            <a:avLst/>
          </a:prstGeom>
          <a:noFill/>
          <a:ln w="28575">
            <a:solidFill>
              <a:srgbClr val="0000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9175" name="Line 465">
            <a:extLst>
              <a:ext uri="{FF2B5EF4-FFF2-40B4-BE49-F238E27FC236}">
                <a16:creationId xmlns:a16="http://schemas.microsoft.com/office/drawing/2014/main" id="{E533F168-0609-4A73-9D54-37338366A610}"/>
              </a:ext>
            </a:extLst>
          </p:cNvPr>
          <p:cNvSpPr>
            <a:spLocks noChangeShapeType="1"/>
          </p:cNvSpPr>
          <p:nvPr>
            <p:custDataLst>
              <p:tags r:id="rId262"/>
            </p:custDataLst>
          </p:nvPr>
        </p:nvSpPr>
        <p:spPr bwMode="auto">
          <a:xfrm flipH="1">
            <a:off x="2590800" y="4419600"/>
            <a:ext cx="3429000" cy="0"/>
          </a:xfrm>
          <a:prstGeom prst="line">
            <a:avLst/>
          </a:prstGeom>
          <a:noFill/>
          <a:ln w="38100" cmpd="dbl">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9176" name="Line 466">
            <a:extLst>
              <a:ext uri="{FF2B5EF4-FFF2-40B4-BE49-F238E27FC236}">
                <a16:creationId xmlns:a16="http://schemas.microsoft.com/office/drawing/2014/main" id="{FF031EF3-EE8F-418C-8A94-49A826413C7B}"/>
              </a:ext>
            </a:extLst>
          </p:cNvPr>
          <p:cNvSpPr>
            <a:spLocks noChangeShapeType="1"/>
          </p:cNvSpPr>
          <p:nvPr>
            <p:custDataLst>
              <p:tags r:id="rId263"/>
            </p:custDataLst>
          </p:nvPr>
        </p:nvSpPr>
        <p:spPr bwMode="auto">
          <a:xfrm>
            <a:off x="2590800" y="1905000"/>
            <a:ext cx="0" cy="365760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9177" name="Line 467">
            <a:extLst>
              <a:ext uri="{FF2B5EF4-FFF2-40B4-BE49-F238E27FC236}">
                <a16:creationId xmlns:a16="http://schemas.microsoft.com/office/drawing/2014/main" id="{B455E246-3B33-4E1A-8DA7-ACBFE929EB41}"/>
              </a:ext>
            </a:extLst>
          </p:cNvPr>
          <p:cNvSpPr>
            <a:spLocks noChangeShapeType="1"/>
          </p:cNvSpPr>
          <p:nvPr>
            <p:custDataLst>
              <p:tags r:id="rId264"/>
            </p:custDataLst>
          </p:nvPr>
        </p:nvSpPr>
        <p:spPr bwMode="auto">
          <a:xfrm>
            <a:off x="6019800" y="4572000"/>
            <a:ext cx="0" cy="91440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9178" name="Line 468">
            <a:extLst>
              <a:ext uri="{FF2B5EF4-FFF2-40B4-BE49-F238E27FC236}">
                <a16:creationId xmlns:a16="http://schemas.microsoft.com/office/drawing/2014/main" id="{C1B09FDF-621D-4D46-85CA-EAC63CCE2A1A}"/>
              </a:ext>
            </a:extLst>
          </p:cNvPr>
          <p:cNvSpPr>
            <a:spLocks noChangeShapeType="1"/>
          </p:cNvSpPr>
          <p:nvPr>
            <p:custDataLst>
              <p:tags r:id="rId265"/>
            </p:custDataLst>
          </p:nvPr>
        </p:nvSpPr>
        <p:spPr bwMode="auto">
          <a:xfrm>
            <a:off x="2286000" y="5257800"/>
            <a:ext cx="609600" cy="0"/>
          </a:xfrm>
          <a:prstGeom prst="line">
            <a:avLst/>
          </a:prstGeom>
          <a:noFill/>
          <a:ln w="38100" cmpd="dbl">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9179" name="Line 469">
            <a:extLst>
              <a:ext uri="{FF2B5EF4-FFF2-40B4-BE49-F238E27FC236}">
                <a16:creationId xmlns:a16="http://schemas.microsoft.com/office/drawing/2014/main" id="{FD70E541-E791-4C2A-812A-1E0256F74471}"/>
              </a:ext>
            </a:extLst>
          </p:cNvPr>
          <p:cNvSpPr>
            <a:spLocks noChangeShapeType="1"/>
          </p:cNvSpPr>
          <p:nvPr>
            <p:custDataLst>
              <p:tags r:id="rId266"/>
            </p:custDataLst>
          </p:nvPr>
        </p:nvSpPr>
        <p:spPr bwMode="auto">
          <a:xfrm>
            <a:off x="5181600" y="5257800"/>
            <a:ext cx="1600200" cy="0"/>
          </a:xfrm>
          <a:prstGeom prst="line">
            <a:avLst/>
          </a:prstGeom>
          <a:noFill/>
          <a:ln w="38100" cmpd="dbl">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a date 3">
            <a:extLst>
              <a:ext uri="{FF2B5EF4-FFF2-40B4-BE49-F238E27FC236}">
                <a16:creationId xmlns:a16="http://schemas.microsoft.com/office/drawing/2014/main" id="{5C810547-5A34-4FBA-9B8C-C06D6D8751F2}"/>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427C137F-BAC0-4311-884B-7BB4EFEBDB1D}"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40963" name="Espace réservé du pied de page 4">
            <a:extLst>
              <a:ext uri="{FF2B5EF4-FFF2-40B4-BE49-F238E27FC236}">
                <a16:creationId xmlns:a16="http://schemas.microsoft.com/office/drawing/2014/main" id="{9EB93F4F-F29B-457F-937F-D5D99CD0E12D}"/>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40964" name="Rectangle 2">
            <a:extLst>
              <a:ext uri="{FF2B5EF4-FFF2-40B4-BE49-F238E27FC236}">
                <a16:creationId xmlns:a16="http://schemas.microsoft.com/office/drawing/2014/main" id="{04115174-60E6-4E62-B1CE-45B436CD88FE}"/>
              </a:ext>
            </a:extLst>
          </p:cNvPr>
          <p:cNvSpPr>
            <a:spLocks noGrp="1" noChangeArrowheads="1"/>
          </p:cNvSpPr>
          <p:nvPr>
            <p:ph type="title"/>
            <p:custDataLst>
              <p:tags r:id="rId3"/>
            </p:custDataLst>
          </p:nvPr>
        </p:nvSpPr>
        <p:spPr>
          <a:xfrm>
            <a:off x="1085850" y="692150"/>
            <a:ext cx="7302500" cy="736600"/>
          </a:xfrm>
          <a:noFill/>
        </p:spPr>
        <p:txBody>
          <a:bodyPr/>
          <a:lstStyle/>
          <a:p>
            <a:r>
              <a:rPr lang="fr-FR" altLang="fr-FR"/>
              <a:t>Les 5 S : </a:t>
            </a:r>
            <a:br>
              <a:rPr lang="fr-FR" altLang="fr-FR"/>
            </a:br>
            <a:r>
              <a:rPr lang="fr-FR" altLang="fr-FR"/>
              <a:t>Améliorer l'environnement du travail</a:t>
            </a:r>
          </a:p>
        </p:txBody>
      </p:sp>
      <p:sp>
        <p:nvSpPr>
          <p:cNvPr id="40965" name="Rectangle 3">
            <a:extLst>
              <a:ext uri="{FF2B5EF4-FFF2-40B4-BE49-F238E27FC236}">
                <a16:creationId xmlns:a16="http://schemas.microsoft.com/office/drawing/2014/main" id="{B87BE689-7D7A-4EFF-A454-9468E35CA448}"/>
              </a:ext>
            </a:extLst>
          </p:cNvPr>
          <p:cNvSpPr>
            <a:spLocks noGrp="1" noChangeArrowheads="1"/>
          </p:cNvSpPr>
          <p:nvPr>
            <p:ph type="body" idx="1"/>
            <p:custDataLst>
              <p:tags r:id="rId4"/>
            </p:custDataLst>
          </p:nvPr>
        </p:nvSpPr>
        <p:spPr>
          <a:xfrm>
            <a:off x="1123950" y="1619250"/>
            <a:ext cx="7162800" cy="4114800"/>
          </a:xfrm>
          <a:noFill/>
        </p:spPr>
        <p:txBody>
          <a:bodyPr/>
          <a:lstStyle/>
          <a:p>
            <a:r>
              <a:rPr lang="fr-FR" altLang="fr-FR" i="1"/>
              <a:t>Seiri :</a:t>
            </a:r>
            <a:r>
              <a:rPr lang="fr-FR" altLang="fr-FR"/>
              <a:t> Eliminer	</a:t>
            </a:r>
          </a:p>
          <a:p>
            <a:pPr lvl="1"/>
            <a:r>
              <a:rPr lang="fr-FR" altLang="fr-FR"/>
              <a:t>Ne garder que ce qui est nécessaire</a:t>
            </a:r>
          </a:p>
          <a:p>
            <a:r>
              <a:rPr lang="fr-FR" altLang="fr-FR" i="1"/>
              <a:t>Seiton</a:t>
            </a:r>
            <a:r>
              <a:rPr lang="fr-FR" altLang="fr-FR"/>
              <a:t> : Ranger</a:t>
            </a:r>
          </a:p>
          <a:p>
            <a:pPr lvl="1"/>
            <a:r>
              <a:rPr lang="fr-FR" altLang="fr-FR"/>
              <a:t>Une place pour chaque chose et chaque chose à sa place</a:t>
            </a:r>
          </a:p>
          <a:p>
            <a:r>
              <a:rPr lang="fr-FR" altLang="fr-FR" i="1"/>
              <a:t>Seito</a:t>
            </a:r>
            <a:r>
              <a:rPr lang="fr-FR" altLang="fr-FR"/>
              <a:t> : Nettoyer</a:t>
            </a:r>
          </a:p>
          <a:p>
            <a:pPr lvl="1"/>
            <a:r>
              <a:rPr lang="fr-FR" altLang="fr-FR"/>
              <a:t>Nettoyer, et en profiter pour inspecter</a:t>
            </a:r>
          </a:p>
          <a:p>
            <a:r>
              <a:rPr lang="fr-FR" altLang="fr-FR" i="1"/>
              <a:t>Seiketsu</a:t>
            </a:r>
            <a:r>
              <a:rPr lang="fr-FR" altLang="fr-FR"/>
              <a:t> : Standardiser et rendre visible</a:t>
            </a:r>
          </a:p>
          <a:p>
            <a:pPr lvl="1"/>
            <a:r>
              <a:rPr lang="fr-FR" altLang="fr-FR"/>
              <a:t>Améliorer l'information relative aux règles et aux tâches à effectuer</a:t>
            </a:r>
          </a:p>
          <a:p>
            <a:r>
              <a:rPr lang="fr-FR" altLang="fr-FR" i="1"/>
              <a:t>Shitsuke</a:t>
            </a:r>
            <a:r>
              <a:rPr lang="fr-FR" altLang="fr-FR"/>
              <a:t> : Respecter les standards et les améliorer</a:t>
            </a:r>
          </a:p>
          <a:p>
            <a:pPr lvl="1"/>
            <a:r>
              <a:rPr lang="fr-FR" altLang="fr-FR"/>
              <a:t>Développer une discipline collective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a date 2">
            <a:extLst>
              <a:ext uri="{FF2B5EF4-FFF2-40B4-BE49-F238E27FC236}">
                <a16:creationId xmlns:a16="http://schemas.microsoft.com/office/drawing/2014/main" id="{CA561CD0-05DC-4624-9326-FB6F7A749346}"/>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B6DEEFE0-BBF8-4FEE-9A29-71D137E6FDFC}"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43011" name="Espace réservé du pied de page 3">
            <a:extLst>
              <a:ext uri="{FF2B5EF4-FFF2-40B4-BE49-F238E27FC236}">
                <a16:creationId xmlns:a16="http://schemas.microsoft.com/office/drawing/2014/main" id="{5B5300D1-9C36-4C10-9DEF-246912229D2D}"/>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pic>
        <p:nvPicPr>
          <p:cNvPr id="43012" name="Picture 2">
            <a:extLst>
              <a:ext uri="{FF2B5EF4-FFF2-40B4-BE49-F238E27FC236}">
                <a16:creationId xmlns:a16="http://schemas.microsoft.com/office/drawing/2014/main" id="{62DBD0DF-67AA-422E-B730-A31D6F6CE532}"/>
              </a:ext>
            </a:extLst>
          </p:cNvPr>
          <p:cNvPicPr>
            <a:picLocks noChangeAspect="1" noChangeArrowheads="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428625" y="1073150"/>
            <a:ext cx="8286750" cy="552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3" name="Rectangle 3">
            <a:extLst>
              <a:ext uri="{FF2B5EF4-FFF2-40B4-BE49-F238E27FC236}">
                <a16:creationId xmlns:a16="http://schemas.microsoft.com/office/drawing/2014/main" id="{056EBA32-0F4C-41F5-9524-DF8C99ADC8BC}"/>
              </a:ext>
            </a:extLst>
          </p:cNvPr>
          <p:cNvSpPr>
            <a:spLocks noChangeArrowheads="1"/>
          </p:cNvSpPr>
          <p:nvPr>
            <p:custDataLst>
              <p:tags r:id="rId4"/>
            </p:custDataLst>
          </p:nvPr>
        </p:nvSpPr>
        <p:spPr bwMode="auto">
          <a:xfrm>
            <a:off x="1116013" y="404813"/>
            <a:ext cx="7772400"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r">
              <a:spcBef>
                <a:spcPct val="0"/>
              </a:spcBef>
              <a:buSzTx/>
              <a:buFontTx/>
              <a:buNone/>
            </a:pPr>
            <a:r>
              <a:rPr lang="fr-FR" altLang="fr-FR" sz="2800"/>
              <a:t>Le management visuel</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a date 3">
            <a:extLst>
              <a:ext uri="{FF2B5EF4-FFF2-40B4-BE49-F238E27FC236}">
                <a16:creationId xmlns:a16="http://schemas.microsoft.com/office/drawing/2014/main" id="{79274F1C-AD59-4287-9EA1-97BE629DCEC4}"/>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7889AFA5-F23C-4A88-931A-A90CED5663C0}"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45059" name="Espace réservé du pied de page 4">
            <a:extLst>
              <a:ext uri="{FF2B5EF4-FFF2-40B4-BE49-F238E27FC236}">
                <a16:creationId xmlns:a16="http://schemas.microsoft.com/office/drawing/2014/main" id="{A53DC611-40E7-4A14-B9F9-CF325A223F1C}"/>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45060" name="Rectangle 2">
            <a:extLst>
              <a:ext uri="{FF2B5EF4-FFF2-40B4-BE49-F238E27FC236}">
                <a16:creationId xmlns:a16="http://schemas.microsoft.com/office/drawing/2014/main" id="{DF9B0DA3-EB86-4A83-A37B-26FD2DDC5334}"/>
              </a:ext>
            </a:extLst>
          </p:cNvPr>
          <p:cNvSpPr>
            <a:spLocks noGrp="1" noChangeArrowheads="1"/>
          </p:cNvSpPr>
          <p:nvPr>
            <p:ph type="title"/>
            <p:custDataLst>
              <p:tags r:id="rId3"/>
            </p:custDataLst>
          </p:nvPr>
        </p:nvSpPr>
        <p:spPr>
          <a:xfrm>
            <a:off x="1403350" y="692150"/>
            <a:ext cx="7239000" cy="457200"/>
          </a:xfrm>
        </p:spPr>
        <p:txBody>
          <a:bodyPr/>
          <a:lstStyle/>
          <a:p>
            <a:r>
              <a:rPr lang="fr-FR" altLang="fr-FR"/>
              <a:t>La gestion des ressources humaines</a:t>
            </a:r>
          </a:p>
        </p:txBody>
      </p:sp>
      <p:sp>
        <p:nvSpPr>
          <p:cNvPr id="45061" name="Rectangle 3">
            <a:extLst>
              <a:ext uri="{FF2B5EF4-FFF2-40B4-BE49-F238E27FC236}">
                <a16:creationId xmlns:a16="http://schemas.microsoft.com/office/drawing/2014/main" id="{B3F55943-7DBE-4BD7-B4BA-D8745B298441}"/>
              </a:ext>
            </a:extLst>
          </p:cNvPr>
          <p:cNvSpPr>
            <a:spLocks noGrp="1" noChangeArrowheads="1"/>
          </p:cNvSpPr>
          <p:nvPr>
            <p:ph type="body" idx="1"/>
            <p:custDataLst>
              <p:tags r:id="rId4"/>
            </p:custDataLst>
          </p:nvPr>
        </p:nvSpPr>
        <p:spPr>
          <a:xfrm>
            <a:off x="1042988" y="1484313"/>
            <a:ext cx="7632700" cy="4968875"/>
          </a:xfrm>
        </p:spPr>
        <p:txBody>
          <a:bodyPr/>
          <a:lstStyle/>
          <a:p>
            <a:r>
              <a:rPr lang="fr-FR" altLang="fr-FR" sz="2000"/>
              <a:t>Implication et responsabilisation</a:t>
            </a:r>
            <a:r>
              <a:rPr lang="fr-FR" altLang="fr-FR" sz="2000">
                <a:solidFill>
                  <a:srgbClr val="00279F"/>
                </a:solidFill>
              </a:rPr>
              <a:t> du personnel dans l’exécution des opérations</a:t>
            </a:r>
          </a:p>
          <a:p>
            <a:r>
              <a:rPr lang="fr-FR" altLang="fr-FR" sz="2000"/>
              <a:t>Enrichissement du travail</a:t>
            </a:r>
            <a:r>
              <a:rPr lang="fr-FR" altLang="fr-FR" sz="2000">
                <a:solidFill>
                  <a:srgbClr val="00279F"/>
                </a:solidFill>
              </a:rPr>
              <a:t> : des tâches dévolues à des services spécialisés sont confiées aux opérateurs</a:t>
            </a:r>
          </a:p>
          <a:p>
            <a:pPr lvl="1"/>
            <a:r>
              <a:rPr lang="fr-FR" altLang="fr-FR" sz="1600"/>
              <a:t>Contrôle de qualité</a:t>
            </a:r>
          </a:p>
          <a:p>
            <a:pPr lvl="1"/>
            <a:r>
              <a:rPr lang="fr-FR" altLang="fr-FR" sz="1600"/>
              <a:t>Maintenance (TPM – Total Productive Maintenance)</a:t>
            </a:r>
          </a:p>
          <a:p>
            <a:pPr lvl="1"/>
            <a:r>
              <a:rPr lang="fr-FR" altLang="fr-FR" sz="1600"/>
              <a:t>Organisation du travail </a:t>
            </a:r>
          </a:p>
          <a:p>
            <a:r>
              <a:rPr lang="fr-FR" altLang="fr-FR" sz="2000">
                <a:solidFill>
                  <a:srgbClr val="00279F"/>
                </a:solidFill>
              </a:rPr>
              <a:t>Création d’</a:t>
            </a:r>
            <a:r>
              <a:rPr lang="fr-FR" altLang="fr-FR" sz="2000"/>
              <a:t>équipes</a:t>
            </a:r>
            <a:r>
              <a:rPr lang="fr-FR" altLang="fr-FR" sz="2000">
                <a:solidFill>
                  <a:srgbClr val="00279F"/>
                </a:solidFill>
              </a:rPr>
              <a:t> (semi-) autonomes</a:t>
            </a:r>
          </a:p>
          <a:p>
            <a:r>
              <a:rPr lang="fr-FR" altLang="fr-FR" sz="2000">
                <a:solidFill>
                  <a:srgbClr val="00279F"/>
                </a:solidFill>
              </a:rPr>
              <a:t>Effort de </a:t>
            </a:r>
            <a:r>
              <a:rPr lang="fr-FR" altLang="fr-FR" sz="2000"/>
              <a:t>formation</a:t>
            </a:r>
          </a:p>
          <a:p>
            <a:r>
              <a:rPr lang="fr-FR" altLang="fr-FR" sz="2000">
                <a:solidFill>
                  <a:srgbClr val="00279F"/>
                </a:solidFill>
              </a:rPr>
              <a:t>Réduction du nombre de niveaux hiérarchiques</a:t>
            </a:r>
          </a:p>
          <a:p>
            <a:r>
              <a:rPr lang="fr-FR" altLang="fr-FR" sz="2000">
                <a:solidFill>
                  <a:srgbClr val="00279F"/>
                </a:solidFill>
              </a:rPr>
              <a:t>Amélioration continue (</a:t>
            </a:r>
            <a:r>
              <a:rPr lang="fr-FR" altLang="fr-FR" sz="2000" i="1"/>
              <a:t>kaizen</a:t>
            </a:r>
            <a:r>
              <a:rPr lang="fr-FR" altLang="fr-FR" sz="2000">
                <a:solidFill>
                  <a:srgbClr val="00279F"/>
                </a:solidFill>
              </a:rPr>
              <a:t>)</a:t>
            </a:r>
          </a:p>
          <a:p>
            <a:r>
              <a:rPr lang="fr-FR" altLang="fr-FR" sz="2000">
                <a:solidFill>
                  <a:srgbClr val="00279F"/>
                </a:solidFill>
              </a:rPr>
              <a:t>Environnement de travail (</a:t>
            </a:r>
            <a:r>
              <a:rPr lang="fr-FR" altLang="fr-FR" sz="2000"/>
              <a:t>5S</a:t>
            </a:r>
            <a:r>
              <a:rPr lang="fr-FR" altLang="fr-FR" sz="2000">
                <a:solidFill>
                  <a:srgbClr val="00279F"/>
                </a:solidFill>
              </a:rPr>
              <a:t>)</a:t>
            </a:r>
          </a:p>
          <a:p>
            <a:r>
              <a:rPr lang="fr-FR" altLang="fr-FR" sz="2000"/>
              <a:t>Communication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a date 2">
            <a:extLst>
              <a:ext uri="{FF2B5EF4-FFF2-40B4-BE49-F238E27FC236}">
                <a16:creationId xmlns:a16="http://schemas.microsoft.com/office/drawing/2014/main" id="{118AEC29-F81F-4229-B2FD-D627C228C1BD}"/>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E791B98F-0F62-4472-992A-038416F4EFD5}"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47107" name="Espace réservé du pied de page 3">
            <a:extLst>
              <a:ext uri="{FF2B5EF4-FFF2-40B4-BE49-F238E27FC236}">
                <a16:creationId xmlns:a16="http://schemas.microsoft.com/office/drawing/2014/main" id="{F92528A1-B9E9-45CC-B90B-C99695C5D26F}"/>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47108" name="Rectangle 2">
            <a:extLst>
              <a:ext uri="{FF2B5EF4-FFF2-40B4-BE49-F238E27FC236}">
                <a16:creationId xmlns:a16="http://schemas.microsoft.com/office/drawing/2014/main" id="{80D0F5F8-2A12-49F2-ABFE-542030DF60CF}"/>
              </a:ext>
            </a:extLst>
          </p:cNvPr>
          <p:cNvSpPr>
            <a:spLocks noGrp="1" noChangeArrowheads="1"/>
          </p:cNvSpPr>
          <p:nvPr>
            <p:ph type="title"/>
            <p:custDataLst>
              <p:tags r:id="rId3"/>
            </p:custDataLst>
          </p:nvPr>
        </p:nvSpPr>
        <p:spPr>
          <a:xfrm>
            <a:off x="1066800" y="990600"/>
            <a:ext cx="7239000" cy="360363"/>
          </a:xfrm>
          <a:ln w="12700">
            <a:solidFill>
              <a:schemeClr val="tx1"/>
            </a:solidFill>
            <a:miter lim="800000"/>
            <a:headEnd/>
            <a:tailEnd/>
          </a:ln>
          <a:extLst>
            <a:ext uri="{909E8E84-426E-40DD-AFC4-6F175D3DCCD1}">
              <a14:hiddenFill xmlns:a14="http://schemas.microsoft.com/office/drawing/2010/main">
                <a:solidFill>
                  <a:srgbClr val="2FFF74"/>
                </a:solidFill>
              </a14:hiddenFill>
            </a:ext>
          </a:extLst>
        </p:spPr>
        <p:txBody>
          <a:bodyPr/>
          <a:lstStyle/>
          <a:p>
            <a:r>
              <a:rPr lang="fr-FR" altLang="fr-FR"/>
              <a:t>La démarche Six Sigma</a:t>
            </a:r>
          </a:p>
        </p:txBody>
      </p:sp>
      <p:grpSp>
        <p:nvGrpSpPr>
          <p:cNvPr id="47109" name="Group 3">
            <a:extLst>
              <a:ext uri="{FF2B5EF4-FFF2-40B4-BE49-F238E27FC236}">
                <a16:creationId xmlns:a16="http://schemas.microsoft.com/office/drawing/2014/main" id="{59F9E698-5FF1-43BB-9337-448A11A30373}"/>
              </a:ext>
            </a:extLst>
          </p:cNvPr>
          <p:cNvGrpSpPr>
            <a:grpSpLocks/>
          </p:cNvGrpSpPr>
          <p:nvPr>
            <p:custDataLst>
              <p:tags r:id="rId4"/>
            </p:custDataLst>
          </p:nvPr>
        </p:nvGrpSpPr>
        <p:grpSpPr bwMode="auto">
          <a:xfrm>
            <a:off x="492125" y="1843088"/>
            <a:ext cx="5572125" cy="4619625"/>
            <a:chOff x="310" y="1161"/>
            <a:chExt cx="3510" cy="2910"/>
          </a:xfrm>
        </p:grpSpPr>
        <p:sp>
          <p:nvSpPr>
            <p:cNvPr id="47120" name="Rectangle 4">
              <a:extLst>
                <a:ext uri="{FF2B5EF4-FFF2-40B4-BE49-F238E27FC236}">
                  <a16:creationId xmlns:a16="http://schemas.microsoft.com/office/drawing/2014/main" id="{60F75798-3330-4D7F-930A-B5C26FE86993}"/>
                </a:ext>
              </a:extLst>
            </p:cNvPr>
            <p:cNvSpPr>
              <a:spLocks noChangeArrowheads="1"/>
            </p:cNvSpPr>
            <p:nvPr/>
          </p:nvSpPr>
          <p:spPr bwMode="auto">
            <a:xfrm>
              <a:off x="624" y="1176"/>
              <a:ext cx="248" cy="2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47121" name="Rectangle 5">
              <a:extLst>
                <a:ext uri="{FF2B5EF4-FFF2-40B4-BE49-F238E27FC236}">
                  <a16:creationId xmlns:a16="http://schemas.microsoft.com/office/drawing/2014/main" id="{84C05CC7-5240-4B5D-9CDD-60E3936A55C3}"/>
                </a:ext>
              </a:extLst>
            </p:cNvPr>
            <p:cNvSpPr>
              <a:spLocks noChangeArrowheads="1"/>
            </p:cNvSpPr>
            <p:nvPr/>
          </p:nvSpPr>
          <p:spPr bwMode="auto">
            <a:xfrm>
              <a:off x="624" y="2608"/>
              <a:ext cx="248" cy="2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47122" name="Rectangle 6">
              <a:extLst>
                <a:ext uri="{FF2B5EF4-FFF2-40B4-BE49-F238E27FC236}">
                  <a16:creationId xmlns:a16="http://schemas.microsoft.com/office/drawing/2014/main" id="{D18690E0-88A3-42E1-B945-49FF83E127C2}"/>
                </a:ext>
              </a:extLst>
            </p:cNvPr>
            <p:cNvSpPr>
              <a:spLocks noChangeArrowheads="1"/>
            </p:cNvSpPr>
            <p:nvPr/>
          </p:nvSpPr>
          <p:spPr bwMode="auto">
            <a:xfrm>
              <a:off x="624" y="2952"/>
              <a:ext cx="184" cy="2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47123" name="Rectangle 7">
              <a:extLst>
                <a:ext uri="{FF2B5EF4-FFF2-40B4-BE49-F238E27FC236}">
                  <a16:creationId xmlns:a16="http://schemas.microsoft.com/office/drawing/2014/main" id="{757FD7CD-4F9D-4994-9EC7-B556377BDEEA}"/>
                </a:ext>
              </a:extLst>
            </p:cNvPr>
            <p:cNvSpPr>
              <a:spLocks noChangeArrowheads="1"/>
            </p:cNvSpPr>
            <p:nvPr/>
          </p:nvSpPr>
          <p:spPr bwMode="auto">
            <a:xfrm>
              <a:off x="624" y="3304"/>
              <a:ext cx="248" cy="2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47124" name="Rectangle 8">
              <a:extLst>
                <a:ext uri="{FF2B5EF4-FFF2-40B4-BE49-F238E27FC236}">
                  <a16:creationId xmlns:a16="http://schemas.microsoft.com/office/drawing/2014/main" id="{60A6BE96-3189-409D-82CB-D40C21743F82}"/>
                </a:ext>
              </a:extLst>
            </p:cNvPr>
            <p:cNvSpPr>
              <a:spLocks noChangeArrowheads="1"/>
            </p:cNvSpPr>
            <p:nvPr/>
          </p:nvSpPr>
          <p:spPr bwMode="auto">
            <a:xfrm>
              <a:off x="632" y="2020"/>
              <a:ext cx="288" cy="2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47125" name="Rectangle 9">
              <a:extLst>
                <a:ext uri="{FF2B5EF4-FFF2-40B4-BE49-F238E27FC236}">
                  <a16:creationId xmlns:a16="http://schemas.microsoft.com/office/drawing/2014/main" id="{6D91F65B-5E73-491C-ACE1-68E87359E58E}"/>
                </a:ext>
              </a:extLst>
            </p:cNvPr>
            <p:cNvSpPr>
              <a:spLocks noChangeArrowheads="1"/>
            </p:cNvSpPr>
            <p:nvPr/>
          </p:nvSpPr>
          <p:spPr bwMode="auto">
            <a:xfrm>
              <a:off x="310" y="1161"/>
              <a:ext cx="3510" cy="2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82600" indent="-482600">
                <a:lnSpc>
                  <a:spcPct val="90000"/>
                </a:lnSpc>
                <a:spcBef>
                  <a:spcPct val="30000"/>
                </a:spcBef>
                <a:buSzPct val="100000"/>
                <a:buChar char="•"/>
                <a:defRPr sz="2400" b="1">
                  <a:solidFill>
                    <a:schemeClr val="accent2"/>
                  </a:solidFill>
                  <a:latin typeface="Arial" panose="020B0604020202020204" pitchFamily="34" charset="0"/>
                </a:defRPr>
              </a:lvl1pPr>
              <a:lvl2pPr marL="1130300" indent="-457200">
                <a:lnSpc>
                  <a:spcPct val="90000"/>
                </a:lnSpc>
                <a:spcBef>
                  <a:spcPct val="30000"/>
                </a:spcBef>
                <a:buSzPct val="100000"/>
                <a:buChar char="–"/>
                <a:defRPr b="1">
                  <a:solidFill>
                    <a:srgbClr val="00279F"/>
                  </a:solidFill>
                  <a:latin typeface="Arial" panose="020B0604020202020204" pitchFamily="34" charset="0"/>
                </a:defRPr>
              </a:lvl2pPr>
              <a:lvl3pPr marL="1371600" indent="-457200">
                <a:lnSpc>
                  <a:spcPct val="90000"/>
                </a:lnSpc>
                <a:spcBef>
                  <a:spcPct val="30000"/>
                </a:spcBef>
                <a:buSzPct val="100000"/>
                <a:buChar char="»"/>
                <a:defRPr b="1">
                  <a:solidFill>
                    <a:srgbClr val="00279F"/>
                  </a:solidFill>
                  <a:latin typeface="Arial" panose="020B0604020202020204" pitchFamily="34" charset="0"/>
                </a:defRPr>
              </a:lvl3pPr>
              <a:lvl4pPr marL="1828800" indent="-457200">
                <a:lnSpc>
                  <a:spcPct val="90000"/>
                </a:lnSpc>
                <a:spcBef>
                  <a:spcPct val="30000"/>
                </a:spcBef>
                <a:buSzPct val="100000"/>
                <a:buChar char="•"/>
                <a:defRPr sz="1400" b="1">
                  <a:solidFill>
                    <a:srgbClr val="00279F"/>
                  </a:solidFill>
                  <a:latin typeface="Arial" panose="020B0604020202020204" pitchFamily="34" charset="0"/>
                </a:defRPr>
              </a:lvl4pPr>
              <a:lvl5pPr marL="2286000" indent="-457200">
                <a:lnSpc>
                  <a:spcPct val="90000"/>
                </a:lnSpc>
                <a:spcBef>
                  <a:spcPct val="30000"/>
                </a:spcBef>
                <a:buSzPct val="100000"/>
                <a:buChar char="–"/>
                <a:defRPr sz="1400" b="1">
                  <a:solidFill>
                    <a:srgbClr val="00279F"/>
                  </a:solidFill>
                  <a:latin typeface="Arial" panose="020B0604020202020204" pitchFamily="34" charset="0"/>
                </a:defRPr>
              </a:lvl5pPr>
              <a:lvl6pPr marL="2743200" indent="-4572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3200400" indent="-4572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657600" indent="-4572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4114800" indent="-4572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40000"/>
                </a:spcBef>
                <a:buSzTx/>
                <a:buFont typeface="Times" panose="02020603050405020304" pitchFamily="18" charset="0"/>
                <a:buAutoNum type="arabicPeriod"/>
              </a:pPr>
              <a:r>
                <a:rPr lang="en-US" altLang="fr-FR" sz="2800" i="1">
                  <a:solidFill>
                    <a:srgbClr val="000099"/>
                  </a:solidFill>
                </a:rPr>
                <a:t>Define critical outputs </a:t>
              </a:r>
              <a:br>
                <a:rPr lang="en-US" altLang="fr-FR" sz="2800" i="1">
                  <a:solidFill>
                    <a:srgbClr val="000099"/>
                  </a:solidFill>
                </a:rPr>
              </a:br>
              <a:r>
                <a:rPr lang="en-US" altLang="fr-FR" sz="2800" i="1">
                  <a:solidFill>
                    <a:srgbClr val="000099"/>
                  </a:solidFill>
                </a:rPr>
                <a:t>and identify gaps for improvement</a:t>
              </a:r>
            </a:p>
            <a:p>
              <a:pPr>
                <a:spcBef>
                  <a:spcPct val="40000"/>
                </a:spcBef>
                <a:buSzTx/>
                <a:buFont typeface="Times" panose="02020603050405020304" pitchFamily="18" charset="0"/>
                <a:buAutoNum type="arabicPeriod"/>
              </a:pPr>
              <a:r>
                <a:rPr lang="en-US" altLang="fr-FR" sz="2800" i="1">
                  <a:solidFill>
                    <a:srgbClr val="000099"/>
                  </a:solidFill>
                </a:rPr>
                <a:t>Measure the work and </a:t>
              </a:r>
              <a:br>
                <a:rPr lang="en-US" altLang="fr-FR" sz="2800" i="1">
                  <a:solidFill>
                    <a:srgbClr val="000099"/>
                  </a:solidFill>
                </a:rPr>
              </a:br>
              <a:r>
                <a:rPr lang="en-US" altLang="fr-FR" sz="2800" i="1">
                  <a:solidFill>
                    <a:srgbClr val="000099"/>
                  </a:solidFill>
                </a:rPr>
                <a:t>collect process data</a:t>
              </a:r>
            </a:p>
            <a:p>
              <a:pPr>
                <a:spcBef>
                  <a:spcPct val="40000"/>
                </a:spcBef>
                <a:buSzTx/>
                <a:buFont typeface="Times" panose="02020603050405020304" pitchFamily="18" charset="0"/>
                <a:buAutoNum type="arabicPeriod"/>
              </a:pPr>
              <a:r>
                <a:rPr lang="en-US" altLang="fr-FR" sz="2800" i="1">
                  <a:solidFill>
                    <a:srgbClr val="000099"/>
                  </a:solidFill>
                </a:rPr>
                <a:t>Analyze the data</a:t>
              </a:r>
            </a:p>
            <a:p>
              <a:pPr>
                <a:spcBef>
                  <a:spcPct val="40000"/>
                </a:spcBef>
                <a:buSzTx/>
                <a:buFont typeface="Times" panose="02020603050405020304" pitchFamily="18" charset="0"/>
                <a:buAutoNum type="arabicPeriod"/>
              </a:pPr>
              <a:r>
                <a:rPr lang="en-US" altLang="fr-FR" sz="2800" i="1">
                  <a:solidFill>
                    <a:srgbClr val="000099"/>
                  </a:solidFill>
                </a:rPr>
                <a:t>Improve the process</a:t>
              </a:r>
            </a:p>
            <a:p>
              <a:pPr>
                <a:spcBef>
                  <a:spcPct val="40000"/>
                </a:spcBef>
                <a:buSzTx/>
                <a:buFont typeface="Times" panose="02020603050405020304" pitchFamily="18" charset="0"/>
                <a:buAutoNum type="arabicPeriod"/>
              </a:pPr>
              <a:r>
                <a:rPr lang="en-US" altLang="fr-FR" sz="2800" i="1">
                  <a:solidFill>
                    <a:srgbClr val="000099"/>
                  </a:solidFill>
                </a:rPr>
                <a:t>Control the new process to make sure new performance is maintained</a:t>
              </a:r>
            </a:p>
          </p:txBody>
        </p:sp>
      </p:grpSp>
      <p:grpSp>
        <p:nvGrpSpPr>
          <p:cNvPr id="47110" name="Group 10">
            <a:extLst>
              <a:ext uri="{FF2B5EF4-FFF2-40B4-BE49-F238E27FC236}">
                <a16:creationId xmlns:a16="http://schemas.microsoft.com/office/drawing/2014/main" id="{0E01F519-0915-4979-A181-536FDC75D4DB}"/>
              </a:ext>
            </a:extLst>
          </p:cNvPr>
          <p:cNvGrpSpPr>
            <a:grpSpLocks/>
          </p:cNvGrpSpPr>
          <p:nvPr>
            <p:custDataLst>
              <p:tags r:id="rId5"/>
            </p:custDataLst>
          </p:nvPr>
        </p:nvGrpSpPr>
        <p:grpSpPr bwMode="auto">
          <a:xfrm>
            <a:off x="5732463" y="2709863"/>
            <a:ext cx="2854325" cy="2854325"/>
            <a:chOff x="3611" y="1707"/>
            <a:chExt cx="1798" cy="1798"/>
          </a:xfrm>
        </p:grpSpPr>
        <p:sp>
          <p:nvSpPr>
            <p:cNvPr id="47112" name="Freeform 11">
              <a:extLst>
                <a:ext uri="{FF2B5EF4-FFF2-40B4-BE49-F238E27FC236}">
                  <a16:creationId xmlns:a16="http://schemas.microsoft.com/office/drawing/2014/main" id="{3D1F3DFC-291D-4F1F-90DC-AC494C46CF5B}"/>
                </a:ext>
              </a:extLst>
            </p:cNvPr>
            <p:cNvSpPr>
              <a:spLocks/>
            </p:cNvSpPr>
            <p:nvPr/>
          </p:nvSpPr>
          <p:spPr bwMode="auto">
            <a:xfrm>
              <a:off x="3772" y="1747"/>
              <a:ext cx="651" cy="644"/>
            </a:xfrm>
            <a:custGeom>
              <a:avLst/>
              <a:gdLst>
                <a:gd name="T0" fmla="*/ 0 w 651"/>
                <a:gd name="T1" fmla="*/ 510 h 644"/>
                <a:gd name="T2" fmla="*/ 6 w 651"/>
                <a:gd name="T3" fmla="*/ 497 h 644"/>
                <a:gd name="T4" fmla="*/ 13 w 651"/>
                <a:gd name="T5" fmla="*/ 490 h 644"/>
                <a:gd name="T6" fmla="*/ 20 w 651"/>
                <a:gd name="T7" fmla="*/ 476 h 644"/>
                <a:gd name="T8" fmla="*/ 20 w 651"/>
                <a:gd name="T9" fmla="*/ 463 h 644"/>
                <a:gd name="T10" fmla="*/ 27 w 651"/>
                <a:gd name="T11" fmla="*/ 456 h 644"/>
                <a:gd name="T12" fmla="*/ 40 w 651"/>
                <a:gd name="T13" fmla="*/ 443 h 644"/>
                <a:gd name="T14" fmla="*/ 47 w 651"/>
                <a:gd name="T15" fmla="*/ 429 h 644"/>
                <a:gd name="T16" fmla="*/ 53 w 651"/>
                <a:gd name="T17" fmla="*/ 416 h 644"/>
                <a:gd name="T18" fmla="*/ 60 w 651"/>
                <a:gd name="T19" fmla="*/ 403 h 644"/>
                <a:gd name="T20" fmla="*/ 67 w 651"/>
                <a:gd name="T21" fmla="*/ 389 h 644"/>
                <a:gd name="T22" fmla="*/ 80 w 651"/>
                <a:gd name="T23" fmla="*/ 382 h 644"/>
                <a:gd name="T24" fmla="*/ 87 w 651"/>
                <a:gd name="T25" fmla="*/ 369 h 644"/>
                <a:gd name="T26" fmla="*/ 94 w 651"/>
                <a:gd name="T27" fmla="*/ 356 h 644"/>
                <a:gd name="T28" fmla="*/ 107 w 651"/>
                <a:gd name="T29" fmla="*/ 342 h 644"/>
                <a:gd name="T30" fmla="*/ 114 w 651"/>
                <a:gd name="T31" fmla="*/ 336 h 644"/>
                <a:gd name="T32" fmla="*/ 127 w 651"/>
                <a:gd name="T33" fmla="*/ 322 h 644"/>
                <a:gd name="T34" fmla="*/ 134 w 651"/>
                <a:gd name="T35" fmla="*/ 309 h 644"/>
                <a:gd name="T36" fmla="*/ 147 w 651"/>
                <a:gd name="T37" fmla="*/ 295 h 644"/>
                <a:gd name="T38" fmla="*/ 161 w 651"/>
                <a:gd name="T39" fmla="*/ 282 h 644"/>
                <a:gd name="T40" fmla="*/ 174 w 651"/>
                <a:gd name="T41" fmla="*/ 275 h 644"/>
                <a:gd name="T42" fmla="*/ 181 w 651"/>
                <a:gd name="T43" fmla="*/ 262 h 644"/>
                <a:gd name="T44" fmla="*/ 194 w 651"/>
                <a:gd name="T45" fmla="*/ 255 h 644"/>
                <a:gd name="T46" fmla="*/ 208 w 651"/>
                <a:gd name="T47" fmla="*/ 242 h 644"/>
                <a:gd name="T48" fmla="*/ 215 w 651"/>
                <a:gd name="T49" fmla="*/ 235 h 644"/>
                <a:gd name="T50" fmla="*/ 228 w 651"/>
                <a:gd name="T51" fmla="*/ 221 h 644"/>
                <a:gd name="T52" fmla="*/ 241 w 651"/>
                <a:gd name="T53" fmla="*/ 215 h 644"/>
                <a:gd name="T54" fmla="*/ 255 w 651"/>
                <a:gd name="T55" fmla="*/ 201 h 644"/>
                <a:gd name="T56" fmla="*/ 275 w 651"/>
                <a:gd name="T57" fmla="*/ 195 h 644"/>
                <a:gd name="T58" fmla="*/ 288 w 651"/>
                <a:gd name="T59" fmla="*/ 181 h 644"/>
                <a:gd name="T60" fmla="*/ 302 w 651"/>
                <a:gd name="T61" fmla="*/ 168 h 644"/>
                <a:gd name="T62" fmla="*/ 315 w 651"/>
                <a:gd name="T63" fmla="*/ 161 h 644"/>
                <a:gd name="T64" fmla="*/ 335 w 651"/>
                <a:gd name="T65" fmla="*/ 148 h 644"/>
                <a:gd name="T66" fmla="*/ 355 w 651"/>
                <a:gd name="T67" fmla="*/ 141 h 644"/>
                <a:gd name="T68" fmla="*/ 369 w 651"/>
                <a:gd name="T69" fmla="*/ 134 h 644"/>
                <a:gd name="T70" fmla="*/ 382 w 651"/>
                <a:gd name="T71" fmla="*/ 127 h 644"/>
                <a:gd name="T72" fmla="*/ 396 w 651"/>
                <a:gd name="T73" fmla="*/ 121 h 644"/>
                <a:gd name="T74" fmla="*/ 409 w 651"/>
                <a:gd name="T75" fmla="*/ 114 h 644"/>
                <a:gd name="T76" fmla="*/ 362 w 651"/>
                <a:gd name="T77" fmla="*/ 0 h 644"/>
                <a:gd name="T78" fmla="*/ 651 w 651"/>
                <a:gd name="T79" fmla="*/ 161 h 644"/>
                <a:gd name="T80" fmla="*/ 577 w 651"/>
                <a:gd name="T81" fmla="*/ 510 h 644"/>
                <a:gd name="T82" fmla="*/ 530 w 651"/>
                <a:gd name="T83" fmla="*/ 403 h 644"/>
                <a:gd name="T84" fmla="*/ 510 w 651"/>
                <a:gd name="T85" fmla="*/ 416 h 644"/>
                <a:gd name="T86" fmla="*/ 490 w 651"/>
                <a:gd name="T87" fmla="*/ 423 h 644"/>
                <a:gd name="T88" fmla="*/ 470 w 651"/>
                <a:gd name="T89" fmla="*/ 436 h 644"/>
                <a:gd name="T90" fmla="*/ 449 w 651"/>
                <a:gd name="T91" fmla="*/ 450 h 644"/>
                <a:gd name="T92" fmla="*/ 429 w 651"/>
                <a:gd name="T93" fmla="*/ 463 h 644"/>
                <a:gd name="T94" fmla="*/ 416 w 651"/>
                <a:gd name="T95" fmla="*/ 476 h 644"/>
                <a:gd name="T96" fmla="*/ 396 w 651"/>
                <a:gd name="T97" fmla="*/ 490 h 644"/>
                <a:gd name="T98" fmla="*/ 382 w 651"/>
                <a:gd name="T99" fmla="*/ 503 h 644"/>
                <a:gd name="T100" fmla="*/ 369 w 651"/>
                <a:gd name="T101" fmla="*/ 523 h 644"/>
                <a:gd name="T102" fmla="*/ 355 w 651"/>
                <a:gd name="T103" fmla="*/ 537 h 644"/>
                <a:gd name="T104" fmla="*/ 342 w 651"/>
                <a:gd name="T105" fmla="*/ 550 h 644"/>
                <a:gd name="T106" fmla="*/ 329 w 651"/>
                <a:gd name="T107" fmla="*/ 570 h 644"/>
                <a:gd name="T108" fmla="*/ 322 w 651"/>
                <a:gd name="T109" fmla="*/ 584 h 644"/>
                <a:gd name="T110" fmla="*/ 308 w 651"/>
                <a:gd name="T111" fmla="*/ 604 h 644"/>
                <a:gd name="T112" fmla="*/ 295 w 651"/>
                <a:gd name="T113" fmla="*/ 617 h 644"/>
                <a:gd name="T114" fmla="*/ 288 w 651"/>
                <a:gd name="T115" fmla="*/ 631 h 644"/>
                <a:gd name="T116" fmla="*/ 282 w 651"/>
                <a:gd name="T117" fmla="*/ 644 h 644"/>
                <a:gd name="T118" fmla="*/ 0 w 651"/>
                <a:gd name="T119" fmla="*/ 510 h 64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51" h="644">
                  <a:moveTo>
                    <a:pt x="0" y="510"/>
                  </a:moveTo>
                  <a:lnTo>
                    <a:pt x="6" y="497"/>
                  </a:lnTo>
                  <a:lnTo>
                    <a:pt x="13" y="490"/>
                  </a:lnTo>
                  <a:lnTo>
                    <a:pt x="20" y="476"/>
                  </a:lnTo>
                  <a:lnTo>
                    <a:pt x="20" y="463"/>
                  </a:lnTo>
                  <a:lnTo>
                    <a:pt x="27" y="456"/>
                  </a:lnTo>
                  <a:lnTo>
                    <a:pt x="40" y="443"/>
                  </a:lnTo>
                  <a:lnTo>
                    <a:pt x="47" y="429"/>
                  </a:lnTo>
                  <a:lnTo>
                    <a:pt x="53" y="416"/>
                  </a:lnTo>
                  <a:lnTo>
                    <a:pt x="60" y="403"/>
                  </a:lnTo>
                  <a:lnTo>
                    <a:pt x="67" y="389"/>
                  </a:lnTo>
                  <a:lnTo>
                    <a:pt x="80" y="382"/>
                  </a:lnTo>
                  <a:lnTo>
                    <a:pt x="87" y="369"/>
                  </a:lnTo>
                  <a:lnTo>
                    <a:pt x="94" y="356"/>
                  </a:lnTo>
                  <a:lnTo>
                    <a:pt x="107" y="342"/>
                  </a:lnTo>
                  <a:lnTo>
                    <a:pt x="114" y="336"/>
                  </a:lnTo>
                  <a:lnTo>
                    <a:pt x="127" y="322"/>
                  </a:lnTo>
                  <a:lnTo>
                    <a:pt x="134" y="309"/>
                  </a:lnTo>
                  <a:lnTo>
                    <a:pt x="147" y="295"/>
                  </a:lnTo>
                  <a:lnTo>
                    <a:pt x="161" y="282"/>
                  </a:lnTo>
                  <a:lnTo>
                    <a:pt x="174" y="275"/>
                  </a:lnTo>
                  <a:lnTo>
                    <a:pt x="181" y="262"/>
                  </a:lnTo>
                  <a:lnTo>
                    <a:pt x="194" y="255"/>
                  </a:lnTo>
                  <a:lnTo>
                    <a:pt x="208" y="242"/>
                  </a:lnTo>
                  <a:lnTo>
                    <a:pt x="215" y="235"/>
                  </a:lnTo>
                  <a:lnTo>
                    <a:pt x="228" y="221"/>
                  </a:lnTo>
                  <a:lnTo>
                    <a:pt x="241" y="215"/>
                  </a:lnTo>
                  <a:lnTo>
                    <a:pt x="255" y="201"/>
                  </a:lnTo>
                  <a:lnTo>
                    <a:pt x="275" y="195"/>
                  </a:lnTo>
                  <a:lnTo>
                    <a:pt x="288" y="181"/>
                  </a:lnTo>
                  <a:lnTo>
                    <a:pt x="302" y="168"/>
                  </a:lnTo>
                  <a:lnTo>
                    <a:pt x="315" y="161"/>
                  </a:lnTo>
                  <a:lnTo>
                    <a:pt x="335" y="148"/>
                  </a:lnTo>
                  <a:lnTo>
                    <a:pt x="355" y="141"/>
                  </a:lnTo>
                  <a:lnTo>
                    <a:pt x="369" y="134"/>
                  </a:lnTo>
                  <a:lnTo>
                    <a:pt x="382" y="127"/>
                  </a:lnTo>
                  <a:lnTo>
                    <a:pt x="396" y="121"/>
                  </a:lnTo>
                  <a:lnTo>
                    <a:pt x="409" y="114"/>
                  </a:lnTo>
                  <a:lnTo>
                    <a:pt x="362" y="0"/>
                  </a:lnTo>
                  <a:lnTo>
                    <a:pt x="651" y="161"/>
                  </a:lnTo>
                  <a:lnTo>
                    <a:pt x="577" y="510"/>
                  </a:lnTo>
                  <a:lnTo>
                    <a:pt x="530" y="403"/>
                  </a:lnTo>
                  <a:lnTo>
                    <a:pt x="510" y="416"/>
                  </a:lnTo>
                  <a:lnTo>
                    <a:pt x="490" y="423"/>
                  </a:lnTo>
                  <a:lnTo>
                    <a:pt x="470" y="436"/>
                  </a:lnTo>
                  <a:lnTo>
                    <a:pt x="449" y="450"/>
                  </a:lnTo>
                  <a:lnTo>
                    <a:pt x="429" y="463"/>
                  </a:lnTo>
                  <a:lnTo>
                    <a:pt x="416" y="476"/>
                  </a:lnTo>
                  <a:lnTo>
                    <a:pt x="396" y="490"/>
                  </a:lnTo>
                  <a:lnTo>
                    <a:pt x="382" y="503"/>
                  </a:lnTo>
                  <a:lnTo>
                    <a:pt x="369" y="523"/>
                  </a:lnTo>
                  <a:lnTo>
                    <a:pt x="355" y="537"/>
                  </a:lnTo>
                  <a:lnTo>
                    <a:pt x="342" y="550"/>
                  </a:lnTo>
                  <a:lnTo>
                    <a:pt x="329" y="570"/>
                  </a:lnTo>
                  <a:lnTo>
                    <a:pt x="322" y="584"/>
                  </a:lnTo>
                  <a:lnTo>
                    <a:pt x="308" y="604"/>
                  </a:lnTo>
                  <a:lnTo>
                    <a:pt x="295" y="617"/>
                  </a:lnTo>
                  <a:lnTo>
                    <a:pt x="288" y="631"/>
                  </a:lnTo>
                  <a:lnTo>
                    <a:pt x="282" y="644"/>
                  </a:lnTo>
                  <a:lnTo>
                    <a:pt x="0" y="510"/>
                  </a:lnTo>
                  <a:close/>
                </a:path>
              </a:pathLst>
            </a:custGeom>
            <a:solidFill>
              <a:srgbClr val="C38DFF"/>
            </a:solidFill>
            <a:ln w="11113">
              <a:solidFill>
                <a:srgbClr val="000000"/>
              </a:solidFill>
              <a:prstDash val="solid"/>
              <a:round/>
              <a:headEnd/>
              <a:tailEnd/>
            </a:ln>
          </p:spPr>
          <p:txBody>
            <a:bodyPr/>
            <a:lstStyle/>
            <a:p>
              <a:endParaRPr lang="fr-FR"/>
            </a:p>
          </p:txBody>
        </p:sp>
        <p:sp>
          <p:nvSpPr>
            <p:cNvPr id="47113" name="Freeform 12">
              <a:extLst>
                <a:ext uri="{FF2B5EF4-FFF2-40B4-BE49-F238E27FC236}">
                  <a16:creationId xmlns:a16="http://schemas.microsoft.com/office/drawing/2014/main" id="{16E102DE-5AAB-472A-A644-260DCCE2CBD0}"/>
                </a:ext>
              </a:extLst>
            </p:cNvPr>
            <p:cNvSpPr>
              <a:spLocks/>
            </p:cNvSpPr>
            <p:nvPr/>
          </p:nvSpPr>
          <p:spPr bwMode="auto">
            <a:xfrm>
              <a:off x="3611" y="2203"/>
              <a:ext cx="570" cy="725"/>
            </a:xfrm>
            <a:custGeom>
              <a:avLst/>
              <a:gdLst>
                <a:gd name="T0" fmla="*/ 570 w 570"/>
                <a:gd name="T1" fmla="*/ 296 h 725"/>
                <a:gd name="T2" fmla="*/ 429 w 570"/>
                <a:gd name="T3" fmla="*/ 242 h 725"/>
                <a:gd name="T4" fmla="*/ 422 w 570"/>
                <a:gd name="T5" fmla="*/ 255 h 725"/>
                <a:gd name="T6" fmla="*/ 416 w 570"/>
                <a:gd name="T7" fmla="*/ 269 h 725"/>
                <a:gd name="T8" fmla="*/ 416 w 570"/>
                <a:gd name="T9" fmla="*/ 282 h 725"/>
                <a:gd name="T10" fmla="*/ 409 w 570"/>
                <a:gd name="T11" fmla="*/ 296 h 725"/>
                <a:gd name="T12" fmla="*/ 402 w 570"/>
                <a:gd name="T13" fmla="*/ 316 h 725"/>
                <a:gd name="T14" fmla="*/ 402 w 570"/>
                <a:gd name="T15" fmla="*/ 329 h 725"/>
                <a:gd name="T16" fmla="*/ 402 w 570"/>
                <a:gd name="T17" fmla="*/ 349 h 725"/>
                <a:gd name="T18" fmla="*/ 396 w 570"/>
                <a:gd name="T19" fmla="*/ 369 h 725"/>
                <a:gd name="T20" fmla="*/ 396 w 570"/>
                <a:gd name="T21" fmla="*/ 390 h 725"/>
                <a:gd name="T22" fmla="*/ 396 w 570"/>
                <a:gd name="T23" fmla="*/ 423 h 725"/>
                <a:gd name="T24" fmla="*/ 396 w 570"/>
                <a:gd name="T25" fmla="*/ 443 h 725"/>
                <a:gd name="T26" fmla="*/ 396 w 570"/>
                <a:gd name="T27" fmla="*/ 457 h 725"/>
                <a:gd name="T28" fmla="*/ 402 w 570"/>
                <a:gd name="T29" fmla="*/ 477 h 725"/>
                <a:gd name="T30" fmla="*/ 402 w 570"/>
                <a:gd name="T31" fmla="*/ 497 h 725"/>
                <a:gd name="T32" fmla="*/ 409 w 570"/>
                <a:gd name="T33" fmla="*/ 510 h 725"/>
                <a:gd name="T34" fmla="*/ 409 w 570"/>
                <a:gd name="T35" fmla="*/ 530 h 725"/>
                <a:gd name="T36" fmla="*/ 416 w 570"/>
                <a:gd name="T37" fmla="*/ 551 h 725"/>
                <a:gd name="T38" fmla="*/ 141 w 570"/>
                <a:gd name="T39" fmla="*/ 725 h 725"/>
                <a:gd name="T40" fmla="*/ 141 w 570"/>
                <a:gd name="T41" fmla="*/ 705 h 725"/>
                <a:gd name="T42" fmla="*/ 134 w 570"/>
                <a:gd name="T43" fmla="*/ 691 h 725"/>
                <a:gd name="T44" fmla="*/ 127 w 570"/>
                <a:gd name="T45" fmla="*/ 678 h 725"/>
                <a:gd name="T46" fmla="*/ 121 w 570"/>
                <a:gd name="T47" fmla="*/ 658 h 725"/>
                <a:gd name="T48" fmla="*/ 121 w 570"/>
                <a:gd name="T49" fmla="*/ 645 h 725"/>
                <a:gd name="T50" fmla="*/ 114 w 570"/>
                <a:gd name="T51" fmla="*/ 631 h 725"/>
                <a:gd name="T52" fmla="*/ 107 w 570"/>
                <a:gd name="T53" fmla="*/ 618 h 725"/>
                <a:gd name="T54" fmla="*/ 107 w 570"/>
                <a:gd name="T55" fmla="*/ 604 h 725"/>
                <a:gd name="T56" fmla="*/ 100 w 570"/>
                <a:gd name="T57" fmla="*/ 591 h 725"/>
                <a:gd name="T58" fmla="*/ 100 w 570"/>
                <a:gd name="T59" fmla="*/ 571 h 725"/>
                <a:gd name="T60" fmla="*/ 94 w 570"/>
                <a:gd name="T61" fmla="*/ 557 h 725"/>
                <a:gd name="T62" fmla="*/ 94 w 570"/>
                <a:gd name="T63" fmla="*/ 537 h 725"/>
                <a:gd name="T64" fmla="*/ 87 w 570"/>
                <a:gd name="T65" fmla="*/ 524 h 725"/>
                <a:gd name="T66" fmla="*/ 87 w 570"/>
                <a:gd name="T67" fmla="*/ 504 h 725"/>
                <a:gd name="T68" fmla="*/ 87 w 570"/>
                <a:gd name="T69" fmla="*/ 490 h 725"/>
                <a:gd name="T70" fmla="*/ 87 w 570"/>
                <a:gd name="T71" fmla="*/ 470 h 725"/>
                <a:gd name="T72" fmla="*/ 80 w 570"/>
                <a:gd name="T73" fmla="*/ 450 h 725"/>
                <a:gd name="T74" fmla="*/ 80 w 570"/>
                <a:gd name="T75" fmla="*/ 430 h 725"/>
                <a:gd name="T76" fmla="*/ 80 w 570"/>
                <a:gd name="T77" fmla="*/ 410 h 725"/>
                <a:gd name="T78" fmla="*/ 80 w 570"/>
                <a:gd name="T79" fmla="*/ 383 h 725"/>
                <a:gd name="T80" fmla="*/ 80 w 570"/>
                <a:gd name="T81" fmla="*/ 363 h 725"/>
                <a:gd name="T82" fmla="*/ 87 w 570"/>
                <a:gd name="T83" fmla="*/ 343 h 725"/>
                <a:gd name="T84" fmla="*/ 87 w 570"/>
                <a:gd name="T85" fmla="*/ 329 h 725"/>
                <a:gd name="T86" fmla="*/ 87 w 570"/>
                <a:gd name="T87" fmla="*/ 309 h 725"/>
                <a:gd name="T88" fmla="*/ 87 w 570"/>
                <a:gd name="T89" fmla="*/ 289 h 725"/>
                <a:gd name="T90" fmla="*/ 94 w 570"/>
                <a:gd name="T91" fmla="*/ 269 h 725"/>
                <a:gd name="T92" fmla="*/ 94 w 570"/>
                <a:gd name="T93" fmla="*/ 255 h 725"/>
                <a:gd name="T94" fmla="*/ 100 w 570"/>
                <a:gd name="T95" fmla="*/ 235 h 725"/>
                <a:gd name="T96" fmla="*/ 107 w 570"/>
                <a:gd name="T97" fmla="*/ 215 h 725"/>
                <a:gd name="T98" fmla="*/ 107 w 570"/>
                <a:gd name="T99" fmla="*/ 195 h 725"/>
                <a:gd name="T100" fmla="*/ 114 w 570"/>
                <a:gd name="T101" fmla="*/ 181 h 725"/>
                <a:gd name="T102" fmla="*/ 121 w 570"/>
                <a:gd name="T103" fmla="*/ 161 h 725"/>
                <a:gd name="T104" fmla="*/ 127 w 570"/>
                <a:gd name="T105" fmla="*/ 141 h 725"/>
                <a:gd name="T106" fmla="*/ 134 w 570"/>
                <a:gd name="T107" fmla="*/ 121 h 725"/>
                <a:gd name="T108" fmla="*/ 0 w 570"/>
                <a:gd name="T109" fmla="*/ 61 h 725"/>
                <a:gd name="T110" fmla="*/ 355 w 570"/>
                <a:gd name="T111" fmla="*/ 0 h 725"/>
                <a:gd name="T112" fmla="*/ 570 w 570"/>
                <a:gd name="T113" fmla="*/ 296 h 72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70" h="725">
                  <a:moveTo>
                    <a:pt x="570" y="296"/>
                  </a:moveTo>
                  <a:lnTo>
                    <a:pt x="429" y="242"/>
                  </a:lnTo>
                  <a:lnTo>
                    <a:pt x="422" y="255"/>
                  </a:lnTo>
                  <a:lnTo>
                    <a:pt x="416" y="269"/>
                  </a:lnTo>
                  <a:lnTo>
                    <a:pt x="416" y="282"/>
                  </a:lnTo>
                  <a:lnTo>
                    <a:pt x="409" y="296"/>
                  </a:lnTo>
                  <a:lnTo>
                    <a:pt x="402" y="316"/>
                  </a:lnTo>
                  <a:lnTo>
                    <a:pt x="402" y="329"/>
                  </a:lnTo>
                  <a:lnTo>
                    <a:pt x="402" y="349"/>
                  </a:lnTo>
                  <a:lnTo>
                    <a:pt x="396" y="369"/>
                  </a:lnTo>
                  <a:lnTo>
                    <a:pt x="396" y="390"/>
                  </a:lnTo>
                  <a:lnTo>
                    <a:pt x="396" y="423"/>
                  </a:lnTo>
                  <a:lnTo>
                    <a:pt x="396" y="443"/>
                  </a:lnTo>
                  <a:lnTo>
                    <a:pt x="396" y="457"/>
                  </a:lnTo>
                  <a:lnTo>
                    <a:pt x="402" y="477"/>
                  </a:lnTo>
                  <a:lnTo>
                    <a:pt x="402" y="497"/>
                  </a:lnTo>
                  <a:lnTo>
                    <a:pt x="409" y="510"/>
                  </a:lnTo>
                  <a:lnTo>
                    <a:pt x="409" y="530"/>
                  </a:lnTo>
                  <a:lnTo>
                    <a:pt x="416" y="551"/>
                  </a:lnTo>
                  <a:lnTo>
                    <a:pt x="141" y="725"/>
                  </a:lnTo>
                  <a:lnTo>
                    <a:pt x="141" y="705"/>
                  </a:lnTo>
                  <a:lnTo>
                    <a:pt x="134" y="691"/>
                  </a:lnTo>
                  <a:lnTo>
                    <a:pt x="127" y="678"/>
                  </a:lnTo>
                  <a:lnTo>
                    <a:pt x="121" y="658"/>
                  </a:lnTo>
                  <a:lnTo>
                    <a:pt x="121" y="645"/>
                  </a:lnTo>
                  <a:lnTo>
                    <a:pt x="114" y="631"/>
                  </a:lnTo>
                  <a:lnTo>
                    <a:pt x="107" y="618"/>
                  </a:lnTo>
                  <a:lnTo>
                    <a:pt x="107" y="604"/>
                  </a:lnTo>
                  <a:lnTo>
                    <a:pt x="100" y="591"/>
                  </a:lnTo>
                  <a:lnTo>
                    <a:pt x="100" y="571"/>
                  </a:lnTo>
                  <a:lnTo>
                    <a:pt x="94" y="557"/>
                  </a:lnTo>
                  <a:lnTo>
                    <a:pt x="94" y="537"/>
                  </a:lnTo>
                  <a:lnTo>
                    <a:pt x="87" y="524"/>
                  </a:lnTo>
                  <a:lnTo>
                    <a:pt x="87" y="504"/>
                  </a:lnTo>
                  <a:lnTo>
                    <a:pt x="87" y="490"/>
                  </a:lnTo>
                  <a:lnTo>
                    <a:pt x="87" y="470"/>
                  </a:lnTo>
                  <a:lnTo>
                    <a:pt x="80" y="450"/>
                  </a:lnTo>
                  <a:lnTo>
                    <a:pt x="80" y="430"/>
                  </a:lnTo>
                  <a:lnTo>
                    <a:pt x="80" y="410"/>
                  </a:lnTo>
                  <a:lnTo>
                    <a:pt x="80" y="383"/>
                  </a:lnTo>
                  <a:lnTo>
                    <a:pt x="80" y="363"/>
                  </a:lnTo>
                  <a:lnTo>
                    <a:pt x="87" y="343"/>
                  </a:lnTo>
                  <a:lnTo>
                    <a:pt x="87" y="329"/>
                  </a:lnTo>
                  <a:lnTo>
                    <a:pt x="87" y="309"/>
                  </a:lnTo>
                  <a:lnTo>
                    <a:pt x="87" y="289"/>
                  </a:lnTo>
                  <a:lnTo>
                    <a:pt x="94" y="269"/>
                  </a:lnTo>
                  <a:lnTo>
                    <a:pt x="94" y="255"/>
                  </a:lnTo>
                  <a:lnTo>
                    <a:pt x="100" y="235"/>
                  </a:lnTo>
                  <a:lnTo>
                    <a:pt x="107" y="215"/>
                  </a:lnTo>
                  <a:lnTo>
                    <a:pt x="107" y="195"/>
                  </a:lnTo>
                  <a:lnTo>
                    <a:pt x="114" y="181"/>
                  </a:lnTo>
                  <a:lnTo>
                    <a:pt x="121" y="161"/>
                  </a:lnTo>
                  <a:lnTo>
                    <a:pt x="127" y="141"/>
                  </a:lnTo>
                  <a:lnTo>
                    <a:pt x="134" y="121"/>
                  </a:lnTo>
                  <a:lnTo>
                    <a:pt x="0" y="61"/>
                  </a:lnTo>
                  <a:lnTo>
                    <a:pt x="355" y="0"/>
                  </a:lnTo>
                  <a:lnTo>
                    <a:pt x="570" y="296"/>
                  </a:lnTo>
                  <a:close/>
                </a:path>
              </a:pathLst>
            </a:custGeom>
            <a:solidFill>
              <a:srgbClr val="FED880"/>
            </a:solidFill>
            <a:ln w="11113">
              <a:solidFill>
                <a:srgbClr val="000000"/>
              </a:solidFill>
              <a:prstDash val="solid"/>
              <a:round/>
              <a:headEnd/>
              <a:tailEnd/>
            </a:ln>
          </p:spPr>
          <p:txBody>
            <a:bodyPr/>
            <a:lstStyle/>
            <a:p>
              <a:endParaRPr lang="fr-FR"/>
            </a:p>
          </p:txBody>
        </p:sp>
        <p:sp>
          <p:nvSpPr>
            <p:cNvPr id="47114" name="Freeform 13">
              <a:extLst>
                <a:ext uri="{FF2B5EF4-FFF2-40B4-BE49-F238E27FC236}">
                  <a16:creationId xmlns:a16="http://schemas.microsoft.com/office/drawing/2014/main" id="{399FD340-998D-4939-8245-B2BF33228237}"/>
                </a:ext>
              </a:extLst>
            </p:cNvPr>
            <p:cNvSpPr>
              <a:spLocks/>
            </p:cNvSpPr>
            <p:nvPr/>
          </p:nvSpPr>
          <p:spPr bwMode="auto">
            <a:xfrm>
              <a:off x="3638" y="2727"/>
              <a:ext cx="650" cy="617"/>
            </a:xfrm>
            <a:custGeom>
              <a:avLst/>
              <a:gdLst>
                <a:gd name="T0" fmla="*/ 516 w 650"/>
                <a:gd name="T1" fmla="*/ 617 h 617"/>
                <a:gd name="T2" fmla="*/ 503 w 650"/>
                <a:gd name="T3" fmla="*/ 610 h 617"/>
                <a:gd name="T4" fmla="*/ 489 w 650"/>
                <a:gd name="T5" fmla="*/ 604 h 617"/>
                <a:gd name="T6" fmla="*/ 476 w 650"/>
                <a:gd name="T7" fmla="*/ 597 h 617"/>
                <a:gd name="T8" fmla="*/ 469 w 650"/>
                <a:gd name="T9" fmla="*/ 597 h 617"/>
                <a:gd name="T10" fmla="*/ 456 w 650"/>
                <a:gd name="T11" fmla="*/ 590 h 617"/>
                <a:gd name="T12" fmla="*/ 442 w 650"/>
                <a:gd name="T13" fmla="*/ 584 h 617"/>
                <a:gd name="T14" fmla="*/ 436 w 650"/>
                <a:gd name="T15" fmla="*/ 570 h 617"/>
                <a:gd name="T16" fmla="*/ 422 w 650"/>
                <a:gd name="T17" fmla="*/ 563 h 617"/>
                <a:gd name="T18" fmla="*/ 409 w 650"/>
                <a:gd name="T19" fmla="*/ 557 h 617"/>
                <a:gd name="T20" fmla="*/ 395 w 650"/>
                <a:gd name="T21" fmla="*/ 550 h 617"/>
                <a:gd name="T22" fmla="*/ 382 w 650"/>
                <a:gd name="T23" fmla="*/ 537 h 617"/>
                <a:gd name="T24" fmla="*/ 375 w 650"/>
                <a:gd name="T25" fmla="*/ 530 h 617"/>
                <a:gd name="T26" fmla="*/ 362 w 650"/>
                <a:gd name="T27" fmla="*/ 523 h 617"/>
                <a:gd name="T28" fmla="*/ 349 w 650"/>
                <a:gd name="T29" fmla="*/ 510 h 617"/>
                <a:gd name="T30" fmla="*/ 335 w 650"/>
                <a:gd name="T31" fmla="*/ 503 h 617"/>
                <a:gd name="T32" fmla="*/ 322 w 650"/>
                <a:gd name="T33" fmla="*/ 490 h 617"/>
                <a:gd name="T34" fmla="*/ 315 w 650"/>
                <a:gd name="T35" fmla="*/ 483 h 617"/>
                <a:gd name="T36" fmla="*/ 302 w 650"/>
                <a:gd name="T37" fmla="*/ 469 h 617"/>
                <a:gd name="T38" fmla="*/ 288 w 650"/>
                <a:gd name="T39" fmla="*/ 456 h 617"/>
                <a:gd name="T40" fmla="*/ 275 w 650"/>
                <a:gd name="T41" fmla="*/ 443 h 617"/>
                <a:gd name="T42" fmla="*/ 268 w 650"/>
                <a:gd name="T43" fmla="*/ 436 h 617"/>
                <a:gd name="T44" fmla="*/ 255 w 650"/>
                <a:gd name="T45" fmla="*/ 422 h 617"/>
                <a:gd name="T46" fmla="*/ 248 w 650"/>
                <a:gd name="T47" fmla="*/ 409 h 617"/>
                <a:gd name="T48" fmla="*/ 234 w 650"/>
                <a:gd name="T49" fmla="*/ 402 h 617"/>
                <a:gd name="T50" fmla="*/ 228 w 650"/>
                <a:gd name="T51" fmla="*/ 389 h 617"/>
                <a:gd name="T52" fmla="*/ 214 w 650"/>
                <a:gd name="T53" fmla="*/ 376 h 617"/>
                <a:gd name="T54" fmla="*/ 208 w 650"/>
                <a:gd name="T55" fmla="*/ 362 h 617"/>
                <a:gd name="T56" fmla="*/ 194 w 650"/>
                <a:gd name="T57" fmla="*/ 342 h 617"/>
                <a:gd name="T58" fmla="*/ 181 w 650"/>
                <a:gd name="T59" fmla="*/ 329 h 617"/>
                <a:gd name="T60" fmla="*/ 174 w 650"/>
                <a:gd name="T61" fmla="*/ 315 h 617"/>
                <a:gd name="T62" fmla="*/ 161 w 650"/>
                <a:gd name="T63" fmla="*/ 302 h 617"/>
                <a:gd name="T64" fmla="*/ 154 w 650"/>
                <a:gd name="T65" fmla="*/ 282 h 617"/>
                <a:gd name="T66" fmla="*/ 140 w 650"/>
                <a:gd name="T67" fmla="*/ 261 h 617"/>
                <a:gd name="T68" fmla="*/ 134 w 650"/>
                <a:gd name="T69" fmla="*/ 248 h 617"/>
                <a:gd name="T70" fmla="*/ 127 w 650"/>
                <a:gd name="T71" fmla="*/ 235 h 617"/>
                <a:gd name="T72" fmla="*/ 120 w 650"/>
                <a:gd name="T73" fmla="*/ 221 h 617"/>
                <a:gd name="T74" fmla="*/ 0 w 650"/>
                <a:gd name="T75" fmla="*/ 275 h 617"/>
                <a:gd name="T76" fmla="*/ 201 w 650"/>
                <a:gd name="T77" fmla="*/ 0 h 617"/>
                <a:gd name="T78" fmla="*/ 550 w 650"/>
                <a:gd name="T79" fmla="*/ 27 h 617"/>
                <a:gd name="T80" fmla="*/ 409 w 650"/>
                <a:gd name="T81" fmla="*/ 94 h 617"/>
                <a:gd name="T82" fmla="*/ 416 w 650"/>
                <a:gd name="T83" fmla="*/ 107 h 617"/>
                <a:gd name="T84" fmla="*/ 429 w 650"/>
                <a:gd name="T85" fmla="*/ 127 h 617"/>
                <a:gd name="T86" fmla="*/ 442 w 650"/>
                <a:gd name="T87" fmla="*/ 147 h 617"/>
                <a:gd name="T88" fmla="*/ 456 w 650"/>
                <a:gd name="T89" fmla="*/ 167 h 617"/>
                <a:gd name="T90" fmla="*/ 469 w 650"/>
                <a:gd name="T91" fmla="*/ 188 h 617"/>
                <a:gd name="T92" fmla="*/ 483 w 650"/>
                <a:gd name="T93" fmla="*/ 201 h 617"/>
                <a:gd name="T94" fmla="*/ 496 w 650"/>
                <a:gd name="T95" fmla="*/ 221 h 617"/>
                <a:gd name="T96" fmla="*/ 510 w 650"/>
                <a:gd name="T97" fmla="*/ 235 h 617"/>
                <a:gd name="T98" fmla="*/ 523 w 650"/>
                <a:gd name="T99" fmla="*/ 248 h 617"/>
                <a:gd name="T100" fmla="*/ 543 w 650"/>
                <a:gd name="T101" fmla="*/ 261 h 617"/>
                <a:gd name="T102" fmla="*/ 557 w 650"/>
                <a:gd name="T103" fmla="*/ 275 h 617"/>
                <a:gd name="T104" fmla="*/ 570 w 650"/>
                <a:gd name="T105" fmla="*/ 288 h 617"/>
                <a:gd name="T106" fmla="*/ 583 w 650"/>
                <a:gd name="T107" fmla="*/ 295 h 617"/>
                <a:gd name="T108" fmla="*/ 604 w 650"/>
                <a:gd name="T109" fmla="*/ 308 h 617"/>
                <a:gd name="T110" fmla="*/ 624 w 650"/>
                <a:gd name="T111" fmla="*/ 322 h 617"/>
                <a:gd name="T112" fmla="*/ 637 w 650"/>
                <a:gd name="T113" fmla="*/ 329 h 617"/>
                <a:gd name="T114" fmla="*/ 650 w 650"/>
                <a:gd name="T115" fmla="*/ 335 h 617"/>
                <a:gd name="T116" fmla="*/ 516 w 650"/>
                <a:gd name="T117" fmla="*/ 617 h 61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50" h="617">
                  <a:moveTo>
                    <a:pt x="516" y="617"/>
                  </a:moveTo>
                  <a:lnTo>
                    <a:pt x="503" y="610"/>
                  </a:lnTo>
                  <a:lnTo>
                    <a:pt x="489" y="604"/>
                  </a:lnTo>
                  <a:lnTo>
                    <a:pt x="476" y="597"/>
                  </a:lnTo>
                  <a:lnTo>
                    <a:pt x="469" y="597"/>
                  </a:lnTo>
                  <a:lnTo>
                    <a:pt x="456" y="590"/>
                  </a:lnTo>
                  <a:lnTo>
                    <a:pt x="442" y="584"/>
                  </a:lnTo>
                  <a:lnTo>
                    <a:pt x="436" y="570"/>
                  </a:lnTo>
                  <a:lnTo>
                    <a:pt x="422" y="563"/>
                  </a:lnTo>
                  <a:lnTo>
                    <a:pt x="409" y="557"/>
                  </a:lnTo>
                  <a:lnTo>
                    <a:pt x="395" y="550"/>
                  </a:lnTo>
                  <a:lnTo>
                    <a:pt x="382" y="537"/>
                  </a:lnTo>
                  <a:lnTo>
                    <a:pt x="375" y="530"/>
                  </a:lnTo>
                  <a:lnTo>
                    <a:pt x="362" y="523"/>
                  </a:lnTo>
                  <a:lnTo>
                    <a:pt x="349" y="510"/>
                  </a:lnTo>
                  <a:lnTo>
                    <a:pt x="335" y="503"/>
                  </a:lnTo>
                  <a:lnTo>
                    <a:pt x="322" y="490"/>
                  </a:lnTo>
                  <a:lnTo>
                    <a:pt x="315" y="483"/>
                  </a:lnTo>
                  <a:lnTo>
                    <a:pt x="302" y="469"/>
                  </a:lnTo>
                  <a:lnTo>
                    <a:pt x="288" y="456"/>
                  </a:lnTo>
                  <a:lnTo>
                    <a:pt x="275" y="443"/>
                  </a:lnTo>
                  <a:lnTo>
                    <a:pt x="268" y="436"/>
                  </a:lnTo>
                  <a:lnTo>
                    <a:pt x="255" y="422"/>
                  </a:lnTo>
                  <a:lnTo>
                    <a:pt x="248" y="409"/>
                  </a:lnTo>
                  <a:lnTo>
                    <a:pt x="234" y="402"/>
                  </a:lnTo>
                  <a:lnTo>
                    <a:pt x="228" y="389"/>
                  </a:lnTo>
                  <a:lnTo>
                    <a:pt x="214" y="376"/>
                  </a:lnTo>
                  <a:lnTo>
                    <a:pt x="208" y="362"/>
                  </a:lnTo>
                  <a:lnTo>
                    <a:pt x="194" y="342"/>
                  </a:lnTo>
                  <a:lnTo>
                    <a:pt x="181" y="329"/>
                  </a:lnTo>
                  <a:lnTo>
                    <a:pt x="174" y="315"/>
                  </a:lnTo>
                  <a:lnTo>
                    <a:pt x="161" y="302"/>
                  </a:lnTo>
                  <a:lnTo>
                    <a:pt x="154" y="282"/>
                  </a:lnTo>
                  <a:lnTo>
                    <a:pt x="140" y="261"/>
                  </a:lnTo>
                  <a:lnTo>
                    <a:pt x="134" y="248"/>
                  </a:lnTo>
                  <a:lnTo>
                    <a:pt x="127" y="235"/>
                  </a:lnTo>
                  <a:lnTo>
                    <a:pt x="120" y="221"/>
                  </a:lnTo>
                  <a:lnTo>
                    <a:pt x="0" y="275"/>
                  </a:lnTo>
                  <a:lnTo>
                    <a:pt x="201" y="0"/>
                  </a:lnTo>
                  <a:lnTo>
                    <a:pt x="550" y="27"/>
                  </a:lnTo>
                  <a:lnTo>
                    <a:pt x="409" y="94"/>
                  </a:lnTo>
                  <a:lnTo>
                    <a:pt x="416" y="107"/>
                  </a:lnTo>
                  <a:lnTo>
                    <a:pt x="429" y="127"/>
                  </a:lnTo>
                  <a:lnTo>
                    <a:pt x="442" y="147"/>
                  </a:lnTo>
                  <a:lnTo>
                    <a:pt x="456" y="167"/>
                  </a:lnTo>
                  <a:lnTo>
                    <a:pt x="469" y="188"/>
                  </a:lnTo>
                  <a:lnTo>
                    <a:pt x="483" y="201"/>
                  </a:lnTo>
                  <a:lnTo>
                    <a:pt x="496" y="221"/>
                  </a:lnTo>
                  <a:lnTo>
                    <a:pt x="510" y="235"/>
                  </a:lnTo>
                  <a:lnTo>
                    <a:pt x="523" y="248"/>
                  </a:lnTo>
                  <a:lnTo>
                    <a:pt x="543" y="261"/>
                  </a:lnTo>
                  <a:lnTo>
                    <a:pt x="557" y="275"/>
                  </a:lnTo>
                  <a:lnTo>
                    <a:pt x="570" y="288"/>
                  </a:lnTo>
                  <a:lnTo>
                    <a:pt x="583" y="295"/>
                  </a:lnTo>
                  <a:lnTo>
                    <a:pt x="604" y="308"/>
                  </a:lnTo>
                  <a:lnTo>
                    <a:pt x="624" y="322"/>
                  </a:lnTo>
                  <a:lnTo>
                    <a:pt x="637" y="329"/>
                  </a:lnTo>
                  <a:lnTo>
                    <a:pt x="650" y="335"/>
                  </a:lnTo>
                  <a:lnTo>
                    <a:pt x="516" y="617"/>
                  </a:lnTo>
                  <a:close/>
                </a:path>
              </a:pathLst>
            </a:custGeom>
            <a:solidFill>
              <a:schemeClr val="hlink"/>
            </a:solidFill>
            <a:ln w="11113">
              <a:solidFill>
                <a:srgbClr val="000000"/>
              </a:solidFill>
              <a:prstDash val="solid"/>
              <a:round/>
              <a:headEnd/>
              <a:tailEnd/>
            </a:ln>
          </p:spPr>
          <p:txBody>
            <a:bodyPr/>
            <a:lstStyle/>
            <a:p>
              <a:endParaRPr lang="fr-FR"/>
            </a:p>
          </p:txBody>
        </p:sp>
        <p:sp>
          <p:nvSpPr>
            <p:cNvPr id="47115" name="Freeform 14">
              <a:extLst>
                <a:ext uri="{FF2B5EF4-FFF2-40B4-BE49-F238E27FC236}">
                  <a16:creationId xmlns:a16="http://schemas.microsoft.com/office/drawing/2014/main" id="{7841FC7A-E677-4EAA-B03D-9B09A148BD90}"/>
                </a:ext>
              </a:extLst>
            </p:cNvPr>
            <p:cNvSpPr>
              <a:spLocks/>
            </p:cNvSpPr>
            <p:nvPr/>
          </p:nvSpPr>
          <p:spPr bwMode="auto">
            <a:xfrm>
              <a:off x="4127" y="2941"/>
              <a:ext cx="705" cy="564"/>
            </a:xfrm>
            <a:custGeom>
              <a:avLst/>
              <a:gdLst>
                <a:gd name="T0" fmla="*/ 282 w 705"/>
                <a:gd name="T1" fmla="*/ 0 h 564"/>
                <a:gd name="T2" fmla="*/ 222 w 705"/>
                <a:gd name="T3" fmla="*/ 148 h 564"/>
                <a:gd name="T4" fmla="*/ 235 w 705"/>
                <a:gd name="T5" fmla="*/ 155 h 564"/>
                <a:gd name="T6" fmla="*/ 249 w 705"/>
                <a:gd name="T7" fmla="*/ 155 h 564"/>
                <a:gd name="T8" fmla="*/ 262 w 705"/>
                <a:gd name="T9" fmla="*/ 162 h 564"/>
                <a:gd name="T10" fmla="*/ 282 w 705"/>
                <a:gd name="T11" fmla="*/ 162 h 564"/>
                <a:gd name="T12" fmla="*/ 296 w 705"/>
                <a:gd name="T13" fmla="*/ 168 h 564"/>
                <a:gd name="T14" fmla="*/ 316 w 705"/>
                <a:gd name="T15" fmla="*/ 168 h 564"/>
                <a:gd name="T16" fmla="*/ 329 w 705"/>
                <a:gd name="T17" fmla="*/ 175 h 564"/>
                <a:gd name="T18" fmla="*/ 349 w 705"/>
                <a:gd name="T19" fmla="*/ 175 h 564"/>
                <a:gd name="T20" fmla="*/ 370 w 705"/>
                <a:gd name="T21" fmla="*/ 175 h 564"/>
                <a:gd name="T22" fmla="*/ 410 w 705"/>
                <a:gd name="T23" fmla="*/ 175 h 564"/>
                <a:gd name="T24" fmla="*/ 430 w 705"/>
                <a:gd name="T25" fmla="*/ 175 h 564"/>
                <a:gd name="T26" fmla="*/ 443 w 705"/>
                <a:gd name="T27" fmla="*/ 175 h 564"/>
                <a:gd name="T28" fmla="*/ 463 w 705"/>
                <a:gd name="T29" fmla="*/ 175 h 564"/>
                <a:gd name="T30" fmla="*/ 477 w 705"/>
                <a:gd name="T31" fmla="*/ 168 h 564"/>
                <a:gd name="T32" fmla="*/ 497 w 705"/>
                <a:gd name="T33" fmla="*/ 168 h 564"/>
                <a:gd name="T34" fmla="*/ 517 w 705"/>
                <a:gd name="T35" fmla="*/ 162 h 564"/>
                <a:gd name="T36" fmla="*/ 537 w 705"/>
                <a:gd name="T37" fmla="*/ 155 h 564"/>
                <a:gd name="T38" fmla="*/ 705 w 705"/>
                <a:gd name="T39" fmla="*/ 430 h 564"/>
                <a:gd name="T40" fmla="*/ 692 w 705"/>
                <a:gd name="T41" fmla="*/ 437 h 564"/>
                <a:gd name="T42" fmla="*/ 671 w 705"/>
                <a:gd name="T43" fmla="*/ 443 h 564"/>
                <a:gd name="T44" fmla="*/ 658 w 705"/>
                <a:gd name="T45" fmla="*/ 443 h 564"/>
                <a:gd name="T46" fmla="*/ 645 w 705"/>
                <a:gd name="T47" fmla="*/ 450 h 564"/>
                <a:gd name="T48" fmla="*/ 631 w 705"/>
                <a:gd name="T49" fmla="*/ 457 h 564"/>
                <a:gd name="T50" fmla="*/ 618 w 705"/>
                <a:gd name="T51" fmla="*/ 463 h 564"/>
                <a:gd name="T52" fmla="*/ 604 w 705"/>
                <a:gd name="T53" fmla="*/ 463 h 564"/>
                <a:gd name="T54" fmla="*/ 591 w 705"/>
                <a:gd name="T55" fmla="*/ 470 h 564"/>
                <a:gd name="T56" fmla="*/ 571 w 705"/>
                <a:gd name="T57" fmla="*/ 470 h 564"/>
                <a:gd name="T58" fmla="*/ 557 w 705"/>
                <a:gd name="T59" fmla="*/ 477 h 564"/>
                <a:gd name="T60" fmla="*/ 537 w 705"/>
                <a:gd name="T61" fmla="*/ 477 h 564"/>
                <a:gd name="T62" fmla="*/ 524 w 705"/>
                <a:gd name="T63" fmla="*/ 484 h 564"/>
                <a:gd name="T64" fmla="*/ 510 w 705"/>
                <a:gd name="T65" fmla="*/ 484 h 564"/>
                <a:gd name="T66" fmla="*/ 490 w 705"/>
                <a:gd name="T67" fmla="*/ 484 h 564"/>
                <a:gd name="T68" fmla="*/ 470 w 705"/>
                <a:gd name="T69" fmla="*/ 490 h 564"/>
                <a:gd name="T70" fmla="*/ 450 w 705"/>
                <a:gd name="T71" fmla="*/ 490 h 564"/>
                <a:gd name="T72" fmla="*/ 430 w 705"/>
                <a:gd name="T73" fmla="*/ 490 h 564"/>
                <a:gd name="T74" fmla="*/ 416 w 705"/>
                <a:gd name="T75" fmla="*/ 490 h 564"/>
                <a:gd name="T76" fmla="*/ 396 w 705"/>
                <a:gd name="T77" fmla="*/ 490 h 564"/>
                <a:gd name="T78" fmla="*/ 370 w 705"/>
                <a:gd name="T79" fmla="*/ 490 h 564"/>
                <a:gd name="T80" fmla="*/ 343 w 705"/>
                <a:gd name="T81" fmla="*/ 490 h 564"/>
                <a:gd name="T82" fmla="*/ 329 w 705"/>
                <a:gd name="T83" fmla="*/ 490 h 564"/>
                <a:gd name="T84" fmla="*/ 309 w 705"/>
                <a:gd name="T85" fmla="*/ 490 h 564"/>
                <a:gd name="T86" fmla="*/ 296 w 705"/>
                <a:gd name="T87" fmla="*/ 484 h 564"/>
                <a:gd name="T88" fmla="*/ 276 w 705"/>
                <a:gd name="T89" fmla="*/ 484 h 564"/>
                <a:gd name="T90" fmla="*/ 255 w 705"/>
                <a:gd name="T91" fmla="*/ 477 h 564"/>
                <a:gd name="T92" fmla="*/ 235 w 705"/>
                <a:gd name="T93" fmla="*/ 477 h 564"/>
                <a:gd name="T94" fmla="*/ 215 w 705"/>
                <a:gd name="T95" fmla="*/ 470 h 564"/>
                <a:gd name="T96" fmla="*/ 202 w 705"/>
                <a:gd name="T97" fmla="*/ 470 h 564"/>
                <a:gd name="T98" fmla="*/ 182 w 705"/>
                <a:gd name="T99" fmla="*/ 463 h 564"/>
                <a:gd name="T100" fmla="*/ 161 w 705"/>
                <a:gd name="T101" fmla="*/ 457 h 564"/>
                <a:gd name="T102" fmla="*/ 148 w 705"/>
                <a:gd name="T103" fmla="*/ 457 h 564"/>
                <a:gd name="T104" fmla="*/ 128 w 705"/>
                <a:gd name="T105" fmla="*/ 450 h 564"/>
                <a:gd name="T106" fmla="*/ 101 w 705"/>
                <a:gd name="T107" fmla="*/ 437 h 564"/>
                <a:gd name="T108" fmla="*/ 47 w 705"/>
                <a:gd name="T109" fmla="*/ 564 h 564"/>
                <a:gd name="T110" fmla="*/ 0 w 705"/>
                <a:gd name="T111" fmla="*/ 202 h 564"/>
                <a:gd name="T112" fmla="*/ 282 w 705"/>
                <a:gd name="T113" fmla="*/ 0 h 5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05" h="564">
                  <a:moveTo>
                    <a:pt x="282" y="0"/>
                  </a:moveTo>
                  <a:lnTo>
                    <a:pt x="222" y="148"/>
                  </a:lnTo>
                  <a:lnTo>
                    <a:pt x="235" y="155"/>
                  </a:lnTo>
                  <a:lnTo>
                    <a:pt x="249" y="155"/>
                  </a:lnTo>
                  <a:lnTo>
                    <a:pt x="262" y="162"/>
                  </a:lnTo>
                  <a:lnTo>
                    <a:pt x="282" y="162"/>
                  </a:lnTo>
                  <a:lnTo>
                    <a:pt x="296" y="168"/>
                  </a:lnTo>
                  <a:lnTo>
                    <a:pt x="316" y="168"/>
                  </a:lnTo>
                  <a:lnTo>
                    <a:pt x="329" y="175"/>
                  </a:lnTo>
                  <a:lnTo>
                    <a:pt x="349" y="175"/>
                  </a:lnTo>
                  <a:lnTo>
                    <a:pt x="370" y="175"/>
                  </a:lnTo>
                  <a:lnTo>
                    <a:pt x="410" y="175"/>
                  </a:lnTo>
                  <a:lnTo>
                    <a:pt x="430" y="175"/>
                  </a:lnTo>
                  <a:lnTo>
                    <a:pt x="443" y="175"/>
                  </a:lnTo>
                  <a:lnTo>
                    <a:pt x="463" y="175"/>
                  </a:lnTo>
                  <a:lnTo>
                    <a:pt x="477" y="168"/>
                  </a:lnTo>
                  <a:lnTo>
                    <a:pt x="497" y="168"/>
                  </a:lnTo>
                  <a:lnTo>
                    <a:pt x="517" y="162"/>
                  </a:lnTo>
                  <a:lnTo>
                    <a:pt x="537" y="155"/>
                  </a:lnTo>
                  <a:lnTo>
                    <a:pt x="705" y="430"/>
                  </a:lnTo>
                  <a:lnTo>
                    <a:pt x="692" y="437"/>
                  </a:lnTo>
                  <a:lnTo>
                    <a:pt x="671" y="443"/>
                  </a:lnTo>
                  <a:lnTo>
                    <a:pt x="658" y="443"/>
                  </a:lnTo>
                  <a:lnTo>
                    <a:pt x="645" y="450"/>
                  </a:lnTo>
                  <a:lnTo>
                    <a:pt x="631" y="457"/>
                  </a:lnTo>
                  <a:lnTo>
                    <a:pt x="618" y="463"/>
                  </a:lnTo>
                  <a:lnTo>
                    <a:pt x="604" y="463"/>
                  </a:lnTo>
                  <a:lnTo>
                    <a:pt x="591" y="470"/>
                  </a:lnTo>
                  <a:lnTo>
                    <a:pt x="571" y="470"/>
                  </a:lnTo>
                  <a:lnTo>
                    <a:pt x="557" y="477"/>
                  </a:lnTo>
                  <a:lnTo>
                    <a:pt x="537" y="477"/>
                  </a:lnTo>
                  <a:lnTo>
                    <a:pt x="524" y="484"/>
                  </a:lnTo>
                  <a:lnTo>
                    <a:pt x="510" y="484"/>
                  </a:lnTo>
                  <a:lnTo>
                    <a:pt x="490" y="484"/>
                  </a:lnTo>
                  <a:lnTo>
                    <a:pt x="470" y="490"/>
                  </a:lnTo>
                  <a:lnTo>
                    <a:pt x="450" y="490"/>
                  </a:lnTo>
                  <a:lnTo>
                    <a:pt x="430" y="490"/>
                  </a:lnTo>
                  <a:lnTo>
                    <a:pt x="416" y="490"/>
                  </a:lnTo>
                  <a:lnTo>
                    <a:pt x="396" y="490"/>
                  </a:lnTo>
                  <a:lnTo>
                    <a:pt x="370" y="490"/>
                  </a:lnTo>
                  <a:lnTo>
                    <a:pt x="343" y="490"/>
                  </a:lnTo>
                  <a:lnTo>
                    <a:pt x="329" y="490"/>
                  </a:lnTo>
                  <a:lnTo>
                    <a:pt x="309" y="490"/>
                  </a:lnTo>
                  <a:lnTo>
                    <a:pt x="296" y="484"/>
                  </a:lnTo>
                  <a:lnTo>
                    <a:pt x="276" y="484"/>
                  </a:lnTo>
                  <a:lnTo>
                    <a:pt x="255" y="477"/>
                  </a:lnTo>
                  <a:lnTo>
                    <a:pt x="235" y="477"/>
                  </a:lnTo>
                  <a:lnTo>
                    <a:pt x="215" y="470"/>
                  </a:lnTo>
                  <a:lnTo>
                    <a:pt x="202" y="470"/>
                  </a:lnTo>
                  <a:lnTo>
                    <a:pt x="182" y="463"/>
                  </a:lnTo>
                  <a:lnTo>
                    <a:pt x="161" y="457"/>
                  </a:lnTo>
                  <a:lnTo>
                    <a:pt x="148" y="457"/>
                  </a:lnTo>
                  <a:lnTo>
                    <a:pt x="128" y="450"/>
                  </a:lnTo>
                  <a:lnTo>
                    <a:pt x="101" y="437"/>
                  </a:lnTo>
                  <a:lnTo>
                    <a:pt x="47" y="564"/>
                  </a:lnTo>
                  <a:lnTo>
                    <a:pt x="0" y="202"/>
                  </a:lnTo>
                  <a:lnTo>
                    <a:pt x="282" y="0"/>
                  </a:lnTo>
                  <a:close/>
                </a:path>
              </a:pathLst>
            </a:custGeom>
            <a:solidFill>
              <a:srgbClr val="CA8C02"/>
            </a:solidFill>
            <a:ln w="11113">
              <a:solidFill>
                <a:srgbClr val="000000"/>
              </a:solidFill>
              <a:prstDash val="solid"/>
              <a:round/>
              <a:headEnd/>
              <a:tailEnd/>
            </a:ln>
          </p:spPr>
          <p:txBody>
            <a:bodyPr/>
            <a:lstStyle/>
            <a:p>
              <a:endParaRPr lang="fr-FR"/>
            </a:p>
          </p:txBody>
        </p:sp>
        <p:sp>
          <p:nvSpPr>
            <p:cNvPr id="47116" name="Freeform 15">
              <a:extLst>
                <a:ext uri="{FF2B5EF4-FFF2-40B4-BE49-F238E27FC236}">
                  <a16:creationId xmlns:a16="http://schemas.microsoft.com/office/drawing/2014/main" id="{5DF72D03-1394-4CC0-BC05-97ED3DA0BBB9}"/>
                </a:ext>
              </a:extLst>
            </p:cNvPr>
            <p:cNvSpPr>
              <a:spLocks/>
            </p:cNvSpPr>
            <p:nvPr/>
          </p:nvSpPr>
          <p:spPr bwMode="auto">
            <a:xfrm>
              <a:off x="4637" y="2834"/>
              <a:ext cx="618" cy="611"/>
            </a:xfrm>
            <a:custGeom>
              <a:avLst/>
              <a:gdLst>
                <a:gd name="T0" fmla="*/ 618 w 618"/>
                <a:gd name="T1" fmla="*/ 134 h 611"/>
                <a:gd name="T2" fmla="*/ 604 w 618"/>
                <a:gd name="T3" fmla="*/ 148 h 611"/>
                <a:gd name="T4" fmla="*/ 604 w 618"/>
                <a:gd name="T5" fmla="*/ 154 h 611"/>
                <a:gd name="T6" fmla="*/ 598 w 618"/>
                <a:gd name="T7" fmla="*/ 168 h 611"/>
                <a:gd name="T8" fmla="*/ 591 w 618"/>
                <a:gd name="T9" fmla="*/ 181 h 611"/>
                <a:gd name="T10" fmla="*/ 584 w 618"/>
                <a:gd name="T11" fmla="*/ 188 h 611"/>
                <a:gd name="T12" fmla="*/ 578 w 618"/>
                <a:gd name="T13" fmla="*/ 201 h 611"/>
                <a:gd name="T14" fmla="*/ 571 w 618"/>
                <a:gd name="T15" fmla="*/ 215 h 611"/>
                <a:gd name="T16" fmla="*/ 564 w 618"/>
                <a:gd name="T17" fmla="*/ 228 h 611"/>
                <a:gd name="T18" fmla="*/ 551 w 618"/>
                <a:gd name="T19" fmla="*/ 235 h 611"/>
                <a:gd name="T20" fmla="*/ 544 w 618"/>
                <a:gd name="T21" fmla="*/ 248 h 611"/>
                <a:gd name="T22" fmla="*/ 537 w 618"/>
                <a:gd name="T23" fmla="*/ 262 h 611"/>
                <a:gd name="T24" fmla="*/ 524 w 618"/>
                <a:gd name="T25" fmla="*/ 275 h 611"/>
                <a:gd name="T26" fmla="*/ 517 w 618"/>
                <a:gd name="T27" fmla="*/ 289 h 611"/>
                <a:gd name="T28" fmla="*/ 504 w 618"/>
                <a:gd name="T29" fmla="*/ 302 h 611"/>
                <a:gd name="T30" fmla="*/ 497 w 618"/>
                <a:gd name="T31" fmla="*/ 309 h 611"/>
                <a:gd name="T32" fmla="*/ 484 w 618"/>
                <a:gd name="T33" fmla="*/ 322 h 611"/>
                <a:gd name="T34" fmla="*/ 477 w 618"/>
                <a:gd name="T35" fmla="*/ 336 h 611"/>
                <a:gd name="T36" fmla="*/ 463 w 618"/>
                <a:gd name="T37" fmla="*/ 349 h 611"/>
                <a:gd name="T38" fmla="*/ 450 w 618"/>
                <a:gd name="T39" fmla="*/ 362 h 611"/>
                <a:gd name="T40" fmla="*/ 443 w 618"/>
                <a:gd name="T41" fmla="*/ 369 h 611"/>
                <a:gd name="T42" fmla="*/ 430 w 618"/>
                <a:gd name="T43" fmla="*/ 383 h 611"/>
                <a:gd name="T44" fmla="*/ 416 w 618"/>
                <a:gd name="T45" fmla="*/ 389 h 611"/>
                <a:gd name="T46" fmla="*/ 410 w 618"/>
                <a:gd name="T47" fmla="*/ 403 h 611"/>
                <a:gd name="T48" fmla="*/ 396 w 618"/>
                <a:gd name="T49" fmla="*/ 409 h 611"/>
                <a:gd name="T50" fmla="*/ 383 w 618"/>
                <a:gd name="T51" fmla="*/ 423 h 611"/>
                <a:gd name="T52" fmla="*/ 370 w 618"/>
                <a:gd name="T53" fmla="*/ 430 h 611"/>
                <a:gd name="T54" fmla="*/ 356 w 618"/>
                <a:gd name="T55" fmla="*/ 443 h 611"/>
                <a:gd name="T56" fmla="*/ 343 w 618"/>
                <a:gd name="T57" fmla="*/ 450 h 611"/>
                <a:gd name="T58" fmla="*/ 329 w 618"/>
                <a:gd name="T59" fmla="*/ 463 h 611"/>
                <a:gd name="T60" fmla="*/ 309 w 618"/>
                <a:gd name="T61" fmla="*/ 477 h 611"/>
                <a:gd name="T62" fmla="*/ 296 w 618"/>
                <a:gd name="T63" fmla="*/ 483 h 611"/>
                <a:gd name="T64" fmla="*/ 276 w 618"/>
                <a:gd name="T65" fmla="*/ 497 h 611"/>
                <a:gd name="T66" fmla="*/ 363 w 618"/>
                <a:gd name="T67" fmla="*/ 611 h 611"/>
                <a:gd name="T68" fmla="*/ 27 w 618"/>
                <a:gd name="T69" fmla="*/ 463 h 611"/>
                <a:gd name="T70" fmla="*/ 0 w 618"/>
                <a:gd name="T71" fmla="*/ 161 h 611"/>
                <a:gd name="T72" fmla="*/ 68 w 618"/>
                <a:gd name="T73" fmla="*/ 242 h 611"/>
                <a:gd name="T74" fmla="*/ 88 w 618"/>
                <a:gd name="T75" fmla="*/ 235 h 611"/>
                <a:gd name="T76" fmla="*/ 101 w 618"/>
                <a:gd name="T77" fmla="*/ 228 h 611"/>
                <a:gd name="T78" fmla="*/ 121 w 618"/>
                <a:gd name="T79" fmla="*/ 222 h 611"/>
                <a:gd name="T80" fmla="*/ 141 w 618"/>
                <a:gd name="T81" fmla="*/ 208 h 611"/>
                <a:gd name="T82" fmla="*/ 161 w 618"/>
                <a:gd name="T83" fmla="*/ 195 h 611"/>
                <a:gd name="T84" fmla="*/ 182 w 618"/>
                <a:gd name="T85" fmla="*/ 181 h 611"/>
                <a:gd name="T86" fmla="*/ 202 w 618"/>
                <a:gd name="T87" fmla="*/ 168 h 611"/>
                <a:gd name="T88" fmla="*/ 215 w 618"/>
                <a:gd name="T89" fmla="*/ 154 h 611"/>
                <a:gd name="T90" fmla="*/ 229 w 618"/>
                <a:gd name="T91" fmla="*/ 141 h 611"/>
                <a:gd name="T92" fmla="*/ 242 w 618"/>
                <a:gd name="T93" fmla="*/ 121 h 611"/>
                <a:gd name="T94" fmla="*/ 255 w 618"/>
                <a:gd name="T95" fmla="*/ 107 h 611"/>
                <a:gd name="T96" fmla="*/ 269 w 618"/>
                <a:gd name="T97" fmla="*/ 94 h 611"/>
                <a:gd name="T98" fmla="*/ 282 w 618"/>
                <a:gd name="T99" fmla="*/ 74 h 611"/>
                <a:gd name="T100" fmla="*/ 296 w 618"/>
                <a:gd name="T101" fmla="*/ 60 h 611"/>
                <a:gd name="T102" fmla="*/ 309 w 618"/>
                <a:gd name="T103" fmla="*/ 40 h 611"/>
                <a:gd name="T104" fmla="*/ 316 w 618"/>
                <a:gd name="T105" fmla="*/ 27 h 611"/>
                <a:gd name="T106" fmla="*/ 323 w 618"/>
                <a:gd name="T107" fmla="*/ 14 h 611"/>
                <a:gd name="T108" fmla="*/ 329 w 618"/>
                <a:gd name="T109" fmla="*/ 0 h 611"/>
                <a:gd name="T110" fmla="*/ 618 w 618"/>
                <a:gd name="T111" fmla="*/ 134 h 61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618" h="611">
                  <a:moveTo>
                    <a:pt x="618" y="134"/>
                  </a:moveTo>
                  <a:lnTo>
                    <a:pt x="604" y="148"/>
                  </a:lnTo>
                  <a:lnTo>
                    <a:pt x="604" y="154"/>
                  </a:lnTo>
                  <a:lnTo>
                    <a:pt x="598" y="168"/>
                  </a:lnTo>
                  <a:lnTo>
                    <a:pt x="591" y="181"/>
                  </a:lnTo>
                  <a:lnTo>
                    <a:pt x="584" y="188"/>
                  </a:lnTo>
                  <a:lnTo>
                    <a:pt x="578" y="201"/>
                  </a:lnTo>
                  <a:lnTo>
                    <a:pt x="571" y="215"/>
                  </a:lnTo>
                  <a:lnTo>
                    <a:pt x="564" y="228"/>
                  </a:lnTo>
                  <a:lnTo>
                    <a:pt x="551" y="235"/>
                  </a:lnTo>
                  <a:lnTo>
                    <a:pt x="544" y="248"/>
                  </a:lnTo>
                  <a:lnTo>
                    <a:pt x="537" y="262"/>
                  </a:lnTo>
                  <a:lnTo>
                    <a:pt x="524" y="275"/>
                  </a:lnTo>
                  <a:lnTo>
                    <a:pt x="517" y="289"/>
                  </a:lnTo>
                  <a:lnTo>
                    <a:pt x="504" y="302"/>
                  </a:lnTo>
                  <a:lnTo>
                    <a:pt x="497" y="309"/>
                  </a:lnTo>
                  <a:lnTo>
                    <a:pt x="484" y="322"/>
                  </a:lnTo>
                  <a:lnTo>
                    <a:pt x="477" y="336"/>
                  </a:lnTo>
                  <a:lnTo>
                    <a:pt x="463" y="349"/>
                  </a:lnTo>
                  <a:lnTo>
                    <a:pt x="450" y="362"/>
                  </a:lnTo>
                  <a:lnTo>
                    <a:pt x="443" y="369"/>
                  </a:lnTo>
                  <a:lnTo>
                    <a:pt x="430" y="383"/>
                  </a:lnTo>
                  <a:lnTo>
                    <a:pt x="416" y="389"/>
                  </a:lnTo>
                  <a:lnTo>
                    <a:pt x="410" y="403"/>
                  </a:lnTo>
                  <a:lnTo>
                    <a:pt x="396" y="409"/>
                  </a:lnTo>
                  <a:lnTo>
                    <a:pt x="383" y="423"/>
                  </a:lnTo>
                  <a:lnTo>
                    <a:pt x="370" y="430"/>
                  </a:lnTo>
                  <a:lnTo>
                    <a:pt x="356" y="443"/>
                  </a:lnTo>
                  <a:lnTo>
                    <a:pt x="343" y="450"/>
                  </a:lnTo>
                  <a:lnTo>
                    <a:pt x="329" y="463"/>
                  </a:lnTo>
                  <a:lnTo>
                    <a:pt x="309" y="477"/>
                  </a:lnTo>
                  <a:lnTo>
                    <a:pt x="296" y="483"/>
                  </a:lnTo>
                  <a:lnTo>
                    <a:pt x="276" y="497"/>
                  </a:lnTo>
                  <a:lnTo>
                    <a:pt x="363" y="611"/>
                  </a:lnTo>
                  <a:lnTo>
                    <a:pt x="27" y="463"/>
                  </a:lnTo>
                  <a:lnTo>
                    <a:pt x="0" y="161"/>
                  </a:lnTo>
                  <a:lnTo>
                    <a:pt x="68" y="242"/>
                  </a:lnTo>
                  <a:lnTo>
                    <a:pt x="88" y="235"/>
                  </a:lnTo>
                  <a:lnTo>
                    <a:pt x="101" y="228"/>
                  </a:lnTo>
                  <a:lnTo>
                    <a:pt x="121" y="222"/>
                  </a:lnTo>
                  <a:lnTo>
                    <a:pt x="141" y="208"/>
                  </a:lnTo>
                  <a:lnTo>
                    <a:pt x="161" y="195"/>
                  </a:lnTo>
                  <a:lnTo>
                    <a:pt x="182" y="181"/>
                  </a:lnTo>
                  <a:lnTo>
                    <a:pt x="202" y="168"/>
                  </a:lnTo>
                  <a:lnTo>
                    <a:pt x="215" y="154"/>
                  </a:lnTo>
                  <a:lnTo>
                    <a:pt x="229" y="141"/>
                  </a:lnTo>
                  <a:lnTo>
                    <a:pt x="242" y="121"/>
                  </a:lnTo>
                  <a:lnTo>
                    <a:pt x="255" y="107"/>
                  </a:lnTo>
                  <a:lnTo>
                    <a:pt x="269" y="94"/>
                  </a:lnTo>
                  <a:lnTo>
                    <a:pt x="282" y="74"/>
                  </a:lnTo>
                  <a:lnTo>
                    <a:pt x="296" y="60"/>
                  </a:lnTo>
                  <a:lnTo>
                    <a:pt x="309" y="40"/>
                  </a:lnTo>
                  <a:lnTo>
                    <a:pt x="316" y="27"/>
                  </a:lnTo>
                  <a:lnTo>
                    <a:pt x="323" y="14"/>
                  </a:lnTo>
                  <a:lnTo>
                    <a:pt x="329" y="0"/>
                  </a:lnTo>
                  <a:lnTo>
                    <a:pt x="618" y="134"/>
                  </a:lnTo>
                  <a:close/>
                </a:path>
              </a:pathLst>
            </a:custGeom>
            <a:solidFill>
              <a:schemeClr val="folHlink"/>
            </a:solidFill>
            <a:ln w="11113">
              <a:solidFill>
                <a:srgbClr val="000000"/>
              </a:solidFill>
              <a:prstDash val="solid"/>
              <a:round/>
              <a:headEnd/>
              <a:tailEnd/>
            </a:ln>
          </p:spPr>
          <p:txBody>
            <a:bodyPr/>
            <a:lstStyle/>
            <a:p>
              <a:endParaRPr lang="fr-FR"/>
            </a:p>
          </p:txBody>
        </p:sp>
        <p:sp>
          <p:nvSpPr>
            <p:cNvPr id="47117" name="Freeform 16">
              <a:extLst>
                <a:ext uri="{FF2B5EF4-FFF2-40B4-BE49-F238E27FC236}">
                  <a16:creationId xmlns:a16="http://schemas.microsoft.com/office/drawing/2014/main" id="{5BD52350-A023-43FF-8587-5CD80E23B57A}"/>
                </a:ext>
              </a:extLst>
            </p:cNvPr>
            <p:cNvSpPr>
              <a:spLocks/>
            </p:cNvSpPr>
            <p:nvPr/>
          </p:nvSpPr>
          <p:spPr bwMode="auto">
            <a:xfrm>
              <a:off x="4845" y="2284"/>
              <a:ext cx="564" cy="711"/>
            </a:xfrm>
            <a:custGeom>
              <a:avLst/>
              <a:gdLst>
                <a:gd name="T0" fmla="*/ 0 w 564"/>
                <a:gd name="T1" fmla="*/ 449 h 711"/>
                <a:gd name="T2" fmla="*/ 141 w 564"/>
                <a:gd name="T3" fmla="*/ 503 h 711"/>
                <a:gd name="T4" fmla="*/ 148 w 564"/>
                <a:gd name="T5" fmla="*/ 490 h 711"/>
                <a:gd name="T6" fmla="*/ 155 w 564"/>
                <a:gd name="T7" fmla="*/ 470 h 711"/>
                <a:gd name="T8" fmla="*/ 155 w 564"/>
                <a:gd name="T9" fmla="*/ 456 h 711"/>
                <a:gd name="T10" fmla="*/ 162 w 564"/>
                <a:gd name="T11" fmla="*/ 443 h 711"/>
                <a:gd name="T12" fmla="*/ 162 w 564"/>
                <a:gd name="T13" fmla="*/ 423 h 711"/>
                <a:gd name="T14" fmla="*/ 168 w 564"/>
                <a:gd name="T15" fmla="*/ 409 h 711"/>
                <a:gd name="T16" fmla="*/ 168 w 564"/>
                <a:gd name="T17" fmla="*/ 389 h 711"/>
                <a:gd name="T18" fmla="*/ 175 w 564"/>
                <a:gd name="T19" fmla="*/ 376 h 711"/>
                <a:gd name="T20" fmla="*/ 175 w 564"/>
                <a:gd name="T21" fmla="*/ 355 h 711"/>
                <a:gd name="T22" fmla="*/ 175 w 564"/>
                <a:gd name="T23" fmla="*/ 335 h 711"/>
                <a:gd name="T24" fmla="*/ 175 w 564"/>
                <a:gd name="T25" fmla="*/ 295 h 711"/>
                <a:gd name="T26" fmla="*/ 175 w 564"/>
                <a:gd name="T27" fmla="*/ 275 h 711"/>
                <a:gd name="T28" fmla="*/ 175 w 564"/>
                <a:gd name="T29" fmla="*/ 262 h 711"/>
                <a:gd name="T30" fmla="*/ 175 w 564"/>
                <a:gd name="T31" fmla="*/ 241 h 711"/>
                <a:gd name="T32" fmla="*/ 168 w 564"/>
                <a:gd name="T33" fmla="*/ 228 h 711"/>
                <a:gd name="T34" fmla="*/ 168 w 564"/>
                <a:gd name="T35" fmla="*/ 208 h 711"/>
                <a:gd name="T36" fmla="*/ 162 w 564"/>
                <a:gd name="T37" fmla="*/ 188 h 711"/>
                <a:gd name="T38" fmla="*/ 155 w 564"/>
                <a:gd name="T39" fmla="*/ 168 h 711"/>
                <a:gd name="T40" fmla="*/ 430 w 564"/>
                <a:gd name="T41" fmla="*/ 0 h 711"/>
                <a:gd name="T42" fmla="*/ 437 w 564"/>
                <a:gd name="T43" fmla="*/ 13 h 711"/>
                <a:gd name="T44" fmla="*/ 443 w 564"/>
                <a:gd name="T45" fmla="*/ 33 h 711"/>
                <a:gd name="T46" fmla="*/ 443 w 564"/>
                <a:gd name="T47" fmla="*/ 47 h 711"/>
                <a:gd name="T48" fmla="*/ 450 w 564"/>
                <a:gd name="T49" fmla="*/ 60 h 711"/>
                <a:gd name="T50" fmla="*/ 457 w 564"/>
                <a:gd name="T51" fmla="*/ 74 h 711"/>
                <a:gd name="T52" fmla="*/ 463 w 564"/>
                <a:gd name="T53" fmla="*/ 87 h 711"/>
                <a:gd name="T54" fmla="*/ 463 w 564"/>
                <a:gd name="T55" fmla="*/ 100 h 711"/>
                <a:gd name="T56" fmla="*/ 470 w 564"/>
                <a:gd name="T57" fmla="*/ 114 h 711"/>
                <a:gd name="T58" fmla="*/ 470 w 564"/>
                <a:gd name="T59" fmla="*/ 134 h 711"/>
                <a:gd name="T60" fmla="*/ 477 w 564"/>
                <a:gd name="T61" fmla="*/ 147 h 711"/>
                <a:gd name="T62" fmla="*/ 477 w 564"/>
                <a:gd name="T63" fmla="*/ 168 h 711"/>
                <a:gd name="T64" fmla="*/ 484 w 564"/>
                <a:gd name="T65" fmla="*/ 181 h 711"/>
                <a:gd name="T66" fmla="*/ 484 w 564"/>
                <a:gd name="T67" fmla="*/ 194 h 711"/>
                <a:gd name="T68" fmla="*/ 484 w 564"/>
                <a:gd name="T69" fmla="*/ 215 h 711"/>
                <a:gd name="T70" fmla="*/ 490 w 564"/>
                <a:gd name="T71" fmla="*/ 235 h 711"/>
                <a:gd name="T72" fmla="*/ 490 w 564"/>
                <a:gd name="T73" fmla="*/ 255 h 711"/>
                <a:gd name="T74" fmla="*/ 490 w 564"/>
                <a:gd name="T75" fmla="*/ 275 h 711"/>
                <a:gd name="T76" fmla="*/ 490 w 564"/>
                <a:gd name="T77" fmla="*/ 288 h 711"/>
                <a:gd name="T78" fmla="*/ 490 w 564"/>
                <a:gd name="T79" fmla="*/ 309 h 711"/>
                <a:gd name="T80" fmla="*/ 490 w 564"/>
                <a:gd name="T81" fmla="*/ 335 h 711"/>
                <a:gd name="T82" fmla="*/ 490 w 564"/>
                <a:gd name="T83" fmla="*/ 362 h 711"/>
                <a:gd name="T84" fmla="*/ 490 w 564"/>
                <a:gd name="T85" fmla="*/ 376 h 711"/>
                <a:gd name="T86" fmla="*/ 490 w 564"/>
                <a:gd name="T87" fmla="*/ 396 h 711"/>
                <a:gd name="T88" fmla="*/ 484 w 564"/>
                <a:gd name="T89" fmla="*/ 409 h 711"/>
                <a:gd name="T90" fmla="*/ 484 w 564"/>
                <a:gd name="T91" fmla="*/ 429 h 711"/>
                <a:gd name="T92" fmla="*/ 477 w 564"/>
                <a:gd name="T93" fmla="*/ 449 h 711"/>
                <a:gd name="T94" fmla="*/ 477 w 564"/>
                <a:gd name="T95" fmla="*/ 470 h 711"/>
                <a:gd name="T96" fmla="*/ 470 w 564"/>
                <a:gd name="T97" fmla="*/ 490 h 711"/>
                <a:gd name="T98" fmla="*/ 470 w 564"/>
                <a:gd name="T99" fmla="*/ 503 h 711"/>
                <a:gd name="T100" fmla="*/ 463 w 564"/>
                <a:gd name="T101" fmla="*/ 523 h 711"/>
                <a:gd name="T102" fmla="*/ 457 w 564"/>
                <a:gd name="T103" fmla="*/ 543 h 711"/>
                <a:gd name="T104" fmla="*/ 450 w 564"/>
                <a:gd name="T105" fmla="*/ 557 h 711"/>
                <a:gd name="T106" fmla="*/ 450 w 564"/>
                <a:gd name="T107" fmla="*/ 577 h 711"/>
                <a:gd name="T108" fmla="*/ 437 w 564"/>
                <a:gd name="T109" fmla="*/ 604 h 711"/>
                <a:gd name="T110" fmla="*/ 430 w 564"/>
                <a:gd name="T111" fmla="*/ 624 h 711"/>
                <a:gd name="T112" fmla="*/ 564 w 564"/>
                <a:gd name="T113" fmla="*/ 678 h 711"/>
                <a:gd name="T114" fmla="*/ 229 w 564"/>
                <a:gd name="T115" fmla="*/ 711 h 711"/>
                <a:gd name="T116" fmla="*/ 0 w 564"/>
                <a:gd name="T117" fmla="*/ 449 h 7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64" h="711">
                  <a:moveTo>
                    <a:pt x="0" y="449"/>
                  </a:moveTo>
                  <a:lnTo>
                    <a:pt x="141" y="503"/>
                  </a:lnTo>
                  <a:lnTo>
                    <a:pt x="148" y="490"/>
                  </a:lnTo>
                  <a:lnTo>
                    <a:pt x="155" y="470"/>
                  </a:lnTo>
                  <a:lnTo>
                    <a:pt x="155" y="456"/>
                  </a:lnTo>
                  <a:lnTo>
                    <a:pt x="162" y="443"/>
                  </a:lnTo>
                  <a:lnTo>
                    <a:pt x="162" y="423"/>
                  </a:lnTo>
                  <a:lnTo>
                    <a:pt x="168" y="409"/>
                  </a:lnTo>
                  <a:lnTo>
                    <a:pt x="168" y="389"/>
                  </a:lnTo>
                  <a:lnTo>
                    <a:pt x="175" y="376"/>
                  </a:lnTo>
                  <a:lnTo>
                    <a:pt x="175" y="355"/>
                  </a:lnTo>
                  <a:lnTo>
                    <a:pt x="175" y="335"/>
                  </a:lnTo>
                  <a:lnTo>
                    <a:pt x="175" y="295"/>
                  </a:lnTo>
                  <a:lnTo>
                    <a:pt x="175" y="275"/>
                  </a:lnTo>
                  <a:lnTo>
                    <a:pt x="175" y="262"/>
                  </a:lnTo>
                  <a:lnTo>
                    <a:pt x="175" y="241"/>
                  </a:lnTo>
                  <a:lnTo>
                    <a:pt x="168" y="228"/>
                  </a:lnTo>
                  <a:lnTo>
                    <a:pt x="168" y="208"/>
                  </a:lnTo>
                  <a:lnTo>
                    <a:pt x="162" y="188"/>
                  </a:lnTo>
                  <a:lnTo>
                    <a:pt x="155" y="168"/>
                  </a:lnTo>
                  <a:lnTo>
                    <a:pt x="430" y="0"/>
                  </a:lnTo>
                  <a:lnTo>
                    <a:pt x="437" y="13"/>
                  </a:lnTo>
                  <a:lnTo>
                    <a:pt x="443" y="33"/>
                  </a:lnTo>
                  <a:lnTo>
                    <a:pt x="443" y="47"/>
                  </a:lnTo>
                  <a:lnTo>
                    <a:pt x="450" y="60"/>
                  </a:lnTo>
                  <a:lnTo>
                    <a:pt x="457" y="74"/>
                  </a:lnTo>
                  <a:lnTo>
                    <a:pt x="463" y="87"/>
                  </a:lnTo>
                  <a:lnTo>
                    <a:pt x="463" y="100"/>
                  </a:lnTo>
                  <a:lnTo>
                    <a:pt x="470" y="114"/>
                  </a:lnTo>
                  <a:lnTo>
                    <a:pt x="470" y="134"/>
                  </a:lnTo>
                  <a:lnTo>
                    <a:pt x="477" y="147"/>
                  </a:lnTo>
                  <a:lnTo>
                    <a:pt x="477" y="168"/>
                  </a:lnTo>
                  <a:lnTo>
                    <a:pt x="484" y="181"/>
                  </a:lnTo>
                  <a:lnTo>
                    <a:pt x="484" y="194"/>
                  </a:lnTo>
                  <a:lnTo>
                    <a:pt x="484" y="215"/>
                  </a:lnTo>
                  <a:lnTo>
                    <a:pt x="490" y="235"/>
                  </a:lnTo>
                  <a:lnTo>
                    <a:pt x="490" y="255"/>
                  </a:lnTo>
                  <a:lnTo>
                    <a:pt x="490" y="275"/>
                  </a:lnTo>
                  <a:lnTo>
                    <a:pt x="490" y="288"/>
                  </a:lnTo>
                  <a:lnTo>
                    <a:pt x="490" y="309"/>
                  </a:lnTo>
                  <a:lnTo>
                    <a:pt x="490" y="335"/>
                  </a:lnTo>
                  <a:lnTo>
                    <a:pt x="490" y="362"/>
                  </a:lnTo>
                  <a:lnTo>
                    <a:pt x="490" y="376"/>
                  </a:lnTo>
                  <a:lnTo>
                    <a:pt x="490" y="396"/>
                  </a:lnTo>
                  <a:lnTo>
                    <a:pt x="484" y="409"/>
                  </a:lnTo>
                  <a:lnTo>
                    <a:pt x="484" y="429"/>
                  </a:lnTo>
                  <a:lnTo>
                    <a:pt x="477" y="449"/>
                  </a:lnTo>
                  <a:lnTo>
                    <a:pt x="477" y="470"/>
                  </a:lnTo>
                  <a:lnTo>
                    <a:pt x="470" y="490"/>
                  </a:lnTo>
                  <a:lnTo>
                    <a:pt x="470" y="503"/>
                  </a:lnTo>
                  <a:lnTo>
                    <a:pt x="463" y="523"/>
                  </a:lnTo>
                  <a:lnTo>
                    <a:pt x="457" y="543"/>
                  </a:lnTo>
                  <a:lnTo>
                    <a:pt x="450" y="557"/>
                  </a:lnTo>
                  <a:lnTo>
                    <a:pt x="450" y="577"/>
                  </a:lnTo>
                  <a:lnTo>
                    <a:pt x="437" y="604"/>
                  </a:lnTo>
                  <a:lnTo>
                    <a:pt x="430" y="624"/>
                  </a:lnTo>
                  <a:lnTo>
                    <a:pt x="564" y="678"/>
                  </a:lnTo>
                  <a:lnTo>
                    <a:pt x="229" y="711"/>
                  </a:lnTo>
                  <a:lnTo>
                    <a:pt x="0" y="449"/>
                  </a:lnTo>
                  <a:close/>
                </a:path>
              </a:pathLst>
            </a:custGeom>
            <a:solidFill>
              <a:schemeClr val="accent2"/>
            </a:solidFill>
            <a:ln w="11113">
              <a:solidFill>
                <a:srgbClr val="000000"/>
              </a:solidFill>
              <a:prstDash val="solid"/>
              <a:round/>
              <a:headEnd/>
              <a:tailEnd/>
            </a:ln>
          </p:spPr>
          <p:txBody>
            <a:bodyPr/>
            <a:lstStyle/>
            <a:p>
              <a:endParaRPr lang="fr-FR"/>
            </a:p>
          </p:txBody>
        </p:sp>
        <p:sp>
          <p:nvSpPr>
            <p:cNvPr id="47118" name="Freeform 17">
              <a:extLst>
                <a:ext uri="{FF2B5EF4-FFF2-40B4-BE49-F238E27FC236}">
                  <a16:creationId xmlns:a16="http://schemas.microsoft.com/office/drawing/2014/main" id="{BD7D0D46-ADE4-404F-BD56-A02207909451}"/>
                </a:ext>
              </a:extLst>
            </p:cNvPr>
            <p:cNvSpPr>
              <a:spLocks/>
            </p:cNvSpPr>
            <p:nvPr/>
          </p:nvSpPr>
          <p:spPr bwMode="auto">
            <a:xfrm>
              <a:off x="4738" y="1868"/>
              <a:ext cx="664" cy="631"/>
            </a:xfrm>
            <a:custGeom>
              <a:avLst/>
              <a:gdLst>
                <a:gd name="T0" fmla="*/ 134 w 664"/>
                <a:gd name="T1" fmla="*/ 0 h 631"/>
                <a:gd name="T2" fmla="*/ 148 w 664"/>
                <a:gd name="T3" fmla="*/ 6 h 631"/>
                <a:gd name="T4" fmla="*/ 161 w 664"/>
                <a:gd name="T5" fmla="*/ 13 h 631"/>
                <a:gd name="T6" fmla="*/ 175 w 664"/>
                <a:gd name="T7" fmla="*/ 20 h 631"/>
                <a:gd name="T8" fmla="*/ 181 w 664"/>
                <a:gd name="T9" fmla="*/ 20 h 631"/>
                <a:gd name="T10" fmla="*/ 195 w 664"/>
                <a:gd name="T11" fmla="*/ 27 h 631"/>
                <a:gd name="T12" fmla="*/ 208 w 664"/>
                <a:gd name="T13" fmla="*/ 40 h 631"/>
                <a:gd name="T14" fmla="*/ 215 w 664"/>
                <a:gd name="T15" fmla="*/ 47 h 631"/>
                <a:gd name="T16" fmla="*/ 228 w 664"/>
                <a:gd name="T17" fmla="*/ 53 h 631"/>
                <a:gd name="T18" fmla="*/ 242 w 664"/>
                <a:gd name="T19" fmla="*/ 60 h 631"/>
                <a:gd name="T20" fmla="*/ 255 w 664"/>
                <a:gd name="T21" fmla="*/ 67 h 631"/>
                <a:gd name="T22" fmla="*/ 269 w 664"/>
                <a:gd name="T23" fmla="*/ 80 h 631"/>
                <a:gd name="T24" fmla="*/ 275 w 664"/>
                <a:gd name="T25" fmla="*/ 87 h 631"/>
                <a:gd name="T26" fmla="*/ 289 w 664"/>
                <a:gd name="T27" fmla="*/ 94 h 631"/>
                <a:gd name="T28" fmla="*/ 302 w 664"/>
                <a:gd name="T29" fmla="*/ 107 h 631"/>
                <a:gd name="T30" fmla="*/ 315 w 664"/>
                <a:gd name="T31" fmla="*/ 114 h 631"/>
                <a:gd name="T32" fmla="*/ 329 w 664"/>
                <a:gd name="T33" fmla="*/ 127 h 631"/>
                <a:gd name="T34" fmla="*/ 336 w 664"/>
                <a:gd name="T35" fmla="*/ 134 h 631"/>
                <a:gd name="T36" fmla="*/ 349 w 664"/>
                <a:gd name="T37" fmla="*/ 147 h 631"/>
                <a:gd name="T38" fmla="*/ 362 w 664"/>
                <a:gd name="T39" fmla="*/ 161 h 631"/>
                <a:gd name="T40" fmla="*/ 376 w 664"/>
                <a:gd name="T41" fmla="*/ 174 h 631"/>
                <a:gd name="T42" fmla="*/ 383 w 664"/>
                <a:gd name="T43" fmla="*/ 181 h 631"/>
                <a:gd name="T44" fmla="*/ 396 w 664"/>
                <a:gd name="T45" fmla="*/ 194 h 631"/>
                <a:gd name="T46" fmla="*/ 403 w 664"/>
                <a:gd name="T47" fmla="*/ 208 h 631"/>
                <a:gd name="T48" fmla="*/ 416 w 664"/>
                <a:gd name="T49" fmla="*/ 215 h 631"/>
                <a:gd name="T50" fmla="*/ 423 w 664"/>
                <a:gd name="T51" fmla="*/ 228 h 631"/>
                <a:gd name="T52" fmla="*/ 436 w 664"/>
                <a:gd name="T53" fmla="*/ 241 h 631"/>
                <a:gd name="T54" fmla="*/ 443 w 664"/>
                <a:gd name="T55" fmla="*/ 255 h 631"/>
                <a:gd name="T56" fmla="*/ 456 w 664"/>
                <a:gd name="T57" fmla="*/ 275 h 631"/>
                <a:gd name="T58" fmla="*/ 463 w 664"/>
                <a:gd name="T59" fmla="*/ 288 h 631"/>
                <a:gd name="T60" fmla="*/ 477 w 664"/>
                <a:gd name="T61" fmla="*/ 302 h 631"/>
                <a:gd name="T62" fmla="*/ 490 w 664"/>
                <a:gd name="T63" fmla="*/ 315 h 631"/>
                <a:gd name="T64" fmla="*/ 497 w 664"/>
                <a:gd name="T65" fmla="*/ 335 h 631"/>
                <a:gd name="T66" fmla="*/ 503 w 664"/>
                <a:gd name="T67" fmla="*/ 355 h 631"/>
                <a:gd name="T68" fmla="*/ 517 w 664"/>
                <a:gd name="T69" fmla="*/ 369 h 631"/>
                <a:gd name="T70" fmla="*/ 524 w 664"/>
                <a:gd name="T71" fmla="*/ 382 h 631"/>
                <a:gd name="T72" fmla="*/ 530 w 664"/>
                <a:gd name="T73" fmla="*/ 396 h 631"/>
                <a:gd name="T74" fmla="*/ 530 w 664"/>
                <a:gd name="T75" fmla="*/ 409 h 631"/>
                <a:gd name="T76" fmla="*/ 664 w 664"/>
                <a:gd name="T77" fmla="*/ 355 h 631"/>
                <a:gd name="T78" fmla="*/ 456 w 664"/>
                <a:gd name="T79" fmla="*/ 631 h 631"/>
                <a:gd name="T80" fmla="*/ 94 w 664"/>
                <a:gd name="T81" fmla="*/ 584 h 631"/>
                <a:gd name="T82" fmla="*/ 242 w 664"/>
                <a:gd name="T83" fmla="*/ 530 h 631"/>
                <a:gd name="T84" fmla="*/ 228 w 664"/>
                <a:gd name="T85" fmla="*/ 510 h 631"/>
                <a:gd name="T86" fmla="*/ 222 w 664"/>
                <a:gd name="T87" fmla="*/ 490 h 631"/>
                <a:gd name="T88" fmla="*/ 208 w 664"/>
                <a:gd name="T89" fmla="*/ 470 h 631"/>
                <a:gd name="T90" fmla="*/ 195 w 664"/>
                <a:gd name="T91" fmla="*/ 449 h 631"/>
                <a:gd name="T92" fmla="*/ 181 w 664"/>
                <a:gd name="T93" fmla="*/ 429 h 631"/>
                <a:gd name="T94" fmla="*/ 168 w 664"/>
                <a:gd name="T95" fmla="*/ 416 h 631"/>
                <a:gd name="T96" fmla="*/ 154 w 664"/>
                <a:gd name="T97" fmla="*/ 396 h 631"/>
                <a:gd name="T98" fmla="*/ 141 w 664"/>
                <a:gd name="T99" fmla="*/ 382 h 631"/>
                <a:gd name="T100" fmla="*/ 128 w 664"/>
                <a:gd name="T101" fmla="*/ 369 h 631"/>
                <a:gd name="T102" fmla="*/ 107 w 664"/>
                <a:gd name="T103" fmla="*/ 355 h 631"/>
                <a:gd name="T104" fmla="*/ 94 w 664"/>
                <a:gd name="T105" fmla="*/ 342 h 631"/>
                <a:gd name="T106" fmla="*/ 81 w 664"/>
                <a:gd name="T107" fmla="*/ 329 h 631"/>
                <a:gd name="T108" fmla="*/ 60 w 664"/>
                <a:gd name="T109" fmla="*/ 322 h 631"/>
                <a:gd name="T110" fmla="*/ 47 w 664"/>
                <a:gd name="T111" fmla="*/ 308 h 631"/>
                <a:gd name="T112" fmla="*/ 27 w 664"/>
                <a:gd name="T113" fmla="*/ 295 h 631"/>
                <a:gd name="T114" fmla="*/ 14 w 664"/>
                <a:gd name="T115" fmla="*/ 288 h 631"/>
                <a:gd name="T116" fmla="*/ 0 w 664"/>
                <a:gd name="T117" fmla="*/ 282 h 631"/>
                <a:gd name="T118" fmla="*/ 134 w 664"/>
                <a:gd name="T119" fmla="*/ 0 h 63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64" h="631">
                  <a:moveTo>
                    <a:pt x="134" y="0"/>
                  </a:moveTo>
                  <a:lnTo>
                    <a:pt x="148" y="6"/>
                  </a:lnTo>
                  <a:lnTo>
                    <a:pt x="161" y="13"/>
                  </a:lnTo>
                  <a:lnTo>
                    <a:pt x="175" y="20"/>
                  </a:lnTo>
                  <a:lnTo>
                    <a:pt x="181" y="20"/>
                  </a:lnTo>
                  <a:lnTo>
                    <a:pt x="195" y="27"/>
                  </a:lnTo>
                  <a:lnTo>
                    <a:pt x="208" y="40"/>
                  </a:lnTo>
                  <a:lnTo>
                    <a:pt x="215" y="47"/>
                  </a:lnTo>
                  <a:lnTo>
                    <a:pt x="228" y="53"/>
                  </a:lnTo>
                  <a:lnTo>
                    <a:pt x="242" y="60"/>
                  </a:lnTo>
                  <a:lnTo>
                    <a:pt x="255" y="67"/>
                  </a:lnTo>
                  <a:lnTo>
                    <a:pt x="269" y="80"/>
                  </a:lnTo>
                  <a:lnTo>
                    <a:pt x="275" y="87"/>
                  </a:lnTo>
                  <a:lnTo>
                    <a:pt x="289" y="94"/>
                  </a:lnTo>
                  <a:lnTo>
                    <a:pt x="302" y="107"/>
                  </a:lnTo>
                  <a:lnTo>
                    <a:pt x="315" y="114"/>
                  </a:lnTo>
                  <a:lnTo>
                    <a:pt x="329" y="127"/>
                  </a:lnTo>
                  <a:lnTo>
                    <a:pt x="336" y="134"/>
                  </a:lnTo>
                  <a:lnTo>
                    <a:pt x="349" y="147"/>
                  </a:lnTo>
                  <a:lnTo>
                    <a:pt x="362" y="161"/>
                  </a:lnTo>
                  <a:lnTo>
                    <a:pt x="376" y="174"/>
                  </a:lnTo>
                  <a:lnTo>
                    <a:pt x="383" y="181"/>
                  </a:lnTo>
                  <a:lnTo>
                    <a:pt x="396" y="194"/>
                  </a:lnTo>
                  <a:lnTo>
                    <a:pt x="403" y="208"/>
                  </a:lnTo>
                  <a:lnTo>
                    <a:pt x="416" y="215"/>
                  </a:lnTo>
                  <a:lnTo>
                    <a:pt x="423" y="228"/>
                  </a:lnTo>
                  <a:lnTo>
                    <a:pt x="436" y="241"/>
                  </a:lnTo>
                  <a:lnTo>
                    <a:pt x="443" y="255"/>
                  </a:lnTo>
                  <a:lnTo>
                    <a:pt x="456" y="275"/>
                  </a:lnTo>
                  <a:lnTo>
                    <a:pt x="463" y="288"/>
                  </a:lnTo>
                  <a:lnTo>
                    <a:pt x="477" y="302"/>
                  </a:lnTo>
                  <a:lnTo>
                    <a:pt x="490" y="315"/>
                  </a:lnTo>
                  <a:lnTo>
                    <a:pt x="497" y="335"/>
                  </a:lnTo>
                  <a:lnTo>
                    <a:pt x="503" y="355"/>
                  </a:lnTo>
                  <a:lnTo>
                    <a:pt x="517" y="369"/>
                  </a:lnTo>
                  <a:lnTo>
                    <a:pt x="524" y="382"/>
                  </a:lnTo>
                  <a:lnTo>
                    <a:pt x="530" y="396"/>
                  </a:lnTo>
                  <a:lnTo>
                    <a:pt x="530" y="409"/>
                  </a:lnTo>
                  <a:lnTo>
                    <a:pt x="664" y="355"/>
                  </a:lnTo>
                  <a:lnTo>
                    <a:pt x="456" y="631"/>
                  </a:lnTo>
                  <a:lnTo>
                    <a:pt x="94" y="584"/>
                  </a:lnTo>
                  <a:lnTo>
                    <a:pt x="242" y="530"/>
                  </a:lnTo>
                  <a:lnTo>
                    <a:pt x="228" y="510"/>
                  </a:lnTo>
                  <a:lnTo>
                    <a:pt x="222" y="490"/>
                  </a:lnTo>
                  <a:lnTo>
                    <a:pt x="208" y="470"/>
                  </a:lnTo>
                  <a:lnTo>
                    <a:pt x="195" y="449"/>
                  </a:lnTo>
                  <a:lnTo>
                    <a:pt x="181" y="429"/>
                  </a:lnTo>
                  <a:lnTo>
                    <a:pt x="168" y="416"/>
                  </a:lnTo>
                  <a:lnTo>
                    <a:pt x="154" y="396"/>
                  </a:lnTo>
                  <a:lnTo>
                    <a:pt x="141" y="382"/>
                  </a:lnTo>
                  <a:lnTo>
                    <a:pt x="128" y="369"/>
                  </a:lnTo>
                  <a:lnTo>
                    <a:pt x="107" y="355"/>
                  </a:lnTo>
                  <a:lnTo>
                    <a:pt x="94" y="342"/>
                  </a:lnTo>
                  <a:lnTo>
                    <a:pt x="81" y="329"/>
                  </a:lnTo>
                  <a:lnTo>
                    <a:pt x="60" y="322"/>
                  </a:lnTo>
                  <a:lnTo>
                    <a:pt x="47" y="308"/>
                  </a:lnTo>
                  <a:lnTo>
                    <a:pt x="27" y="295"/>
                  </a:lnTo>
                  <a:lnTo>
                    <a:pt x="14" y="288"/>
                  </a:lnTo>
                  <a:lnTo>
                    <a:pt x="0" y="282"/>
                  </a:lnTo>
                  <a:lnTo>
                    <a:pt x="134" y="0"/>
                  </a:lnTo>
                  <a:close/>
                </a:path>
              </a:pathLst>
            </a:custGeom>
            <a:solidFill>
              <a:srgbClr val="2FFF74"/>
            </a:solidFill>
            <a:ln w="11113">
              <a:solidFill>
                <a:srgbClr val="000000"/>
              </a:solidFill>
              <a:prstDash val="solid"/>
              <a:round/>
              <a:headEnd/>
              <a:tailEnd/>
            </a:ln>
          </p:spPr>
          <p:txBody>
            <a:bodyPr/>
            <a:lstStyle/>
            <a:p>
              <a:endParaRPr lang="fr-FR"/>
            </a:p>
          </p:txBody>
        </p:sp>
        <p:sp>
          <p:nvSpPr>
            <p:cNvPr id="47119" name="Freeform 18">
              <a:extLst>
                <a:ext uri="{FF2B5EF4-FFF2-40B4-BE49-F238E27FC236}">
                  <a16:creationId xmlns:a16="http://schemas.microsoft.com/office/drawing/2014/main" id="{73609A9B-2C57-40BB-9D15-FB46340470EB}"/>
                </a:ext>
              </a:extLst>
            </p:cNvPr>
            <p:cNvSpPr>
              <a:spLocks/>
            </p:cNvSpPr>
            <p:nvPr/>
          </p:nvSpPr>
          <p:spPr bwMode="auto">
            <a:xfrm>
              <a:off x="4275" y="1707"/>
              <a:ext cx="638" cy="516"/>
            </a:xfrm>
            <a:custGeom>
              <a:avLst/>
              <a:gdLst>
                <a:gd name="T0" fmla="*/ 342 w 638"/>
                <a:gd name="T1" fmla="*/ 516 h 516"/>
                <a:gd name="T2" fmla="*/ 383 w 638"/>
                <a:gd name="T3" fmla="*/ 416 h 516"/>
                <a:gd name="T4" fmla="*/ 369 w 638"/>
                <a:gd name="T5" fmla="*/ 409 h 516"/>
                <a:gd name="T6" fmla="*/ 356 w 638"/>
                <a:gd name="T7" fmla="*/ 409 h 516"/>
                <a:gd name="T8" fmla="*/ 336 w 638"/>
                <a:gd name="T9" fmla="*/ 402 h 516"/>
                <a:gd name="T10" fmla="*/ 322 w 638"/>
                <a:gd name="T11" fmla="*/ 402 h 516"/>
                <a:gd name="T12" fmla="*/ 302 w 638"/>
                <a:gd name="T13" fmla="*/ 396 h 516"/>
                <a:gd name="T14" fmla="*/ 282 w 638"/>
                <a:gd name="T15" fmla="*/ 396 h 516"/>
                <a:gd name="T16" fmla="*/ 262 w 638"/>
                <a:gd name="T17" fmla="*/ 396 h 516"/>
                <a:gd name="T18" fmla="*/ 228 w 638"/>
                <a:gd name="T19" fmla="*/ 396 h 516"/>
                <a:gd name="T20" fmla="*/ 208 w 638"/>
                <a:gd name="T21" fmla="*/ 396 h 516"/>
                <a:gd name="T22" fmla="*/ 188 w 638"/>
                <a:gd name="T23" fmla="*/ 396 h 516"/>
                <a:gd name="T24" fmla="*/ 175 w 638"/>
                <a:gd name="T25" fmla="*/ 402 h 516"/>
                <a:gd name="T26" fmla="*/ 154 w 638"/>
                <a:gd name="T27" fmla="*/ 402 h 516"/>
                <a:gd name="T28" fmla="*/ 141 w 638"/>
                <a:gd name="T29" fmla="*/ 409 h 516"/>
                <a:gd name="T30" fmla="*/ 121 w 638"/>
                <a:gd name="T31" fmla="*/ 409 h 516"/>
                <a:gd name="T32" fmla="*/ 101 w 638"/>
                <a:gd name="T33" fmla="*/ 416 h 516"/>
                <a:gd name="T34" fmla="*/ 148 w 638"/>
                <a:gd name="T35" fmla="*/ 201 h 516"/>
                <a:gd name="T36" fmla="*/ 0 w 638"/>
                <a:gd name="T37" fmla="*/ 121 h 516"/>
                <a:gd name="T38" fmla="*/ 7 w 638"/>
                <a:gd name="T39" fmla="*/ 114 h 516"/>
                <a:gd name="T40" fmla="*/ 20 w 638"/>
                <a:gd name="T41" fmla="*/ 114 h 516"/>
                <a:gd name="T42" fmla="*/ 34 w 638"/>
                <a:gd name="T43" fmla="*/ 107 h 516"/>
                <a:gd name="T44" fmla="*/ 47 w 638"/>
                <a:gd name="T45" fmla="*/ 100 h 516"/>
                <a:gd name="T46" fmla="*/ 60 w 638"/>
                <a:gd name="T47" fmla="*/ 100 h 516"/>
                <a:gd name="T48" fmla="*/ 74 w 638"/>
                <a:gd name="T49" fmla="*/ 94 h 516"/>
                <a:gd name="T50" fmla="*/ 94 w 638"/>
                <a:gd name="T51" fmla="*/ 94 h 516"/>
                <a:gd name="T52" fmla="*/ 107 w 638"/>
                <a:gd name="T53" fmla="*/ 87 h 516"/>
                <a:gd name="T54" fmla="*/ 128 w 638"/>
                <a:gd name="T55" fmla="*/ 87 h 516"/>
                <a:gd name="T56" fmla="*/ 148 w 638"/>
                <a:gd name="T57" fmla="*/ 87 h 516"/>
                <a:gd name="T58" fmla="*/ 161 w 638"/>
                <a:gd name="T59" fmla="*/ 80 h 516"/>
                <a:gd name="T60" fmla="*/ 181 w 638"/>
                <a:gd name="T61" fmla="*/ 80 h 516"/>
                <a:gd name="T62" fmla="*/ 201 w 638"/>
                <a:gd name="T63" fmla="*/ 80 h 516"/>
                <a:gd name="T64" fmla="*/ 222 w 638"/>
                <a:gd name="T65" fmla="*/ 80 h 516"/>
                <a:gd name="T66" fmla="*/ 242 w 638"/>
                <a:gd name="T67" fmla="*/ 80 h 516"/>
                <a:gd name="T68" fmla="*/ 268 w 638"/>
                <a:gd name="T69" fmla="*/ 80 h 516"/>
                <a:gd name="T70" fmla="*/ 289 w 638"/>
                <a:gd name="T71" fmla="*/ 80 h 516"/>
                <a:gd name="T72" fmla="*/ 302 w 638"/>
                <a:gd name="T73" fmla="*/ 80 h 516"/>
                <a:gd name="T74" fmla="*/ 322 w 638"/>
                <a:gd name="T75" fmla="*/ 87 h 516"/>
                <a:gd name="T76" fmla="*/ 342 w 638"/>
                <a:gd name="T77" fmla="*/ 87 h 516"/>
                <a:gd name="T78" fmla="*/ 362 w 638"/>
                <a:gd name="T79" fmla="*/ 87 h 516"/>
                <a:gd name="T80" fmla="*/ 376 w 638"/>
                <a:gd name="T81" fmla="*/ 94 h 516"/>
                <a:gd name="T82" fmla="*/ 396 w 638"/>
                <a:gd name="T83" fmla="*/ 94 h 516"/>
                <a:gd name="T84" fmla="*/ 416 w 638"/>
                <a:gd name="T85" fmla="*/ 100 h 516"/>
                <a:gd name="T86" fmla="*/ 436 w 638"/>
                <a:gd name="T87" fmla="*/ 100 h 516"/>
                <a:gd name="T88" fmla="*/ 456 w 638"/>
                <a:gd name="T89" fmla="*/ 107 h 516"/>
                <a:gd name="T90" fmla="*/ 470 w 638"/>
                <a:gd name="T91" fmla="*/ 114 h 516"/>
                <a:gd name="T92" fmla="*/ 490 w 638"/>
                <a:gd name="T93" fmla="*/ 121 h 516"/>
                <a:gd name="T94" fmla="*/ 510 w 638"/>
                <a:gd name="T95" fmla="*/ 127 h 516"/>
                <a:gd name="T96" fmla="*/ 564 w 638"/>
                <a:gd name="T97" fmla="*/ 0 h 516"/>
                <a:gd name="T98" fmla="*/ 638 w 638"/>
                <a:gd name="T99" fmla="*/ 349 h 516"/>
                <a:gd name="T100" fmla="*/ 342 w 638"/>
                <a:gd name="T101" fmla="*/ 516 h 51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38" h="516">
                  <a:moveTo>
                    <a:pt x="342" y="516"/>
                  </a:moveTo>
                  <a:lnTo>
                    <a:pt x="383" y="416"/>
                  </a:lnTo>
                  <a:lnTo>
                    <a:pt x="369" y="409"/>
                  </a:lnTo>
                  <a:lnTo>
                    <a:pt x="356" y="409"/>
                  </a:lnTo>
                  <a:lnTo>
                    <a:pt x="336" y="402"/>
                  </a:lnTo>
                  <a:lnTo>
                    <a:pt x="322" y="402"/>
                  </a:lnTo>
                  <a:lnTo>
                    <a:pt x="302" y="396"/>
                  </a:lnTo>
                  <a:lnTo>
                    <a:pt x="282" y="396"/>
                  </a:lnTo>
                  <a:lnTo>
                    <a:pt x="262" y="396"/>
                  </a:lnTo>
                  <a:lnTo>
                    <a:pt x="228" y="396"/>
                  </a:lnTo>
                  <a:lnTo>
                    <a:pt x="208" y="396"/>
                  </a:lnTo>
                  <a:lnTo>
                    <a:pt x="188" y="396"/>
                  </a:lnTo>
                  <a:lnTo>
                    <a:pt x="175" y="402"/>
                  </a:lnTo>
                  <a:lnTo>
                    <a:pt x="154" y="402"/>
                  </a:lnTo>
                  <a:lnTo>
                    <a:pt x="141" y="409"/>
                  </a:lnTo>
                  <a:lnTo>
                    <a:pt x="121" y="409"/>
                  </a:lnTo>
                  <a:lnTo>
                    <a:pt x="101" y="416"/>
                  </a:lnTo>
                  <a:lnTo>
                    <a:pt x="148" y="201"/>
                  </a:lnTo>
                  <a:lnTo>
                    <a:pt x="0" y="121"/>
                  </a:lnTo>
                  <a:lnTo>
                    <a:pt x="7" y="114"/>
                  </a:lnTo>
                  <a:lnTo>
                    <a:pt x="20" y="114"/>
                  </a:lnTo>
                  <a:lnTo>
                    <a:pt x="34" y="107"/>
                  </a:lnTo>
                  <a:lnTo>
                    <a:pt x="47" y="100"/>
                  </a:lnTo>
                  <a:lnTo>
                    <a:pt x="60" y="100"/>
                  </a:lnTo>
                  <a:lnTo>
                    <a:pt x="74" y="94"/>
                  </a:lnTo>
                  <a:lnTo>
                    <a:pt x="94" y="94"/>
                  </a:lnTo>
                  <a:lnTo>
                    <a:pt x="107" y="87"/>
                  </a:lnTo>
                  <a:lnTo>
                    <a:pt x="128" y="87"/>
                  </a:lnTo>
                  <a:lnTo>
                    <a:pt x="148" y="87"/>
                  </a:lnTo>
                  <a:lnTo>
                    <a:pt x="161" y="80"/>
                  </a:lnTo>
                  <a:lnTo>
                    <a:pt x="181" y="80"/>
                  </a:lnTo>
                  <a:lnTo>
                    <a:pt x="201" y="80"/>
                  </a:lnTo>
                  <a:lnTo>
                    <a:pt x="222" y="80"/>
                  </a:lnTo>
                  <a:lnTo>
                    <a:pt x="242" y="80"/>
                  </a:lnTo>
                  <a:lnTo>
                    <a:pt x="268" y="80"/>
                  </a:lnTo>
                  <a:lnTo>
                    <a:pt x="289" y="80"/>
                  </a:lnTo>
                  <a:lnTo>
                    <a:pt x="302" y="80"/>
                  </a:lnTo>
                  <a:lnTo>
                    <a:pt x="322" y="87"/>
                  </a:lnTo>
                  <a:lnTo>
                    <a:pt x="342" y="87"/>
                  </a:lnTo>
                  <a:lnTo>
                    <a:pt x="362" y="87"/>
                  </a:lnTo>
                  <a:lnTo>
                    <a:pt x="376" y="94"/>
                  </a:lnTo>
                  <a:lnTo>
                    <a:pt x="396" y="94"/>
                  </a:lnTo>
                  <a:lnTo>
                    <a:pt x="416" y="100"/>
                  </a:lnTo>
                  <a:lnTo>
                    <a:pt x="436" y="100"/>
                  </a:lnTo>
                  <a:lnTo>
                    <a:pt x="456" y="107"/>
                  </a:lnTo>
                  <a:lnTo>
                    <a:pt x="470" y="114"/>
                  </a:lnTo>
                  <a:lnTo>
                    <a:pt x="490" y="121"/>
                  </a:lnTo>
                  <a:lnTo>
                    <a:pt x="510" y="127"/>
                  </a:lnTo>
                  <a:lnTo>
                    <a:pt x="564" y="0"/>
                  </a:lnTo>
                  <a:lnTo>
                    <a:pt x="638" y="349"/>
                  </a:lnTo>
                  <a:lnTo>
                    <a:pt x="342" y="516"/>
                  </a:lnTo>
                  <a:close/>
                </a:path>
              </a:pathLst>
            </a:custGeom>
            <a:solidFill>
              <a:schemeClr val="accent1"/>
            </a:solidFill>
            <a:ln w="11113">
              <a:solidFill>
                <a:srgbClr val="000000"/>
              </a:solidFill>
              <a:prstDash val="solid"/>
              <a:round/>
              <a:headEnd/>
              <a:tailEnd/>
            </a:ln>
          </p:spPr>
          <p:txBody>
            <a:bodyPr/>
            <a:lstStyle/>
            <a:p>
              <a:endParaRPr lang="fr-FR"/>
            </a:p>
          </p:txBody>
        </p:sp>
      </p:grpSp>
      <p:sp>
        <p:nvSpPr>
          <p:cNvPr id="47111" name="Rectangle 19">
            <a:extLst>
              <a:ext uri="{FF2B5EF4-FFF2-40B4-BE49-F238E27FC236}">
                <a16:creationId xmlns:a16="http://schemas.microsoft.com/office/drawing/2014/main" id="{1ACB5CA5-EF69-4FAC-B822-7EE99D8B1018}"/>
              </a:ext>
            </a:extLst>
          </p:cNvPr>
          <p:cNvSpPr>
            <a:spLocks noChangeArrowheads="1"/>
          </p:cNvSpPr>
          <p:nvPr>
            <p:custDataLst>
              <p:tags r:id="rId6"/>
            </p:custDataLst>
          </p:nvPr>
        </p:nvSpPr>
        <p:spPr bwMode="auto">
          <a:xfrm>
            <a:off x="5622925" y="2135188"/>
            <a:ext cx="31115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nSpc>
                <a:spcPct val="100000"/>
              </a:lnSpc>
              <a:spcBef>
                <a:spcPct val="0"/>
              </a:spcBef>
              <a:buSzTx/>
              <a:buFontTx/>
              <a:buNone/>
            </a:pPr>
            <a:r>
              <a:rPr lang="en-US" altLang="fr-FR" sz="2800" i="1">
                <a:solidFill>
                  <a:srgbClr val="000099"/>
                </a:solidFill>
              </a:rPr>
              <a:t>DMAIC Approach</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a date 3">
            <a:extLst>
              <a:ext uri="{FF2B5EF4-FFF2-40B4-BE49-F238E27FC236}">
                <a16:creationId xmlns:a16="http://schemas.microsoft.com/office/drawing/2014/main" id="{F7631F58-B47E-44AE-9124-AF51767DFB63}"/>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CF3BEC0F-8EFB-4038-AC37-DF6F5B399490}"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49155" name="Espace réservé du pied de page 4">
            <a:extLst>
              <a:ext uri="{FF2B5EF4-FFF2-40B4-BE49-F238E27FC236}">
                <a16:creationId xmlns:a16="http://schemas.microsoft.com/office/drawing/2014/main" id="{E529204A-83A3-4976-A631-7F12D2E98277}"/>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49156" name="Rectangle 2">
            <a:extLst>
              <a:ext uri="{FF2B5EF4-FFF2-40B4-BE49-F238E27FC236}">
                <a16:creationId xmlns:a16="http://schemas.microsoft.com/office/drawing/2014/main" id="{810B9F17-6D8A-41F3-A173-6B5367A7E936}"/>
              </a:ext>
            </a:extLst>
          </p:cNvPr>
          <p:cNvSpPr>
            <a:spLocks noGrp="1" noChangeArrowheads="1"/>
          </p:cNvSpPr>
          <p:nvPr>
            <p:ph type="title"/>
            <p:custDataLst>
              <p:tags r:id="rId3"/>
            </p:custDataLst>
          </p:nvPr>
        </p:nvSpPr>
        <p:spPr>
          <a:xfrm>
            <a:off x="900113" y="692150"/>
            <a:ext cx="7632700" cy="865188"/>
          </a:xfrm>
        </p:spPr>
        <p:txBody>
          <a:bodyPr/>
          <a:lstStyle/>
          <a:p>
            <a:r>
              <a:rPr lang="fr-FR" altLang="fr-FR"/>
              <a:t>La mise en œuvre du </a:t>
            </a:r>
            <a:r>
              <a:rPr lang="fr-FR" altLang="fr-FR" i="1"/>
              <a:t>Six sigma : </a:t>
            </a:r>
            <a:br>
              <a:rPr lang="fr-FR" altLang="fr-FR" i="1"/>
            </a:br>
            <a:r>
              <a:rPr lang="fr-FR" altLang="fr-FR" i="1"/>
              <a:t>la méthode DMAIC</a:t>
            </a:r>
          </a:p>
        </p:txBody>
      </p:sp>
      <p:graphicFrame>
        <p:nvGraphicFramePr>
          <p:cNvPr id="138266" name="Group 26">
            <a:extLst>
              <a:ext uri="{FF2B5EF4-FFF2-40B4-BE49-F238E27FC236}">
                <a16:creationId xmlns:a16="http://schemas.microsoft.com/office/drawing/2014/main" id="{DC9A4765-B331-4967-9A7D-23767C8229EB}"/>
              </a:ext>
            </a:extLst>
          </p:cNvPr>
          <p:cNvGraphicFramePr>
            <a:graphicFrameLocks noGrp="1"/>
          </p:cNvGraphicFramePr>
          <p:nvPr>
            <p:ph idx="1"/>
            <p:custDataLst>
              <p:tags r:id="rId4"/>
            </p:custDataLst>
          </p:nvPr>
        </p:nvGraphicFramePr>
        <p:xfrm>
          <a:off x="1597025" y="1746250"/>
          <a:ext cx="7078663" cy="4757739"/>
        </p:xfrm>
        <a:graphic>
          <a:graphicData uri="http://schemas.openxmlformats.org/drawingml/2006/table">
            <a:tbl>
              <a:tblPr/>
              <a:tblGrid>
                <a:gridCol w="2003425">
                  <a:extLst>
                    <a:ext uri="{9D8B030D-6E8A-4147-A177-3AD203B41FA5}">
                      <a16:colId xmlns:a16="http://schemas.microsoft.com/office/drawing/2014/main" val="2276050662"/>
                    </a:ext>
                  </a:extLst>
                </a:gridCol>
                <a:gridCol w="5075238">
                  <a:extLst>
                    <a:ext uri="{9D8B030D-6E8A-4147-A177-3AD203B41FA5}">
                      <a16:colId xmlns:a16="http://schemas.microsoft.com/office/drawing/2014/main" val="3748249541"/>
                    </a:ext>
                  </a:extLst>
                </a:gridCol>
              </a:tblGrid>
              <a:tr h="396293">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Phase</a:t>
                      </a:r>
                      <a:endParaRPr kumimoji="0" lang="fr-FR" altLang="fr-FR" sz="20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solidFill>
                      <a:srgbClr val="FFFF99"/>
                    </a:solid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Actions</a:t>
                      </a:r>
                      <a:endParaRPr kumimoji="0" lang="fr-FR" altLang="fr-FR" sz="20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2681243875"/>
                  </a:ext>
                </a:extLst>
              </a:tr>
              <a:tr h="1313038">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Définir</a:t>
                      </a:r>
                      <a:b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br>
                      <a:r>
                        <a:rPr kumimoji="0" lang="fr-FR" altLang="fr-FR" sz="2000" b="0" i="1" u="none" strike="noStrike" cap="none" normalizeH="0" baseline="0">
                          <a:ln>
                            <a:noFill/>
                          </a:ln>
                          <a:solidFill>
                            <a:srgbClr val="0000CC"/>
                          </a:solidFill>
                          <a:effectLst/>
                          <a:latin typeface="Arial" panose="020B0604020202020204" pitchFamily="34" charset="0"/>
                          <a:cs typeface="Times New Roman" panose="02020603050405020304" pitchFamily="18" charset="0"/>
                        </a:rPr>
                        <a:t>Define</a:t>
                      </a:r>
                      <a:endParaRPr kumimoji="0" lang="fr-FR" altLang="fr-FR" sz="2000" b="0" i="0" u="none" strike="noStrike" cap="none" normalizeH="0" baseline="0">
                        <a:ln>
                          <a:noFill/>
                        </a:ln>
                        <a:solidFill>
                          <a:srgbClr val="0000CC"/>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Sélectionner un projet d’amélioration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Identifier les processus et données associés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Évaluer le coût du problème et le coût du projet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Soumettre le projet à la Direction</a:t>
                      </a:r>
                      <a:endParaRPr kumimoji="0" lang="fr-FR" altLang="fr-FR" sz="16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404773"/>
                  </a:ext>
                </a:extLst>
              </a:tr>
              <a:tr h="823070">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Mesurer</a:t>
                      </a:r>
                      <a:b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br>
                      <a:r>
                        <a:rPr kumimoji="0" lang="fr-FR" altLang="fr-FR" sz="2000" b="0" i="1" u="none" strike="noStrike" cap="none" normalizeH="0" baseline="0">
                          <a:ln>
                            <a:noFill/>
                          </a:ln>
                          <a:solidFill>
                            <a:srgbClr val="0000CC"/>
                          </a:solidFill>
                          <a:effectLst/>
                          <a:latin typeface="Arial" panose="020B0604020202020204" pitchFamily="34" charset="0"/>
                          <a:cs typeface="Times New Roman" panose="02020603050405020304" pitchFamily="18" charset="0"/>
                        </a:rPr>
                        <a:t>Measure</a:t>
                      </a:r>
                      <a:endParaRPr kumimoji="0" lang="fr-FR" altLang="fr-FR" sz="2000" b="0" i="0" u="none" strike="noStrike" cap="none" normalizeH="0" baseline="0">
                        <a:ln>
                          <a:noFill/>
                        </a:ln>
                        <a:solidFill>
                          <a:srgbClr val="0000CC"/>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Définir les caractéristiques de la qualité</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Mesurer les caractéristiques de la qualité et les autres valeurs influentes sur le résultat</a:t>
                      </a:r>
                      <a:endParaRPr kumimoji="0" lang="fr-FR" altLang="fr-FR" sz="16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3944718"/>
                  </a:ext>
                </a:extLst>
              </a:tr>
              <a:tr h="701134">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Analyser </a:t>
                      </a:r>
                      <a:b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br>
                      <a:r>
                        <a:rPr kumimoji="0" lang="fr-FR" altLang="fr-FR" sz="2000" b="0" i="1" u="none" strike="noStrike" cap="none" normalizeH="0" baseline="0">
                          <a:ln>
                            <a:noFill/>
                          </a:ln>
                          <a:solidFill>
                            <a:srgbClr val="0000CC"/>
                          </a:solidFill>
                          <a:effectLst/>
                          <a:latin typeface="Arial" panose="020B0604020202020204" pitchFamily="34" charset="0"/>
                          <a:cs typeface="Times New Roman" panose="02020603050405020304" pitchFamily="18" charset="0"/>
                        </a:rPr>
                        <a:t>Analyse</a:t>
                      </a:r>
                      <a:endParaRPr kumimoji="0" lang="fr-FR" altLang="fr-FR" sz="2000" b="0" i="0" u="none" strike="noStrike" cap="none" normalizeH="0" baseline="0">
                        <a:ln>
                          <a:noFill/>
                        </a:ln>
                        <a:solidFill>
                          <a:srgbClr val="0000CC"/>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Rechercher les causes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Faire des analyses et des essais</a:t>
                      </a:r>
                      <a:endParaRPr kumimoji="0" lang="fr-FR" altLang="fr-FR" sz="16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0194520"/>
                  </a:ext>
                </a:extLst>
              </a:tr>
              <a:tr h="701134">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Améliorer</a:t>
                      </a:r>
                      <a:b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br>
                      <a:r>
                        <a:rPr kumimoji="0" lang="fr-FR" altLang="fr-FR" sz="2000" b="0" i="1" u="none" strike="noStrike" cap="none" normalizeH="0" baseline="0">
                          <a:ln>
                            <a:noFill/>
                          </a:ln>
                          <a:solidFill>
                            <a:srgbClr val="0000CC"/>
                          </a:solidFill>
                          <a:effectLst/>
                          <a:latin typeface="Arial" panose="020B0604020202020204" pitchFamily="34" charset="0"/>
                          <a:cs typeface="Times New Roman" panose="02020603050405020304" pitchFamily="18" charset="0"/>
                        </a:rPr>
                        <a:t>Improve</a:t>
                      </a:r>
                      <a:endParaRPr kumimoji="0" lang="fr-FR" altLang="fr-FR" sz="2000" b="0" i="0" u="none" strike="noStrike" cap="none" normalizeH="0" baseline="0">
                        <a:ln>
                          <a:noFill/>
                        </a:ln>
                        <a:solidFill>
                          <a:srgbClr val="0000CC"/>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Proposer une solution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Valider la solution</a:t>
                      </a:r>
                      <a:endParaRPr kumimoji="0" lang="fr-FR" altLang="fr-FR" sz="16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2749991"/>
                  </a:ext>
                </a:extLst>
              </a:tr>
              <a:tr h="823070">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Maîtriser</a:t>
                      </a:r>
                      <a:br>
                        <a:rPr kumimoji="0" lang="fr-FR" altLang="fr-FR" sz="20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br>
                      <a:r>
                        <a:rPr kumimoji="0" lang="fr-FR" altLang="fr-FR" sz="2000" b="0" i="1" u="none" strike="noStrike" cap="none" normalizeH="0" baseline="0">
                          <a:ln>
                            <a:noFill/>
                          </a:ln>
                          <a:solidFill>
                            <a:srgbClr val="0000CC"/>
                          </a:solidFill>
                          <a:effectLst/>
                          <a:latin typeface="Arial" panose="020B0604020202020204" pitchFamily="34" charset="0"/>
                          <a:cs typeface="Times New Roman" panose="02020603050405020304" pitchFamily="18" charset="0"/>
                        </a:rPr>
                        <a:t>Control</a:t>
                      </a:r>
                      <a:endParaRPr kumimoji="0" lang="fr-FR" altLang="fr-FR" sz="2000" b="0" i="0" u="none" strike="noStrike" cap="none" normalizeH="0" baseline="0">
                        <a:ln>
                          <a:noFill/>
                        </a:ln>
                        <a:solidFill>
                          <a:srgbClr val="0000CC"/>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Standardiser la solution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Obtenir l’adhésion sur la nouvelle solution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altLang="fr-FR" sz="16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Suivre les résultats</a:t>
                      </a:r>
                      <a:endParaRPr kumimoji="0" lang="fr-FR" altLang="fr-FR" sz="1600" b="1" i="0" u="none" strike="noStrike" cap="none" normalizeH="0" baseline="0">
                        <a:ln>
                          <a:noFill/>
                        </a:ln>
                        <a:solidFill>
                          <a:srgbClr val="000000"/>
                        </a:solidFill>
                        <a:effectLst/>
                        <a:latin typeface="Arial" panose="020B0604020202020204" pitchFamily="34" charset="0"/>
                      </a:endParaRPr>
                    </a:p>
                  </a:txBody>
                  <a:tcPr marT="45726" marB="45726"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5804076"/>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a date 2">
            <a:extLst>
              <a:ext uri="{FF2B5EF4-FFF2-40B4-BE49-F238E27FC236}">
                <a16:creationId xmlns:a16="http://schemas.microsoft.com/office/drawing/2014/main" id="{1B751A18-F0B6-4E53-9226-9F5364C859A8}"/>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DFF8EEFB-D652-4C51-B0B6-79CEB2D61C2B}"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51203" name="Espace réservé du pied de page 3">
            <a:extLst>
              <a:ext uri="{FF2B5EF4-FFF2-40B4-BE49-F238E27FC236}">
                <a16:creationId xmlns:a16="http://schemas.microsoft.com/office/drawing/2014/main" id="{05AAE89E-8FB4-460B-8573-A2FFE8C08EB6}"/>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51204" name="Rectangle 2">
            <a:extLst>
              <a:ext uri="{FF2B5EF4-FFF2-40B4-BE49-F238E27FC236}">
                <a16:creationId xmlns:a16="http://schemas.microsoft.com/office/drawing/2014/main" id="{DB25F623-6A34-41A7-A645-35E3A8D4A394}"/>
              </a:ext>
            </a:extLst>
          </p:cNvPr>
          <p:cNvSpPr>
            <a:spLocks noGrp="1" noChangeArrowheads="1"/>
          </p:cNvSpPr>
          <p:nvPr>
            <p:ph type="title"/>
            <p:custDataLst>
              <p:tags r:id="rId3"/>
            </p:custDataLst>
          </p:nvPr>
        </p:nvSpPr>
        <p:spPr/>
        <p:txBody>
          <a:bodyPr/>
          <a:lstStyle/>
          <a:p>
            <a:r>
              <a:rPr lang="fr-FR" altLang="fr-FR"/>
              <a:t>La fixation d’objectifs</a:t>
            </a:r>
          </a:p>
        </p:txBody>
      </p:sp>
      <p:sp>
        <p:nvSpPr>
          <p:cNvPr id="51205" name="Rectangle 3">
            <a:extLst>
              <a:ext uri="{FF2B5EF4-FFF2-40B4-BE49-F238E27FC236}">
                <a16:creationId xmlns:a16="http://schemas.microsoft.com/office/drawing/2014/main" id="{AF082F47-FCB9-4234-A7BF-BCD5C5C274BB}"/>
              </a:ext>
            </a:extLst>
          </p:cNvPr>
          <p:cNvSpPr>
            <a:spLocks noChangeArrowheads="1"/>
          </p:cNvSpPr>
          <p:nvPr>
            <p:custDataLst>
              <p:tags r:id="rId4"/>
            </p:custDataLst>
          </p:nvPr>
        </p:nvSpPr>
        <p:spPr bwMode="auto">
          <a:xfrm>
            <a:off x="1600200" y="2895600"/>
            <a:ext cx="10048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Phénomène</a:t>
            </a:r>
          </a:p>
        </p:txBody>
      </p:sp>
      <p:grpSp>
        <p:nvGrpSpPr>
          <p:cNvPr id="51206" name="Group 4">
            <a:extLst>
              <a:ext uri="{FF2B5EF4-FFF2-40B4-BE49-F238E27FC236}">
                <a16:creationId xmlns:a16="http://schemas.microsoft.com/office/drawing/2014/main" id="{FEAD4BA0-3895-4A55-A605-69CB859221B2}"/>
              </a:ext>
            </a:extLst>
          </p:cNvPr>
          <p:cNvGrpSpPr>
            <a:grpSpLocks/>
          </p:cNvGrpSpPr>
          <p:nvPr>
            <p:custDataLst>
              <p:tags r:id="rId5"/>
            </p:custDataLst>
          </p:nvPr>
        </p:nvGrpSpPr>
        <p:grpSpPr bwMode="auto">
          <a:xfrm>
            <a:off x="2759075" y="1981200"/>
            <a:ext cx="3830638" cy="3867150"/>
            <a:chOff x="1738" y="1593"/>
            <a:chExt cx="2164" cy="2118"/>
          </a:xfrm>
        </p:grpSpPr>
        <p:grpSp>
          <p:nvGrpSpPr>
            <p:cNvPr id="51285" name="Group 5">
              <a:extLst>
                <a:ext uri="{FF2B5EF4-FFF2-40B4-BE49-F238E27FC236}">
                  <a16:creationId xmlns:a16="http://schemas.microsoft.com/office/drawing/2014/main" id="{5D40670B-2C02-4548-846C-F363D8185BB2}"/>
                </a:ext>
              </a:extLst>
            </p:cNvPr>
            <p:cNvGrpSpPr>
              <a:grpSpLocks/>
            </p:cNvGrpSpPr>
            <p:nvPr/>
          </p:nvGrpSpPr>
          <p:grpSpPr bwMode="auto">
            <a:xfrm>
              <a:off x="1738" y="1593"/>
              <a:ext cx="77" cy="2081"/>
              <a:chOff x="1738" y="1593"/>
              <a:chExt cx="77" cy="2081"/>
            </a:xfrm>
          </p:grpSpPr>
          <p:sp>
            <p:nvSpPr>
              <p:cNvPr id="51289" name="Freeform 6">
                <a:extLst>
                  <a:ext uri="{FF2B5EF4-FFF2-40B4-BE49-F238E27FC236}">
                    <a16:creationId xmlns:a16="http://schemas.microsoft.com/office/drawing/2014/main" id="{9AAEDB04-DCF3-4CB3-B29D-5A94C09F6372}"/>
                  </a:ext>
                </a:extLst>
              </p:cNvPr>
              <p:cNvSpPr>
                <a:spLocks/>
              </p:cNvSpPr>
              <p:nvPr/>
            </p:nvSpPr>
            <p:spPr bwMode="auto">
              <a:xfrm>
                <a:off x="1770" y="1668"/>
                <a:ext cx="14" cy="2006"/>
              </a:xfrm>
              <a:custGeom>
                <a:avLst/>
                <a:gdLst>
                  <a:gd name="T0" fmla="*/ 12 w 14"/>
                  <a:gd name="T1" fmla="*/ 0 h 2006"/>
                  <a:gd name="T2" fmla="*/ 0 w 14"/>
                  <a:gd name="T3" fmla="*/ 0 h 2006"/>
                  <a:gd name="T4" fmla="*/ 2 w 14"/>
                  <a:gd name="T5" fmla="*/ 2006 h 2006"/>
                  <a:gd name="T6" fmla="*/ 14 w 14"/>
                  <a:gd name="T7" fmla="*/ 2006 h 2006"/>
                  <a:gd name="T8" fmla="*/ 12 w 14"/>
                  <a:gd name="T9" fmla="*/ 0 h 20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2006">
                    <a:moveTo>
                      <a:pt x="12" y="0"/>
                    </a:moveTo>
                    <a:lnTo>
                      <a:pt x="0" y="0"/>
                    </a:lnTo>
                    <a:lnTo>
                      <a:pt x="2" y="2006"/>
                    </a:lnTo>
                    <a:lnTo>
                      <a:pt x="14" y="2006"/>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90" name="Freeform 7">
                <a:extLst>
                  <a:ext uri="{FF2B5EF4-FFF2-40B4-BE49-F238E27FC236}">
                    <a16:creationId xmlns:a16="http://schemas.microsoft.com/office/drawing/2014/main" id="{FD30DF57-8119-4194-8375-16E427FEA901}"/>
                  </a:ext>
                </a:extLst>
              </p:cNvPr>
              <p:cNvSpPr>
                <a:spLocks/>
              </p:cNvSpPr>
              <p:nvPr/>
            </p:nvSpPr>
            <p:spPr bwMode="auto">
              <a:xfrm>
                <a:off x="1738" y="1593"/>
                <a:ext cx="77" cy="77"/>
              </a:xfrm>
              <a:custGeom>
                <a:avLst/>
                <a:gdLst>
                  <a:gd name="T0" fmla="*/ 77 w 77"/>
                  <a:gd name="T1" fmla="*/ 77 h 77"/>
                  <a:gd name="T2" fmla="*/ 38 w 77"/>
                  <a:gd name="T3" fmla="*/ 0 h 77"/>
                  <a:gd name="T4" fmla="*/ 0 w 77"/>
                  <a:gd name="T5" fmla="*/ 77 h 77"/>
                  <a:gd name="T6" fmla="*/ 77 w 77"/>
                  <a:gd name="T7" fmla="*/ 77 h 7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7">
                    <a:moveTo>
                      <a:pt x="77" y="77"/>
                    </a:moveTo>
                    <a:lnTo>
                      <a:pt x="38" y="0"/>
                    </a:lnTo>
                    <a:lnTo>
                      <a:pt x="0" y="77"/>
                    </a:lnTo>
                    <a:lnTo>
                      <a:pt x="77"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51286" name="Group 8">
              <a:extLst>
                <a:ext uri="{FF2B5EF4-FFF2-40B4-BE49-F238E27FC236}">
                  <a16:creationId xmlns:a16="http://schemas.microsoft.com/office/drawing/2014/main" id="{5B16CF20-585C-4F85-955F-EF24DF07A859}"/>
                </a:ext>
              </a:extLst>
            </p:cNvPr>
            <p:cNvGrpSpPr>
              <a:grpSpLocks/>
            </p:cNvGrpSpPr>
            <p:nvPr/>
          </p:nvGrpSpPr>
          <p:grpSpPr bwMode="auto">
            <a:xfrm>
              <a:off x="1776" y="3634"/>
              <a:ext cx="2126" cy="77"/>
              <a:chOff x="1776" y="3634"/>
              <a:chExt cx="2126" cy="77"/>
            </a:xfrm>
          </p:grpSpPr>
          <p:sp>
            <p:nvSpPr>
              <p:cNvPr id="51287" name="Freeform 9">
                <a:extLst>
                  <a:ext uri="{FF2B5EF4-FFF2-40B4-BE49-F238E27FC236}">
                    <a16:creationId xmlns:a16="http://schemas.microsoft.com/office/drawing/2014/main" id="{2D3C4C84-DB64-4C84-B4B3-5B1EFC784ADC}"/>
                  </a:ext>
                </a:extLst>
              </p:cNvPr>
              <p:cNvSpPr>
                <a:spLocks/>
              </p:cNvSpPr>
              <p:nvPr/>
            </p:nvSpPr>
            <p:spPr bwMode="auto">
              <a:xfrm>
                <a:off x="1776" y="3666"/>
                <a:ext cx="2051" cy="14"/>
              </a:xfrm>
              <a:custGeom>
                <a:avLst/>
                <a:gdLst>
                  <a:gd name="T0" fmla="*/ 2051 w 2051"/>
                  <a:gd name="T1" fmla="*/ 12 h 14"/>
                  <a:gd name="T2" fmla="*/ 2051 w 2051"/>
                  <a:gd name="T3" fmla="*/ 0 h 14"/>
                  <a:gd name="T4" fmla="*/ 0 w 2051"/>
                  <a:gd name="T5" fmla="*/ 2 h 14"/>
                  <a:gd name="T6" fmla="*/ 0 w 2051"/>
                  <a:gd name="T7" fmla="*/ 14 h 14"/>
                  <a:gd name="T8" fmla="*/ 2051 w 2051"/>
                  <a:gd name="T9" fmla="*/ 12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1" h="14">
                    <a:moveTo>
                      <a:pt x="2051" y="12"/>
                    </a:moveTo>
                    <a:lnTo>
                      <a:pt x="2051" y="0"/>
                    </a:lnTo>
                    <a:lnTo>
                      <a:pt x="0" y="2"/>
                    </a:lnTo>
                    <a:lnTo>
                      <a:pt x="0" y="14"/>
                    </a:lnTo>
                    <a:lnTo>
                      <a:pt x="205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88" name="Freeform 10">
                <a:extLst>
                  <a:ext uri="{FF2B5EF4-FFF2-40B4-BE49-F238E27FC236}">
                    <a16:creationId xmlns:a16="http://schemas.microsoft.com/office/drawing/2014/main" id="{FAA2C370-46AB-4E79-BD09-13867AF05FC5}"/>
                  </a:ext>
                </a:extLst>
              </p:cNvPr>
              <p:cNvSpPr>
                <a:spLocks/>
              </p:cNvSpPr>
              <p:nvPr/>
            </p:nvSpPr>
            <p:spPr bwMode="auto">
              <a:xfrm>
                <a:off x="3825" y="3634"/>
                <a:ext cx="77" cy="77"/>
              </a:xfrm>
              <a:custGeom>
                <a:avLst/>
                <a:gdLst>
                  <a:gd name="T0" fmla="*/ 0 w 77"/>
                  <a:gd name="T1" fmla="*/ 77 h 77"/>
                  <a:gd name="T2" fmla="*/ 77 w 77"/>
                  <a:gd name="T3" fmla="*/ 38 h 77"/>
                  <a:gd name="T4" fmla="*/ 0 w 77"/>
                  <a:gd name="T5" fmla="*/ 0 h 77"/>
                  <a:gd name="T6" fmla="*/ 0 w 77"/>
                  <a:gd name="T7" fmla="*/ 77 h 7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7">
                    <a:moveTo>
                      <a:pt x="0" y="77"/>
                    </a:moveTo>
                    <a:lnTo>
                      <a:pt x="77" y="38"/>
                    </a:lnTo>
                    <a:lnTo>
                      <a:pt x="0" y="0"/>
                    </a:lnTo>
                    <a:lnTo>
                      <a:pt x="0"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grpSp>
        <p:nvGrpSpPr>
          <p:cNvPr id="51207" name="Group 11">
            <a:extLst>
              <a:ext uri="{FF2B5EF4-FFF2-40B4-BE49-F238E27FC236}">
                <a16:creationId xmlns:a16="http://schemas.microsoft.com/office/drawing/2014/main" id="{8E7707A7-5621-49B4-86BA-9DB979613097}"/>
              </a:ext>
            </a:extLst>
          </p:cNvPr>
          <p:cNvGrpSpPr>
            <a:grpSpLocks/>
          </p:cNvGrpSpPr>
          <p:nvPr>
            <p:custDataLst>
              <p:tags r:id="rId6"/>
            </p:custDataLst>
          </p:nvPr>
        </p:nvGrpSpPr>
        <p:grpSpPr bwMode="auto">
          <a:xfrm>
            <a:off x="2830513" y="3425825"/>
            <a:ext cx="2505075" cy="15875"/>
            <a:chOff x="1778" y="2384"/>
            <a:chExt cx="1415" cy="9"/>
          </a:xfrm>
        </p:grpSpPr>
        <p:sp>
          <p:nvSpPr>
            <p:cNvPr id="51259" name="Rectangle 12">
              <a:extLst>
                <a:ext uri="{FF2B5EF4-FFF2-40B4-BE49-F238E27FC236}">
                  <a16:creationId xmlns:a16="http://schemas.microsoft.com/office/drawing/2014/main" id="{54672F40-81A3-42F8-9B43-D94A76F07553}"/>
                </a:ext>
              </a:extLst>
            </p:cNvPr>
            <p:cNvSpPr>
              <a:spLocks noChangeArrowheads="1"/>
            </p:cNvSpPr>
            <p:nvPr/>
          </p:nvSpPr>
          <p:spPr bwMode="auto">
            <a:xfrm>
              <a:off x="1778"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0" name="Rectangle 13">
              <a:extLst>
                <a:ext uri="{FF2B5EF4-FFF2-40B4-BE49-F238E27FC236}">
                  <a16:creationId xmlns:a16="http://schemas.microsoft.com/office/drawing/2014/main" id="{F87CCA73-EDA8-4283-9F85-ACB38953B3BC}"/>
                </a:ext>
              </a:extLst>
            </p:cNvPr>
            <p:cNvSpPr>
              <a:spLocks noChangeArrowheads="1"/>
            </p:cNvSpPr>
            <p:nvPr/>
          </p:nvSpPr>
          <p:spPr bwMode="auto">
            <a:xfrm>
              <a:off x="1834"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1" name="Rectangle 14">
              <a:extLst>
                <a:ext uri="{FF2B5EF4-FFF2-40B4-BE49-F238E27FC236}">
                  <a16:creationId xmlns:a16="http://schemas.microsoft.com/office/drawing/2014/main" id="{8B66BEDB-5AD7-4689-B19F-3517083CC71A}"/>
                </a:ext>
              </a:extLst>
            </p:cNvPr>
            <p:cNvSpPr>
              <a:spLocks noChangeArrowheads="1"/>
            </p:cNvSpPr>
            <p:nvPr/>
          </p:nvSpPr>
          <p:spPr bwMode="auto">
            <a:xfrm>
              <a:off x="1890"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2" name="Rectangle 15">
              <a:extLst>
                <a:ext uri="{FF2B5EF4-FFF2-40B4-BE49-F238E27FC236}">
                  <a16:creationId xmlns:a16="http://schemas.microsoft.com/office/drawing/2014/main" id="{D185CE6F-951E-41DC-8F73-4154962BF212}"/>
                </a:ext>
              </a:extLst>
            </p:cNvPr>
            <p:cNvSpPr>
              <a:spLocks noChangeArrowheads="1"/>
            </p:cNvSpPr>
            <p:nvPr/>
          </p:nvSpPr>
          <p:spPr bwMode="auto">
            <a:xfrm>
              <a:off x="1946"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3" name="Rectangle 16">
              <a:extLst>
                <a:ext uri="{FF2B5EF4-FFF2-40B4-BE49-F238E27FC236}">
                  <a16:creationId xmlns:a16="http://schemas.microsoft.com/office/drawing/2014/main" id="{7BAD51B6-4F1B-4AF0-919A-EE00381AEC60}"/>
                </a:ext>
              </a:extLst>
            </p:cNvPr>
            <p:cNvSpPr>
              <a:spLocks noChangeArrowheads="1"/>
            </p:cNvSpPr>
            <p:nvPr/>
          </p:nvSpPr>
          <p:spPr bwMode="auto">
            <a:xfrm>
              <a:off x="2002"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4" name="Rectangle 17">
              <a:extLst>
                <a:ext uri="{FF2B5EF4-FFF2-40B4-BE49-F238E27FC236}">
                  <a16:creationId xmlns:a16="http://schemas.microsoft.com/office/drawing/2014/main" id="{C9E4A05E-EC0A-402B-AA32-6ADF3A7C82FB}"/>
                </a:ext>
              </a:extLst>
            </p:cNvPr>
            <p:cNvSpPr>
              <a:spLocks noChangeArrowheads="1"/>
            </p:cNvSpPr>
            <p:nvPr/>
          </p:nvSpPr>
          <p:spPr bwMode="auto">
            <a:xfrm>
              <a:off x="2058"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5" name="Rectangle 18">
              <a:extLst>
                <a:ext uri="{FF2B5EF4-FFF2-40B4-BE49-F238E27FC236}">
                  <a16:creationId xmlns:a16="http://schemas.microsoft.com/office/drawing/2014/main" id="{5AC6C9EB-59A3-4605-AA84-570551148C5C}"/>
                </a:ext>
              </a:extLst>
            </p:cNvPr>
            <p:cNvSpPr>
              <a:spLocks noChangeArrowheads="1"/>
            </p:cNvSpPr>
            <p:nvPr/>
          </p:nvSpPr>
          <p:spPr bwMode="auto">
            <a:xfrm>
              <a:off x="2114"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6" name="Rectangle 19">
              <a:extLst>
                <a:ext uri="{FF2B5EF4-FFF2-40B4-BE49-F238E27FC236}">
                  <a16:creationId xmlns:a16="http://schemas.microsoft.com/office/drawing/2014/main" id="{ACCB937B-33B6-4ADD-9397-DB71830C936F}"/>
                </a:ext>
              </a:extLst>
            </p:cNvPr>
            <p:cNvSpPr>
              <a:spLocks noChangeArrowheads="1"/>
            </p:cNvSpPr>
            <p:nvPr/>
          </p:nvSpPr>
          <p:spPr bwMode="auto">
            <a:xfrm>
              <a:off x="2170"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7" name="Rectangle 20">
              <a:extLst>
                <a:ext uri="{FF2B5EF4-FFF2-40B4-BE49-F238E27FC236}">
                  <a16:creationId xmlns:a16="http://schemas.microsoft.com/office/drawing/2014/main" id="{637E129C-1737-4D2B-B39E-4BE7B8FF77CB}"/>
                </a:ext>
              </a:extLst>
            </p:cNvPr>
            <p:cNvSpPr>
              <a:spLocks noChangeArrowheads="1"/>
            </p:cNvSpPr>
            <p:nvPr/>
          </p:nvSpPr>
          <p:spPr bwMode="auto">
            <a:xfrm>
              <a:off x="2226"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8" name="Rectangle 21">
              <a:extLst>
                <a:ext uri="{FF2B5EF4-FFF2-40B4-BE49-F238E27FC236}">
                  <a16:creationId xmlns:a16="http://schemas.microsoft.com/office/drawing/2014/main" id="{7CCB2031-F8C9-4153-A8E6-CD39DCC1F2BC}"/>
                </a:ext>
              </a:extLst>
            </p:cNvPr>
            <p:cNvSpPr>
              <a:spLocks noChangeArrowheads="1"/>
            </p:cNvSpPr>
            <p:nvPr/>
          </p:nvSpPr>
          <p:spPr bwMode="auto">
            <a:xfrm>
              <a:off x="2282"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69" name="Rectangle 22">
              <a:extLst>
                <a:ext uri="{FF2B5EF4-FFF2-40B4-BE49-F238E27FC236}">
                  <a16:creationId xmlns:a16="http://schemas.microsoft.com/office/drawing/2014/main" id="{1213EF8E-2F22-4BFD-B093-B3504202836B}"/>
                </a:ext>
              </a:extLst>
            </p:cNvPr>
            <p:cNvSpPr>
              <a:spLocks noChangeArrowheads="1"/>
            </p:cNvSpPr>
            <p:nvPr/>
          </p:nvSpPr>
          <p:spPr bwMode="auto">
            <a:xfrm>
              <a:off x="2338"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0" name="Rectangle 23">
              <a:extLst>
                <a:ext uri="{FF2B5EF4-FFF2-40B4-BE49-F238E27FC236}">
                  <a16:creationId xmlns:a16="http://schemas.microsoft.com/office/drawing/2014/main" id="{A887AEC5-90B7-4410-B7CE-C0945A25E108}"/>
                </a:ext>
              </a:extLst>
            </p:cNvPr>
            <p:cNvSpPr>
              <a:spLocks noChangeArrowheads="1"/>
            </p:cNvSpPr>
            <p:nvPr/>
          </p:nvSpPr>
          <p:spPr bwMode="auto">
            <a:xfrm>
              <a:off x="2394"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1" name="Rectangle 24">
              <a:extLst>
                <a:ext uri="{FF2B5EF4-FFF2-40B4-BE49-F238E27FC236}">
                  <a16:creationId xmlns:a16="http://schemas.microsoft.com/office/drawing/2014/main" id="{0BCCC8E6-3350-42B3-B0EA-605910FC8491}"/>
                </a:ext>
              </a:extLst>
            </p:cNvPr>
            <p:cNvSpPr>
              <a:spLocks noChangeArrowheads="1"/>
            </p:cNvSpPr>
            <p:nvPr/>
          </p:nvSpPr>
          <p:spPr bwMode="auto">
            <a:xfrm>
              <a:off x="2450" y="2384"/>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2" name="Rectangle 25">
              <a:extLst>
                <a:ext uri="{FF2B5EF4-FFF2-40B4-BE49-F238E27FC236}">
                  <a16:creationId xmlns:a16="http://schemas.microsoft.com/office/drawing/2014/main" id="{432C5770-6582-4F71-ADA8-D3F9EAD62E25}"/>
                </a:ext>
              </a:extLst>
            </p:cNvPr>
            <p:cNvSpPr>
              <a:spLocks noChangeArrowheads="1"/>
            </p:cNvSpPr>
            <p:nvPr/>
          </p:nvSpPr>
          <p:spPr bwMode="auto">
            <a:xfrm>
              <a:off x="2506"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3" name="Rectangle 26">
              <a:extLst>
                <a:ext uri="{FF2B5EF4-FFF2-40B4-BE49-F238E27FC236}">
                  <a16:creationId xmlns:a16="http://schemas.microsoft.com/office/drawing/2014/main" id="{E1AF7402-EDC1-4E6C-B6C4-38E1BFA221B5}"/>
                </a:ext>
              </a:extLst>
            </p:cNvPr>
            <p:cNvSpPr>
              <a:spLocks noChangeArrowheads="1"/>
            </p:cNvSpPr>
            <p:nvPr/>
          </p:nvSpPr>
          <p:spPr bwMode="auto">
            <a:xfrm>
              <a:off x="2562"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4" name="Rectangle 27">
              <a:extLst>
                <a:ext uri="{FF2B5EF4-FFF2-40B4-BE49-F238E27FC236}">
                  <a16:creationId xmlns:a16="http://schemas.microsoft.com/office/drawing/2014/main" id="{516EC3D5-9ED2-4A46-8AD3-B5ED8F1C4E66}"/>
                </a:ext>
              </a:extLst>
            </p:cNvPr>
            <p:cNvSpPr>
              <a:spLocks noChangeArrowheads="1"/>
            </p:cNvSpPr>
            <p:nvPr/>
          </p:nvSpPr>
          <p:spPr bwMode="auto">
            <a:xfrm>
              <a:off x="2618"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5" name="Rectangle 28">
              <a:extLst>
                <a:ext uri="{FF2B5EF4-FFF2-40B4-BE49-F238E27FC236}">
                  <a16:creationId xmlns:a16="http://schemas.microsoft.com/office/drawing/2014/main" id="{225BD43E-1BD6-4FE9-8655-4027A711B7CF}"/>
                </a:ext>
              </a:extLst>
            </p:cNvPr>
            <p:cNvSpPr>
              <a:spLocks noChangeArrowheads="1"/>
            </p:cNvSpPr>
            <p:nvPr/>
          </p:nvSpPr>
          <p:spPr bwMode="auto">
            <a:xfrm>
              <a:off x="2674"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6" name="Rectangle 29">
              <a:extLst>
                <a:ext uri="{FF2B5EF4-FFF2-40B4-BE49-F238E27FC236}">
                  <a16:creationId xmlns:a16="http://schemas.microsoft.com/office/drawing/2014/main" id="{13EA5FB5-7BEC-4D41-8726-1250A5AA55D2}"/>
                </a:ext>
              </a:extLst>
            </p:cNvPr>
            <p:cNvSpPr>
              <a:spLocks noChangeArrowheads="1"/>
            </p:cNvSpPr>
            <p:nvPr/>
          </p:nvSpPr>
          <p:spPr bwMode="auto">
            <a:xfrm>
              <a:off x="2730"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7" name="Rectangle 30">
              <a:extLst>
                <a:ext uri="{FF2B5EF4-FFF2-40B4-BE49-F238E27FC236}">
                  <a16:creationId xmlns:a16="http://schemas.microsoft.com/office/drawing/2014/main" id="{F53655C3-4EAB-4BED-AFCC-9C7F96EBC6F3}"/>
                </a:ext>
              </a:extLst>
            </p:cNvPr>
            <p:cNvSpPr>
              <a:spLocks noChangeArrowheads="1"/>
            </p:cNvSpPr>
            <p:nvPr/>
          </p:nvSpPr>
          <p:spPr bwMode="auto">
            <a:xfrm>
              <a:off x="2786"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8" name="Rectangle 31">
              <a:extLst>
                <a:ext uri="{FF2B5EF4-FFF2-40B4-BE49-F238E27FC236}">
                  <a16:creationId xmlns:a16="http://schemas.microsoft.com/office/drawing/2014/main" id="{9B8C05D0-3EDC-4680-B7BC-DCE96E1AB18C}"/>
                </a:ext>
              </a:extLst>
            </p:cNvPr>
            <p:cNvSpPr>
              <a:spLocks noChangeArrowheads="1"/>
            </p:cNvSpPr>
            <p:nvPr/>
          </p:nvSpPr>
          <p:spPr bwMode="auto">
            <a:xfrm>
              <a:off x="2842"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79" name="Rectangle 32">
              <a:extLst>
                <a:ext uri="{FF2B5EF4-FFF2-40B4-BE49-F238E27FC236}">
                  <a16:creationId xmlns:a16="http://schemas.microsoft.com/office/drawing/2014/main" id="{2C418F39-B14C-4E34-85A0-BA61815B536B}"/>
                </a:ext>
              </a:extLst>
            </p:cNvPr>
            <p:cNvSpPr>
              <a:spLocks noChangeArrowheads="1"/>
            </p:cNvSpPr>
            <p:nvPr/>
          </p:nvSpPr>
          <p:spPr bwMode="auto">
            <a:xfrm>
              <a:off x="2898"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80" name="Rectangle 33">
              <a:extLst>
                <a:ext uri="{FF2B5EF4-FFF2-40B4-BE49-F238E27FC236}">
                  <a16:creationId xmlns:a16="http://schemas.microsoft.com/office/drawing/2014/main" id="{B2287A65-48F6-4730-BFA6-B890D1F0F09F}"/>
                </a:ext>
              </a:extLst>
            </p:cNvPr>
            <p:cNvSpPr>
              <a:spLocks noChangeArrowheads="1"/>
            </p:cNvSpPr>
            <p:nvPr/>
          </p:nvSpPr>
          <p:spPr bwMode="auto">
            <a:xfrm>
              <a:off x="2954"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81" name="Rectangle 34">
              <a:extLst>
                <a:ext uri="{FF2B5EF4-FFF2-40B4-BE49-F238E27FC236}">
                  <a16:creationId xmlns:a16="http://schemas.microsoft.com/office/drawing/2014/main" id="{25A0AA10-A04D-46C3-AD7E-B6F269C3AD2C}"/>
                </a:ext>
              </a:extLst>
            </p:cNvPr>
            <p:cNvSpPr>
              <a:spLocks noChangeArrowheads="1"/>
            </p:cNvSpPr>
            <p:nvPr/>
          </p:nvSpPr>
          <p:spPr bwMode="auto">
            <a:xfrm>
              <a:off x="3010"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82" name="Rectangle 35">
              <a:extLst>
                <a:ext uri="{FF2B5EF4-FFF2-40B4-BE49-F238E27FC236}">
                  <a16:creationId xmlns:a16="http://schemas.microsoft.com/office/drawing/2014/main" id="{C4BAC8B6-9FCC-4F40-80E8-17B300CF4433}"/>
                </a:ext>
              </a:extLst>
            </p:cNvPr>
            <p:cNvSpPr>
              <a:spLocks noChangeArrowheads="1"/>
            </p:cNvSpPr>
            <p:nvPr/>
          </p:nvSpPr>
          <p:spPr bwMode="auto">
            <a:xfrm>
              <a:off x="3066"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83" name="Rectangle 36">
              <a:extLst>
                <a:ext uri="{FF2B5EF4-FFF2-40B4-BE49-F238E27FC236}">
                  <a16:creationId xmlns:a16="http://schemas.microsoft.com/office/drawing/2014/main" id="{5438F232-528F-4AE7-AE9B-B0E35379F94A}"/>
                </a:ext>
              </a:extLst>
            </p:cNvPr>
            <p:cNvSpPr>
              <a:spLocks noChangeArrowheads="1"/>
            </p:cNvSpPr>
            <p:nvPr/>
          </p:nvSpPr>
          <p:spPr bwMode="auto">
            <a:xfrm>
              <a:off x="3122" y="2385"/>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84" name="Rectangle 37">
              <a:extLst>
                <a:ext uri="{FF2B5EF4-FFF2-40B4-BE49-F238E27FC236}">
                  <a16:creationId xmlns:a16="http://schemas.microsoft.com/office/drawing/2014/main" id="{24DBA584-5BA0-42D7-9FE0-C2A4D2E60C19}"/>
                </a:ext>
              </a:extLst>
            </p:cNvPr>
            <p:cNvSpPr>
              <a:spLocks noChangeArrowheads="1"/>
            </p:cNvSpPr>
            <p:nvPr/>
          </p:nvSpPr>
          <p:spPr bwMode="auto">
            <a:xfrm>
              <a:off x="3178" y="2385"/>
              <a:ext cx="1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grpSp>
      <p:grpSp>
        <p:nvGrpSpPr>
          <p:cNvPr id="51208" name="Group 38">
            <a:extLst>
              <a:ext uri="{FF2B5EF4-FFF2-40B4-BE49-F238E27FC236}">
                <a16:creationId xmlns:a16="http://schemas.microsoft.com/office/drawing/2014/main" id="{A7831091-CD26-4965-8533-EF884FDC2C24}"/>
              </a:ext>
            </a:extLst>
          </p:cNvPr>
          <p:cNvGrpSpPr>
            <a:grpSpLocks/>
          </p:cNvGrpSpPr>
          <p:nvPr>
            <p:custDataLst>
              <p:tags r:id="rId7"/>
            </p:custDataLst>
          </p:nvPr>
        </p:nvGrpSpPr>
        <p:grpSpPr bwMode="auto">
          <a:xfrm>
            <a:off x="2830513" y="4821238"/>
            <a:ext cx="2505075" cy="19050"/>
            <a:chOff x="1778" y="3149"/>
            <a:chExt cx="1415" cy="10"/>
          </a:xfrm>
        </p:grpSpPr>
        <p:sp>
          <p:nvSpPr>
            <p:cNvPr id="51233" name="Rectangle 39">
              <a:extLst>
                <a:ext uri="{FF2B5EF4-FFF2-40B4-BE49-F238E27FC236}">
                  <a16:creationId xmlns:a16="http://schemas.microsoft.com/office/drawing/2014/main" id="{B79C2038-5AFE-40D0-BF9F-06DCFC0CDE08}"/>
                </a:ext>
              </a:extLst>
            </p:cNvPr>
            <p:cNvSpPr>
              <a:spLocks noChangeArrowheads="1"/>
            </p:cNvSpPr>
            <p:nvPr/>
          </p:nvSpPr>
          <p:spPr bwMode="auto">
            <a:xfrm>
              <a:off x="1778" y="3149"/>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34" name="Rectangle 40">
              <a:extLst>
                <a:ext uri="{FF2B5EF4-FFF2-40B4-BE49-F238E27FC236}">
                  <a16:creationId xmlns:a16="http://schemas.microsoft.com/office/drawing/2014/main" id="{4271E639-FF92-45A8-B700-0C5ABFBA47A4}"/>
                </a:ext>
              </a:extLst>
            </p:cNvPr>
            <p:cNvSpPr>
              <a:spLocks noChangeArrowheads="1"/>
            </p:cNvSpPr>
            <p:nvPr/>
          </p:nvSpPr>
          <p:spPr bwMode="auto">
            <a:xfrm>
              <a:off x="1834" y="3149"/>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35" name="Rectangle 41">
              <a:extLst>
                <a:ext uri="{FF2B5EF4-FFF2-40B4-BE49-F238E27FC236}">
                  <a16:creationId xmlns:a16="http://schemas.microsoft.com/office/drawing/2014/main" id="{3FBF1819-F6EA-441C-8D65-8AFE3E96DE65}"/>
                </a:ext>
              </a:extLst>
            </p:cNvPr>
            <p:cNvSpPr>
              <a:spLocks noChangeArrowheads="1"/>
            </p:cNvSpPr>
            <p:nvPr/>
          </p:nvSpPr>
          <p:spPr bwMode="auto">
            <a:xfrm>
              <a:off x="1890" y="3149"/>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36" name="Rectangle 42">
              <a:extLst>
                <a:ext uri="{FF2B5EF4-FFF2-40B4-BE49-F238E27FC236}">
                  <a16:creationId xmlns:a16="http://schemas.microsoft.com/office/drawing/2014/main" id="{3FC24804-CB55-46D7-8BBB-7602ABDBC5F6}"/>
                </a:ext>
              </a:extLst>
            </p:cNvPr>
            <p:cNvSpPr>
              <a:spLocks noChangeArrowheads="1"/>
            </p:cNvSpPr>
            <p:nvPr/>
          </p:nvSpPr>
          <p:spPr bwMode="auto">
            <a:xfrm>
              <a:off x="1946" y="3149"/>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37" name="Rectangle 43">
              <a:extLst>
                <a:ext uri="{FF2B5EF4-FFF2-40B4-BE49-F238E27FC236}">
                  <a16:creationId xmlns:a16="http://schemas.microsoft.com/office/drawing/2014/main" id="{52BE9F4A-18C8-40CD-BEF2-319253A598F6}"/>
                </a:ext>
              </a:extLst>
            </p:cNvPr>
            <p:cNvSpPr>
              <a:spLocks noChangeArrowheads="1"/>
            </p:cNvSpPr>
            <p:nvPr/>
          </p:nvSpPr>
          <p:spPr bwMode="auto">
            <a:xfrm>
              <a:off x="2002" y="3149"/>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38" name="Rectangle 44">
              <a:extLst>
                <a:ext uri="{FF2B5EF4-FFF2-40B4-BE49-F238E27FC236}">
                  <a16:creationId xmlns:a16="http://schemas.microsoft.com/office/drawing/2014/main" id="{38D636E0-2DBA-47C1-ADF8-0C46943F1D84}"/>
                </a:ext>
              </a:extLst>
            </p:cNvPr>
            <p:cNvSpPr>
              <a:spLocks noChangeArrowheads="1"/>
            </p:cNvSpPr>
            <p:nvPr/>
          </p:nvSpPr>
          <p:spPr bwMode="auto">
            <a:xfrm>
              <a:off x="2058" y="3149"/>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39" name="Freeform 45">
              <a:extLst>
                <a:ext uri="{FF2B5EF4-FFF2-40B4-BE49-F238E27FC236}">
                  <a16:creationId xmlns:a16="http://schemas.microsoft.com/office/drawing/2014/main" id="{C52951C3-57EC-423B-BBE9-D0B727A5626B}"/>
                </a:ext>
              </a:extLst>
            </p:cNvPr>
            <p:cNvSpPr>
              <a:spLocks/>
            </p:cNvSpPr>
            <p:nvPr/>
          </p:nvSpPr>
          <p:spPr bwMode="auto">
            <a:xfrm>
              <a:off x="2114" y="3149"/>
              <a:ext cx="32" cy="9"/>
            </a:xfrm>
            <a:custGeom>
              <a:avLst/>
              <a:gdLst>
                <a:gd name="T0" fmla="*/ 0 w 32"/>
                <a:gd name="T1" fmla="*/ 0 h 9"/>
                <a:gd name="T2" fmla="*/ 0 w 32"/>
                <a:gd name="T3" fmla="*/ 8 h 9"/>
                <a:gd name="T4" fmla="*/ 32 w 32"/>
                <a:gd name="T5" fmla="*/ 9 h 9"/>
                <a:gd name="T6" fmla="*/ 32 w 32"/>
                <a:gd name="T7" fmla="*/ 1 h 9"/>
                <a:gd name="T8" fmla="*/ 0 w 32"/>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9">
                  <a:moveTo>
                    <a:pt x="0" y="0"/>
                  </a:moveTo>
                  <a:lnTo>
                    <a:pt x="0" y="8"/>
                  </a:lnTo>
                  <a:lnTo>
                    <a:pt x="32" y="9"/>
                  </a:lnTo>
                  <a:lnTo>
                    <a:pt x="32" y="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0" name="Rectangle 46">
              <a:extLst>
                <a:ext uri="{FF2B5EF4-FFF2-40B4-BE49-F238E27FC236}">
                  <a16:creationId xmlns:a16="http://schemas.microsoft.com/office/drawing/2014/main" id="{B73A54C2-D7AB-423A-A88B-189704E7C27C}"/>
                </a:ext>
              </a:extLst>
            </p:cNvPr>
            <p:cNvSpPr>
              <a:spLocks noChangeArrowheads="1"/>
            </p:cNvSpPr>
            <p:nvPr/>
          </p:nvSpPr>
          <p:spPr bwMode="auto">
            <a:xfrm>
              <a:off x="2170"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1" name="Rectangle 47">
              <a:extLst>
                <a:ext uri="{FF2B5EF4-FFF2-40B4-BE49-F238E27FC236}">
                  <a16:creationId xmlns:a16="http://schemas.microsoft.com/office/drawing/2014/main" id="{E7546AB6-CA3E-48F7-B97A-C6558C19B7FB}"/>
                </a:ext>
              </a:extLst>
            </p:cNvPr>
            <p:cNvSpPr>
              <a:spLocks noChangeArrowheads="1"/>
            </p:cNvSpPr>
            <p:nvPr/>
          </p:nvSpPr>
          <p:spPr bwMode="auto">
            <a:xfrm>
              <a:off x="2226"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2" name="Rectangle 48">
              <a:extLst>
                <a:ext uri="{FF2B5EF4-FFF2-40B4-BE49-F238E27FC236}">
                  <a16:creationId xmlns:a16="http://schemas.microsoft.com/office/drawing/2014/main" id="{B60AF098-3482-4E6E-B91A-E24D3D3B37F1}"/>
                </a:ext>
              </a:extLst>
            </p:cNvPr>
            <p:cNvSpPr>
              <a:spLocks noChangeArrowheads="1"/>
            </p:cNvSpPr>
            <p:nvPr/>
          </p:nvSpPr>
          <p:spPr bwMode="auto">
            <a:xfrm>
              <a:off x="2282"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3" name="Rectangle 49">
              <a:extLst>
                <a:ext uri="{FF2B5EF4-FFF2-40B4-BE49-F238E27FC236}">
                  <a16:creationId xmlns:a16="http://schemas.microsoft.com/office/drawing/2014/main" id="{9A3504A1-FA96-4CD7-AD44-F3F94FB3B62A}"/>
                </a:ext>
              </a:extLst>
            </p:cNvPr>
            <p:cNvSpPr>
              <a:spLocks noChangeArrowheads="1"/>
            </p:cNvSpPr>
            <p:nvPr/>
          </p:nvSpPr>
          <p:spPr bwMode="auto">
            <a:xfrm>
              <a:off x="2338"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4" name="Rectangle 50">
              <a:extLst>
                <a:ext uri="{FF2B5EF4-FFF2-40B4-BE49-F238E27FC236}">
                  <a16:creationId xmlns:a16="http://schemas.microsoft.com/office/drawing/2014/main" id="{1CA21A90-D191-4B31-A427-609410542F31}"/>
                </a:ext>
              </a:extLst>
            </p:cNvPr>
            <p:cNvSpPr>
              <a:spLocks noChangeArrowheads="1"/>
            </p:cNvSpPr>
            <p:nvPr/>
          </p:nvSpPr>
          <p:spPr bwMode="auto">
            <a:xfrm>
              <a:off x="2394"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5" name="Rectangle 51">
              <a:extLst>
                <a:ext uri="{FF2B5EF4-FFF2-40B4-BE49-F238E27FC236}">
                  <a16:creationId xmlns:a16="http://schemas.microsoft.com/office/drawing/2014/main" id="{2DC0DE42-0B14-4E28-BC67-65CA5203DBBA}"/>
                </a:ext>
              </a:extLst>
            </p:cNvPr>
            <p:cNvSpPr>
              <a:spLocks noChangeArrowheads="1"/>
            </p:cNvSpPr>
            <p:nvPr/>
          </p:nvSpPr>
          <p:spPr bwMode="auto">
            <a:xfrm>
              <a:off x="2450"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6" name="Rectangle 52">
              <a:extLst>
                <a:ext uri="{FF2B5EF4-FFF2-40B4-BE49-F238E27FC236}">
                  <a16:creationId xmlns:a16="http://schemas.microsoft.com/office/drawing/2014/main" id="{DF5D1076-2ADD-4429-BE9A-E1181FDBFA87}"/>
                </a:ext>
              </a:extLst>
            </p:cNvPr>
            <p:cNvSpPr>
              <a:spLocks noChangeArrowheads="1"/>
            </p:cNvSpPr>
            <p:nvPr/>
          </p:nvSpPr>
          <p:spPr bwMode="auto">
            <a:xfrm>
              <a:off x="2506"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7" name="Rectangle 53">
              <a:extLst>
                <a:ext uri="{FF2B5EF4-FFF2-40B4-BE49-F238E27FC236}">
                  <a16:creationId xmlns:a16="http://schemas.microsoft.com/office/drawing/2014/main" id="{43DA4CA8-DA53-476E-99E2-BC8180AD202B}"/>
                </a:ext>
              </a:extLst>
            </p:cNvPr>
            <p:cNvSpPr>
              <a:spLocks noChangeArrowheads="1"/>
            </p:cNvSpPr>
            <p:nvPr/>
          </p:nvSpPr>
          <p:spPr bwMode="auto">
            <a:xfrm>
              <a:off x="2562"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8" name="Rectangle 54">
              <a:extLst>
                <a:ext uri="{FF2B5EF4-FFF2-40B4-BE49-F238E27FC236}">
                  <a16:creationId xmlns:a16="http://schemas.microsoft.com/office/drawing/2014/main" id="{06264759-3784-4663-8E80-F93BFB3BD880}"/>
                </a:ext>
              </a:extLst>
            </p:cNvPr>
            <p:cNvSpPr>
              <a:spLocks noChangeArrowheads="1"/>
            </p:cNvSpPr>
            <p:nvPr/>
          </p:nvSpPr>
          <p:spPr bwMode="auto">
            <a:xfrm>
              <a:off x="2618"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49" name="Rectangle 55">
              <a:extLst>
                <a:ext uri="{FF2B5EF4-FFF2-40B4-BE49-F238E27FC236}">
                  <a16:creationId xmlns:a16="http://schemas.microsoft.com/office/drawing/2014/main" id="{EEC02BC5-2B31-4E4F-96E3-8C8082C49A26}"/>
                </a:ext>
              </a:extLst>
            </p:cNvPr>
            <p:cNvSpPr>
              <a:spLocks noChangeArrowheads="1"/>
            </p:cNvSpPr>
            <p:nvPr/>
          </p:nvSpPr>
          <p:spPr bwMode="auto">
            <a:xfrm>
              <a:off x="2674"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0" name="Rectangle 56">
              <a:extLst>
                <a:ext uri="{FF2B5EF4-FFF2-40B4-BE49-F238E27FC236}">
                  <a16:creationId xmlns:a16="http://schemas.microsoft.com/office/drawing/2014/main" id="{DB570034-8A34-47BC-8A35-71FAD8DDCF8F}"/>
                </a:ext>
              </a:extLst>
            </p:cNvPr>
            <p:cNvSpPr>
              <a:spLocks noChangeArrowheads="1"/>
            </p:cNvSpPr>
            <p:nvPr/>
          </p:nvSpPr>
          <p:spPr bwMode="auto">
            <a:xfrm>
              <a:off x="2730"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1" name="Rectangle 57">
              <a:extLst>
                <a:ext uri="{FF2B5EF4-FFF2-40B4-BE49-F238E27FC236}">
                  <a16:creationId xmlns:a16="http://schemas.microsoft.com/office/drawing/2014/main" id="{9E5BBCB6-ADB8-4A9A-9EE2-F0D246462661}"/>
                </a:ext>
              </a:extLst>
            </p:cNvPr>
            <p:cNvSpPr>
              <a:spLocks noChangeArrowheads="1"/>
            </p:cNvSpPr>
            <p:nvPr/>
          </p:nvSpPr>
          <p:spPr bwMode="auto">
            <a:xfrm>
              <a:off x="2786" y="3150"/>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2" name="Rectangle 58">
              <a:extLst>
                <a:ext uri="{FF2B5EF4-FFF2-40B4-BE49-F238E27FC236}">
                  <a16:creationId xmlns:a16="http://schemas.microsoft.com/office/drawing/2014/main" id="{8E89EACB-EB76-4902-8BB8-DB7CCDBE9B30}"/>
                </a:ext>
              </a:extLst>
            </p:cNvPr>
            <p:cNvSpPr>
              <a:spLocks noChangeArrowheads="1"/>
            </p:cNvSpPr>
            <p:nvPr/>
          </p:nvSpPr>
          <p:spPr bwMode="auto">
            <a:xfrm>
              <a:off x="2842" y="3151"/>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3" name="Rectangle 59">
              <a:extLst>
                <a:ext uri="{FF2B5EF4-FFF2-40B4-BE49-F238E27FC236}">
                  <a16:creationId xmlns:a16="http://schemas.microsoft.com/office/drawing/2014/main" id="{05D009E2-5B5E-497F-ADA2-502E7A22622A}"/>
                </a:ext>
              </a:extLst>
            </p:cNvPr>
            <p:cNvSpPr>
              <a:spLocks noChangeArrowheads="1"/>
            </p:cNvSpPr>
            <p:nvPr/>
          </p:nvSpPr>
          <p:spPr bwMode="auto">
            <a:xfrm>
              <a:off x="2898" y="3151"/>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4" name="Rectangle 60">
              <a:extLst>
                <a:ext uri="{FF2B5EF4-FFF2-40B4-BE49-F238E27FC236}">
                  <a16:creationId xmlns:a16="http://schemas.microsoft.com/office/drawing/2014/main" id="{C623CABC-9D2E-487F-AA82-CE450974866F}"/>
                </a:ext>
              </a:extLst>
            </p:cNvPr>
            <p:cNvSpPr>
              <a:spLocks noChangeArrowheads="1"/>
            </p:cNvSpPr>
            <p:nvPr/>
          </p:nvSpPr>
          <p:spPr bwMode="auto">
            <a:xfrm>
              <a:off x="2954" y="3151"/>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5" name="Rectangle 61">
              <a:extLst>
                <a:ext uri="{FF2B5EF4-FFF2-40B4-BE49-F238E27FC236}">
                  <a16:creationId xmlns:a16="http://schemas.microsoft.com/office/drawing/2014/main" id="{D4B3C940-38EE-4612-90B9-5DB92AEAC361}"/>
                </a:ext>
              </a:extLst>
            </p:cNvPr>
            <p:cNvSpPr>
              <a:spLocks noChangeArrowheads="1"/>
            </p:cNvSpPr>
            <p:nvPr/>
          </p:nvSpPr>
          <p:spPr bwMode="auto">
            <a:xfrm>
              <a:off x="3010" y="3151"/>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6" name="Rectangle 62">
              <a:extLst>
                <a:ext uri="{FF2B5EF4-FFF2-40B4-BE49-F238E27FC236}">
                  <a16:creationId xmlns:a16="http://schemas.microsoft.com/office/drawing/2014/main" id="{005CA6DB-795D-45D6-8BF0-CCEA25C55EEC}"/>
                </a:ext>
              </a:extLst>
            </p:cNvPr>
            <p:cNvSpPr>
              <a:spLocks noChangeArrowheads="1"/>
            </p:cNvSpPr>
            <p:nvPr/>
          </p:nvSpPr>
          <p:spPr bwMode="auto">
            <a:xfrm>
              <a:off x="3066" y="3151"/>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7" name="Rectangle 63">
              <a:extLst>
                <a:ext uri="{FF2B5EF4-FFF2-40B4-BE49-F238E27FC236}">
                  <a16:creationId xmlns:a16="http://schemas.microsoft.com/office/drawing/2014/main" id="{2C17DFE5-94EE-4839-B283-EEDB4BFD649C}"/>
                </a:ext>
              </a:extLst>
            </p:cNvPr>
            <p:cNvSpPr>
              <a:spLocks noChangeArrowheads="1"/>
            </p:cNvSpPr>
            <p:nvPr/>
          </p:nvSpPr>
          <p:spPr bwMode="auto">
            <a:xfrm>
              <a:off x="3122" y="3151"/>
              <a:ext cx="3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58" name="Rectangle 64">
              <a:extLst>
                <a:ext uri="{FF2B5EF4-FFF2-40B4-BE49-F238E27FC236}">
                  <a16:creationId xmlns:a16="http://schemas.microsoft.com/office/drawing/2014/main" id="{72143E14-D9E2-415A-88EC-A49EA8BB0737}"/>
                </a:ext>
              </a:extLst>
            </p:cNvPr>
            <p:cNvSpPr>
              <a:spLocks noChangeArrowheads="1"/>
            </p:cNvSpPr>
            <p:nvPr/>
          </p:nvSpPr>
          <p:spPr bwMode="auto">
            <a:xfrm>
              <a:off x="3178" y="3151"/>
              <a:ext cx="1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grpSp>
      <p:sp>
        <p:nvSpPr>
          <p:cNvPr id="51209" name="Rectangle 65">
            <a:extLst>
              <a:ext uri="{FF2B5EF4-FFF2-40B4-BE49-F238E27FC236}">
                <a16:creationId xmlns:a16="http://schemas.microsoft.com/office/drawing/2014/main" id="{530DEA9D-290E-4092-81A0-88D5531F2454}"/>
              </a:ext>
            </a:extLst>
          </p:cNvPr>
          <p:cNvSpPr>
            <a:spLocks noChangeArrowheads="1"/>
          </p:cNvSpPr>
          <p:nvPr>
            <p:custDataLst>
              <p:tags r:id="rId8"/>
            </p:custDataLst>
          </p:nvPr>
        </p:nvSpPr>
        <p:spPr bwMode="auto">
          <a:xfrm>
            <a:off x="5954713" y="5961063"/>
            <a:ext cx="4064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10" name="Rectangle 66">
            <a:extLst>
              <a:ext uri="{FF2B5EF4-FFF2-40B4-BE49-F238E27FC236}">
                <a16:creationId xmlns:a16="http://schemas.microsoft.com/office/drawing/2014/main" id="{55ED96F5-47AC-485A-9773-E9EEBEB0BE66}"/>
              </a:ext>
            </a:extLst>
          </p:cNvPr>
          <p:cNvSpPr>
            <a:spLocks noChangeArrowheads="1"/>
          </p:cNvSpPr>
          <p:nvPr>
            <p:custDataLst>
              <p:tags r:id="rId9"/>
            </p:custDataLst>
          </p:nvPr>
        </p:nvSpPr>
        <p:spPr bwMode="auto">
          <a:xfrm>
            <a:off x="5954713" y="5964238"/>
            <a:ext cx="5715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Temps</a:t>
            </a:r>
          </a:p>
        </p:txBody>
      </p:sp>
      <p:sp>
        <p:nvSpPr>
          <p:cNvPr id="51211" name="Freeform 67">
            <a:extLst>
              <a:ext uri="{FF2B5EF4-FFF2-40B4-BE49-F238E27FC236}">
                <a16:creationId xmlns:a16="http://schemas.microsoft.com/office/drawing/2014/main" id="{21D5DCE8-28FA-4A3F-A6DE-E9B3E5E58EB6}"/>
              </a:ext>
            </a:extLst>
          </p:cNvPr>
          <p:cNvSpPr>
            <a:spLocks/>
          </p:cNvSpPr>
          <p:nvPr>
            <p:custDataLst>
              <p:tags r:id="rId10"/>
            </p:custDataLst>
          </p:nvPr>
        </p:nvSpPr>
        <p:spPr bwMode="auto">
          <a:xfrm>
            <a:off x="2817813" y="3429000"/>
            <a:ext cx="2736850" cy="2198688"/>
          </a:xfrm>
          <a:custGeom>
            <a:avLst/>
            <a:gdLst>
              <a:gd name="T0" fmla="*/ 2147483646 w 1546"/>
              <a:gd name="T1" fmla="*/ 2147483646 h 1204"/>
              <a:gd name="T2" fmla="*/ 2147483646 w 1546"/>
              <a:gd name="T3" fmla="*/ 2147483646 h 1204"/>
              <a:gd name="T4" fmla="*/ 2147483646 w 1546"/>
              <a:gd name="T5" fmla="*/ 2147483646 h 1204"/>
              <a:gd name="T6" fmla="*/ 2147483646 w 1546"/>
              <a:gd name="T7" fmla="*/ 2147483646 h 1204"/>
              <a:gd name="T8" fmla="*/ 2147483646 w 1546"/>
              <a:gd name="T9" fmla="*/ 2147483646 h 1204"/>
              <a:gd name="T10" fmla="*/ 2147483646 w 1546"/>
              <a:gd name="T11" fmla="*/ 2147483646 h 1204"/>
              <a:gd name="T12" fmla="*/ 2147483646 w 1546"/>
              <a:gd name="T13" fmla="*/ 2147483646 h 1204"/>
              <a:gd name="T14" fmla="*/ 2147483646 w 1546"/>
              <a:gd name="T15" fmla="*/ 2147483646 h 1204"/>
              <a:gd name="T16" fmla="*/ 2147483646 w 1546"/>
              <a:gd name="T17" fmla="*/ 2147483646 h 1204"/>
              <a:gd name="T18" fmla="*/ 2147483646 w 1546"/>
              <a:gd name="T19" fmla="*/ 2147483646 h 1204"/>
              <a:gd name="T20" fmla="*/ 2147483646 w 1546"/>
              <a:gd name="T21" fmla="*/ 2147483646 h 1204"/>
              <a:gd name="T22" fmla="*/ 2147483646 w 1546"/>
              <a:gd name="T23" fmla="*/ 2147483646 h 1204"/>
              <a:gd name="T24" fmla="*/ 2147483646 w 1546"/>
              <a:gd name="T25" fmla="*/ 2147483646 h 1204"/>
              <a:gd name="T26" fmla="*/ 2147483646 w 1546"/>
              <a:gd name="T27" fmla="*/ 2147483646 h 1204"/>
              <a:gd name="T28" fmla="*/ 2147483646 w 1546"/>
              <a:gd name="T29" fmla="*/ 2147483646 h 1204"/>
              <a:gd name="T30" fmla="*/ 2147483646 w 1546"/>
              <a:gd name="T31" fmla="*/ 2147483646 h 1204"/>
              <a:gd name="T32" fmla="*/ 2147483646 w 1546"/>
              <a:gd name="T33" fmla="*/ 2147483646 h 1204"/>
              <a:gd name="T34" fmla="*/ 2147483646 w 1546"/>
              <a:gd name="T35" fmla="*/ 2147483646 h 1204"/>
              <a:gd name="T36" fmla="*/ 2147483646 w 1546"/>
              <a:gd name="T37" fmla="*/ 2147483646 h 1204"/>
              <a:gd name="T38" fmla="*/ 2147483646 w 1546"/>
              <a:gd name="T39" fmla="*/ 2147483646 h 1204"/>
              <a:gd name="T40" fmla="*/ 2147483646 w 1546"/>
              <a:gd name="T41" fmla="*/ 2147483646 h 1204"/>
              <a:gd name="T42" fmla="*/ 2147483646 w 1546"/>
              <a:gd name="T43" fmla="*/ 2147483646 h 1204"/>
              <a:gd name="T44" fmla="*/ 2147483646 w 1546"/>
              <a:gd name="T45" fmla="*/ 2147483646 h 1204"/>
              <a:gd name="T46" fmla="*/ 2147483646 w 1546"/>
              <a:gd name="T47" fmla="*/ 2147483646 h 1204"/>
              <a:gd name="T48" fmla="*/ 2147483646 w 1546"/>
              <a:gd name="T49" fmla="*/ 2147483646 h 1204"/>
              <a:gd name="T50" fmla="*/ 2147483646 w 1546"/>
              <a:gd name="T51" fmla="*/ 2147483646 h 1204"/>
              <a:gd name="T52" fmla="*/ 2147483646 w 1546"/>
              <a:gd name="T53" fmla="*/ 2147483646 h 1204"/>
              <a:gd name="T54" fmla="*/ 2147483646 w 1546"/>
              <a:gd name="T55" fmla="*/ 2147483646 h 1204"/>
              <a:gd name="T56" fmla="*/ 2147483646 w 1546"/>
              <a:gd name="T57" fmla="*/ 2147483646 h 1204"/>
              <a:gd name="T58" fmla="*/ 2147483646 w 1546"/>
              <a:gd name="T59" fmla="*/ 2147483646 h 1204"/>
              <a:gd name="T60" fmla="*/ 2147483646 w 1546"/>
              <a:gd name="T61" fmla="*/ 2147483646 h 1204"/>
              <a:gd name="T62" fmla="*/ 2147483646 w 1546"/>
              <a:gd name="T63" fmla="*/ 2147483646 h 1204"/>
              <a:gd name="T64" fmla="*/ 2147483646 w 1546"/>
              <a:gd name="T65" fmla="*/ 2147483646 h 1204"/>
              <a:gd name="T66" fmla="*/ 2147483646 w 1546"/>
              <a:gd name="T67" fmla="*/ 2147483646 h 1204"/>
              <a:gd name="T68" fmla="*/ 2147483646 w 1546"/>
              <a:gd name="T69" fmla="*/ 2147483646 h 1204"/>
              <a:gd name="T70" fmla="*/ 2147483646 w 1546"/>
              <a:gd name="T71" fmla="*/ 2147483646 h 1204"/>
              <a:gd name="T72" fmla="*/ 2147483646 w 1546"/>
              <a:gd name="T73" fmla="*/ 2147483646 h 1204"/>
              <a:gd name="T74" fmla="*/ 2147483646 w 1546"/>
              <a:gd name="T75" fmla="*/ 2147483646 h 1204"/>
              <a:gd name="T76" fmla="*/ 2147483646 w 1546"/>
              <a:gd name="T77" fmla="*/ 2147483646 h 1204"/>
              <a:gd name="T78" fmla="*/ 2147483646 w 1546"/>
              <a:gd name="T79" fmla="*/ 2147483646 h 1204"/>
              <a:gd name="T80" fmla="*/ 2147483646 w 1546"/>
              <a:gd name="T81" fmla="*/ 2147483646 h 1204"/>
              <a:gd name="T82" fmla="*/ 2147483646 w 1546"/>
              <a:gd name="T83" fmla="*/ 2147483646 h 1204"/>
              <a:gd name="T84" fmla="*/ 2147483646 w 1546"/>
              <a:gd name="T85" fmla="*/ 2147483646 h 1204"/>
              <a:gd name="T86" fmla="*/ 2147483646 w 1546"/>
              <a:gd name="T87" fmla="*/ 2147483646 h 1204"/>
              <a:gd name="T88" fmla="*/ 2147483646 w 1546"/>
              <a:gd name="T89" fmla="*/ 2147483646 h 1204"/>
              <a:gd name="T90" fmla="*/ 2147483646 w 1546"/>
              <a:gd name="T91" fmla="*/ 2147483646 h 1204"/>
              <a:gd name="T92" fmla="*/ 2147483646 w 1546"/>
              <a:gd name="T93" fmla="*/ 2147483646 h 1204"/>
              <a:gd name="T94" fmla="*/ 2147483646 w 1546"/>
              <a:gd name="T95" fmla="*/ 2147483646 h 1204"/>
              <a:gd name="T96" fmla="*/ 2147483646 w 1546"/>
              <a:gd name="T97" fmla="*/ 2147483646 h 1204"/>
              <a:gd name="T98" fmla="*/ 2147483646 w 1546"/>
              <a:gd name="T99" fmla="*/ 2147483646 h 1204"/>
              <a:gd name="T100" fmla="*/ 2147483646 w 1546"/>
              <a:gd name="T101" fmla="*/ 2147483646 h 1204"/>
              <a:gd name="T102" fmla="*/ 2147483646 w 1546"/>
              <a:gd name="T103" fmla="*/ 2147483646 h 1204"/>
              <a:gd name="T104" fmla="*/ 2147483646 w 1546"/>
              <a:gd name="T105" fmla="*/ 2147483646 h 1204"/>
              <a:gd name="T106" fmla="*/ 2147483646 w 1546"/>
              <a:gd name="T107" fmla="*/ 2147483646 h 1204"/>
              <a:gd name="T108" fmla="*/ 2147483646 w 1546"/>
              <a:gd name="T109" fmla="*/ 2147483646 h 1204"/>
              <a:gd name="T110" fmla="*/ 2147483646 w 1546"/>
              <a:gd name="T111" fmla="*/ 2147483646 h 1204"/>
              <a:gd name="T112" fmla="*/ 2147483646 w 1546"/>
              <a:gd name="T113" fmla="*/ 2147483646 h 1204"/>
              <a:gd name="T114" fmla="*/ 2147483646 w 1546"/>
              <a:gd name="T115" fmla="*/ 2147483646 h 1204"/>
              <a:gd name="T116" fmla="*/ 2147483646 w 1546"/>
              <a:gd name="T117" fmla="*/ 2147483646 h 1204"/>
              <a:gd name="T118" fmla="*/ 2147483646 w 1546"/>
              <a:gd name="T119" fmla="*/ 2147483646 h 1204"/>
              <a:gd name="T120" fmla="*/ 2147483646 w 1546"/>
              <a:gd name="T121" fmla="*/ 2147483646 h 1204"/>
              <a:gd name="T122" fmla="*/ 2147483646 w 1546"/>
              <a:gd name="T123" fmla="*/ 2147483646 h 120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46" h="1204">
                <a:moveTo>
                  <a:pt x="0" y="669"/>
                </a:moveTo>
                <a:lnTo>
                  <a:pt x="11" y="672"/>
                </a:lnTo>
                <a:lnTo>
                  <a:pt x="13" y="660"/>
                </a:lnTo>
                <a:lnTo>
                  <a:pt x="16" y="648"/>
                </a:lnTo>
                <a:lnTo>
                  <a:pt x="19" y="633"/>
                </a:lnTo>
                <a:lnTo>
                  <a:pt x="23" y="617"/>
                </a:lnTo>
                <a:lnTo>
                  <a:pt x="27" y="599"/>
                </a:lnTo>
                <a:lnTo>
                  <a:pt x="31" y="581"/>
                </a:lnTo>
                <a:lnTo>
                  <a:pt x="40" y="541"/>
                </a:lnTo>
                <a:lnTo>
                  <a:pt x="49" y="500"/>
                </a:lnTo>
                <a:lnTo>
                  <a:pt x="54" y="480"/>
                </a:lnTo>
                <a:lnTo>
                  <a:pt x="59" y="460"/>
                </a:lnTo>
                <a:lnTo>
                  <a:pt x="63" y="442"/>
                </a:lnTo>
                <a:lnTo>
                  <a:pt x="68" y="425"/>
                </a:lnTo>
                <a:lnTo>
                  <a:pt x="72" y="409"/>
                </a:lnTo>
                <a:lnTo>
                  <a:pt x="76" y="398"/>
                </a:lnTo>
                <a:lnTo>
                  <a:pt x="83" y="372"/>
                </a:lnTo>
                <a:lnTo>
                  <a:pt x="91" y="348"/>
                </a:lnTo>
                <a:lnTo>
                  <a:pt x="98" y="326"/>
                </a:lnTo>
                <a:lnTo>
                  <a:pt x="105" y="308"/>
                </a:lnTo>
                <a:lnTo>
                  <a:pt x="99" y="308"/>
                </a:lnTo>
                <a:lnTo>
                  <a:pt x="104" y="312"/>
                </a:lnTo>
                <a:lnTo>
                  <a:pt x="107" y="304"/>
                </a:lnTo>
                <a:lnTo>
                  <a:pt x="111" y="297"/>
                </a:lnTo>
                <a:lnTo>
                  <a:pt x="115" y="291"/>
                </a:lnTo>
                <a:lnTo>
                  <a:pt x="119" y="286"/>
                </a:lnTo>
                <a:lnTo>
                  <a:pt x="123" y="283"/>
                </a:lnTo>
                <a:lnTo>
                  <a:pt x="118" y="278"/>
                </a:lnTo>
                <a:lnTo>
                  <a:pt x="121" y="284"/>
                </a:lnTo>
                <a:lnTo>
                  <a:pt x="124" y="282"/>
                </a:lnTo>
                <a:lnTo>
                  <a:pt x="122" y="276"/>
                </a:lnTo>
                <a:lnTo>
                  <a:pt x="122" y="282"/>
                </a:lnTo>
                <a:lnTo>
                  <a:pt x="126" y="282"/>
                </a:lnTo>
                <a:lnTo>
                  <a:pt x="126" y="276"/>
                </a:lnTo>
                <a:lnTo>
                  <a:pt x="123" y="281"/>
                </a:lnTo>
                <a:lnTo>
                  <a:pt x="128" y="283"/>
                </a:lnTo>
                <a:lnTo>
                  <a:pt x="132" y="285"/>
                </a:lnTo>
                <a:lnTo>
                  <a:pt x="134" y="280"/>
                </a:lnTo>
                <a:lnTo>
                  <a:pt x="130" y="284"/>
                </a:lnTo>
                <a:lnTo>
                  <a:pt x="134" y="288"/>
                </a:lnTo>
                <a:lnTo>
                  <a:pt x="138" y="294"/>
                </a:lnTo>
                <a:lnTo>
                  <a:pt x="143" y="301"/>
                </a:lnTo>
                <a:lnTo>
                  <a:pt x="147" y="309"/>
                </a:lnTo>
                <a:lnTo>
                  <a:pt x="152" y="318"/>
                </a:lnTo>
                <a:lnTo>
                  <a:pt x="156" y="328"/>
                </a:lnTo>
                <a:lnTo>
                  <a:pt x="161" y="324"/>
                </a:lnTo>
                <a:lnTo>
                  <a:pt x="155" y="324"/>
                </a:lnTo>
                <a:lnTo>
                  <a:pt x="159" y="335"/>
                </a:lnTo>
                <a:lnTo>
                  <a:pt x="168" y="361"/>
                </a:lnTo>
                <a:lnTo>
                  <a:pt x="177" y="390"/>
                </a:lnTo>
                <a:lnTo>
                  <a:pt x="185" y="422"/>
                </a:lnTo>
                <a:lnTo>
                  <a:pt x="194" y="457"/>
                </a:lnTo>
                <a:lnTo>
                  <a:pt x="195" y="465"/>
                </a:lnTo>
                <a:lnTo>
                  <a:pt x="196" y="476"/>
                </a:lnTo>
                <a:lnTo>
                  <a:pt x="198" y="488"/>
                </a:lnTo>
                <a:lnTo>
                  <a:pt x="199" y="500"/>
                </a:lnTo>
                <a:lnTo>
                  <a:pt x="202" y="528"/>
                </a:lnTo>
                <a:lnTo>
                  <a:pt x="204" y="559"/>
                </a:lnTo>
                <a:lnTo>
                  <a:pt x="207" y="591"/>
                </a:lnTo>
                <a:lnTo>
                  <a:pt x="209" y="625"/>
                </a:lnTo>
                <a:lnTo>
                  <a:pt x="211" y="659"/>
                </a:lnTo>
                <a:lnTo>
                  <a:pt x="213" y="692"/>
                </a:lnTo>
                <a:lnTo>
                  <a:pt x="215" y="724"/>
                </a:lnTo>
                <a:lnTo>
                  <a:pt x="217" y="754"/>
                </a:lnTo>
                <a:lnTo>
                  <a:pt x="219" y="781"/>
                </a:lnTo>
                <a:lnTo>
                  <a:pt x="220" y="793"/>
                </a:lnTo>
                <a:lnTo>
                  <a:pt x="221" y="804"/>
                </a:lnTo>
                <a:lnTo>
                  <a:pt x="222" y="814"/>
                </a:lnTo>
                <a:lnTo>
                  <a:pt x="223" y="823"/>
                </a:lnTo>
                <a:lnTo>
                  <a:pt x="224" y="830"/>
                </a:lnTo>
                <a:lnTo>
                  <a:pt x="226" y="836"/>
                </a:lnTo>
                <a:lnTo>
                  <a:pt x="227" y="840"/>
                </a:lnTo>
                <a:lnTo>
                  <a:pt x="228" y="845"/>
                </a:lnTo>
                <a:lnTo>
                  <a:pt x="230" y="848"/>
                </a:lnTo>
                <a:lnTo>
                  <a:pt x="232" y="849"/>
                </a:lnTo>
                <a:lnTo>
                  <a:pt x="233" y="849"/>
                </a:lnTo>
                <a:lnTo>
                  <a:pt x="236" y="850"/>
                </a:lnTo>
                <a:lnTo>
                  <a:pt x="238" y="849"/>
                </a:lnTo>
                <a:lnTo>
                  <a:pt x="240" y="848"/>
                </a:lnTo>
                <a:lnTo>
                  <a:pt x="241" y="848"/>
                </a:lnTo>
                <a:lnTo>
                  <a:pt x="243" y="845"/>
                </a:lnTo>
                <a:lnTo>
                  <a:pt x="245" y="840"/>
                </a:lnTo>
                <a:lnTo>
                  <a:pt x="246" y="835"/>
                </a:lnTo>
                <a:lnTo>
                  <a:pt x="248" y="828"/>
                </a:lnTo>
                <a:lnTo>
                  <a:pt x="249" y="819"/>
                </a:lnTo>
                <a:lnTo>
                  <a:pt x="251" y="809"/>
                </a:lnTo>
                <a:lnTo>
                  <a:pt x="252" y="797"/>
                </a:lnTo>
                <a:lnTo>
                  <a:pt x="254" y="783"/>
                </a:lnTo>
                <a:lnTo>
                  <a:pt x="255" y="768"/>
                </a:lnTo>
                <a:lnTo>
                  <a:pt x="257" y="752"/>
                </a:lnTo>
                <a:lnTo>
                  <a:pt x="259" y="735"/>
                </a:lnTo>
                <a:lnTo>
                  <a:pt x="262" y="697"/>
                </a:lnTo>
                <a:lnTo>
                  <a:pt x="265" y="657"/>
                </a:lnTo>
                <a:lnTo>
                  <a:pt x="269" y="615"/>
                </a:lnTo>
                <a:lnTo>
                  <a:pt x="273" y="573"/>
                </a:lnTo>
                <a:lnTo>
                  <a:pt x="277" y="530"/>
                </a:lnTo>
                <a:lnTo>
                  <a:pt x="281" y="489"/>
                </a:lnTo>
                <a:lnTo>
                  <a:pt x="285" y="450"/>
                </a:lnTo>
                <a:lnTo>
                  <a:pt x="287" y="431"/>
                </a:lnTo>
                <a:lnTo>
                  <a:pt x="289" y="414"/>
                </a:lnTo>
                <a:lnTo>
                  <a:pt x="292" y="397"/>
                </a:lnTo>
                <a:lnTo>
                  <a:pt x="294" y="382"/>
                </a:lnTo>
                <a:lnTo>
                  <a:pt x="296" y="368"/>
                </a:lnTo>
                <a:lnTo>
                  <a:pt x="299" y="356"/>
                </a:lnTo>
                <a:lnTo>
                  <a:pt x="301" y="345"/>
                </a:lnTo>
                <a:lnTo>
                  <a:pt x="304" y="338"/>
                </a:lnTo>
                <a:lnTo>
                  <a:pt x="307" y="328"/>
                </a:lnTo>
                <a:lnTo>
                  <a:pt x="301" y="328"/>
                </a:lnTo>
                <a:lnTo>
                  <a:pt x="305" y="333"/>
                </a:lnTo>
                <a:lnTo>
                  <a:pt x="308" y="326"/>
                </a:lnTo>
                <a:lnTo>
                  <a:pt x="311" y="321"/>
                </a:lnTo>
                <a:lnTo>
                  <a:pt x="314" y="316"/>
                </a:lnTo>
                <a:lnTo>
                  <a:pt x="320" y="309"/>
                </a:lnTo>
                <a:lnTo>
                  <a:pt x="315" y="305"/>
                </a:lnTo>
                <a:lnTo>
                  <a:pt x="318" y="310"/>
                </a:lnTo>
                <a:lnTo>
                  <a:pt x="324" y="306"/>
                </a:lnTo>
                <a:lnTo>
                  <a:pt x="322" y="301"/>
                </a:lnTo>
                <a:lnTo>
                  <a:pt x="322" y="307"/>
                </a:lnTo>
                <a:lnTo>
                  <a:pt x="329" y="306"/>
                </a:lnTo>
                <a:lnTo>
                  <a:pt x="335" y="306"/>
                </a:lnTo>
                <a:lnTo>
                  <a:pt x="335" y="300"/>
                </a:lnTo>
                <a:lnTo>
                  <a:pt x="333" y="306"/>
                </a:lnTo>
                <a:lnTo>
                  <a:pt x="340" y="308"/>
                </a:lnTo>
                <a:lnTo>
                  <a:pt x="347" y="312"/>
                </a:lnTo>
                <a:lnTo>
                  <a:pt x="362" y="321"/>
                </a:lnTo>
                <a:lnTo>
                  <a:pt x="369" y="325"/>
                </a:lnTo>
                <a:lnTo>
                  <a:pt x="376" y="328"/>
                </a:lnTo>
                <a:lnTo>
                  <a:pt x="383" y="330"/>
                </a:lnTo>
                <a:lnTo>
                  <a:pt x="385" y="330"/>
                </a:lnTo>
                <a:lnTo>
                  <a:pt x="392" y="331"/>
                </a:lnTo>
                <a:lnTo>
                  <a:pt x="395" y="330"/>
                </a:lnTo>
                <a:lnTo>
                  <a:pt x="401" y="328"/>
                </a:lnTo>
                <a:lnTo>
                  <a:pt x="403" y="327"/>
                </a:lnTo>
                <a:lnTo>
                  <a:pt x="409" y="323"/>
                </a:lnTo>
                <a:lnTo>
                  <a:pt x="416" y="316"/>
                </a:lnTo>
                <a:lnTo>
                  <a:pt x="422" y="308"/>
                </a:lnTo>
                <a:lnTo>
                  <a:pt x="427" y="298"/>
                </a:lnTo>
                <a:lnTo>
                  <a:pt x="433" y="288"/>
                </a:lnTo>
                <a:lnTo>
                  <a:pt x="445" y="265"/>
                </a:lnTo>
                <a:lnTo>
                  <a:pt x="456" y="240"/>
                </a:lnTo>
                <a:lnTo>
                  <a:pt x="467" y="214"/>
                </a:lnTo>
                <a:lnTo>
                  <a:pt x="479" y="189"/>
                </a:lnTo>
                <a:lnTo>
                  <a:pt x="491" y="165"/>
                </a:lnTo>
                <a:lnTo>
                  <a:pt x="498" y="154"/>
                </a:lnTo>
                <a:lnTo>
                  <a:pt x="504" y="144"/>
                </a:lnTo>
                <a:lnTo>
                  <a:pt x="511" y="133"/>
                </a:lnTo>
                <a:lnTo>
                  <a:pt x="519" y="122"/>
                </a:lnTo>
                <a:lnTo>
                  <a:pt x="534" y="97"/>
                </a:lnTo>
                <a:lnTo>
                  <a:pt x="551" y="71"/>
                </a:lnTo>
                <a:lnTo>
                  <a:pt x="559" y="59"/>
                </a:lnTo>
                <a:lnTo>
                  <a:pt x="568" y="47"/>
                </a:lnTo>
                <a:lnTo>
                  <a:pt x="576" y="37"/>
                </a:lnTo>
                <a:lnTo>
                  <a:pt x="584" y="27"/>
                </a:lnTo>
                <a:lnTo>
                  <a:pt x="592" y="20"/>
                </a:lnTo>
                <a:lnTo>
                  <a:pt x="600" y="14"/>
                </a:lnTo>
                <a:lnTo>
                  <a:pt x="595" y="10"/>
                </a:lnTo>
                <a:lnTo>
                  <a:pt x="598" y="15"/>
                </a:lnTo>
                <a:lnTo>
                  <a:pt x="605" y="12"/>
                </a:lnTo>
                <a:lnTo>
                  <a:pt x="602" y="6"/>
                </a:lnTo>
                <a:lnTo>
                  <a:pt x="602" y="12"/>
                </a:lnTo>
                <a:lnTo>
                  <a:pt x="609" y="12"/>
                </a:lnTo>
                <a:lnTo>
                  <a:pt x="609" y="6"/>
                </a:lnTo>
                <a:lnTo>
                  <a:pt x="606" y="11"/>
                </a:lnTo>
                <a:lnTo>
                  <a:pt x="612" y="14"/>
                </a:lnTo>
                <a:lnTo>
                  <a:pt x="615" y="8"/>
                </a:lnTo>
                <a:lnTo>
                  <a:pt x="610" y="13"/>
                </a:lnTo>
                <a:lnTo>
                  <a:pt x="616" y="18"/>
                </a:lnTo>
                <a:lnTo>
                  <a:pt x="620" y="14"/>
                </a:lnTo>
                <a:lnTo>
                  <a:pt x="616" y="18"/>
                </a:lnTo>
                <a:lnTo>
                  <a:pt x="618" y="23"/>
                </a:lnTo>
                <a:lnTo>
                  <a:pt x="622" y="18"/>
                </a:lnTo>
                <a:lnTo>
                  <a:pt x="616" y="18"/>
                </a:lnTo>
                <a:lnTo>
                  <a:pt x="619" y="24"/>
                </a:lnTo>
                <a:lnTo>
                  <a:pt x="621" y="30"/>
                </a:lnTo>
                <a:lnTo>
                  <a:pt x="622" y="38"/>
                </a:lnTo>
                <a:lnTo>
                  <a:pt x="626" y="55"/>
                </a:lnTo>
                <a:lnTo>
                  <a:pt x="629" y="76"/>
                </a:lnTo>
                <a:lnTo>
                  <a:pt x="631" y="98"/>
                </a:lnTo>
                <a:lnTo>
                  <a:pt x="633" y="124"/>
                </a:lnTo>
                <a:lnTo>
                  <a:pt x="635" y="150"/>
                </a:lnTo>
                <a:lnTo>
                  <a:pt x="636" y="178"/>
                </a:lnTo>
                <a:lnTo>
                  <a:pt x="639" y="235"/>
                </a:lnTo>
                <a:lnTo>
                  <a:pt x="640" y="263"/>
                </a:lnTo>
                <a:lnTo>
                  <a:pt x="642" y="291"/>
                </a:lnTo>
                <a:lnTo>
                  <a:pt x="643" y="317"/>
                </a:lnTo>
                <a:lnTo>
                  <a:pt x="645" y="342"/>
                </a:lnTo>
                <a:lnTo>
                  <a:pt x="647" y="364"/>
                </a:lnTo>
                <a:lnTo>
                  <a:pt x="650" y="385"/>
                </a:lnTo>
                <a:lnTo>
                  <a:pt x="651" y="401"/>
                </a:lnTo>
                <a:lnTo>
                  <a:pt x="654" y="417"/>
                </a:lnTo>
                <a:lnTo>
                  <a:pt x="656" y="431"/>
                </a:lnTo>
                <a:lnTo>
                  <a:pt x="659" y="444"/>
                </a:lnTo>
                <a:lnTo>
                  <a:pt x="663" y="468"/>
                </a:lnTo>
                <a:lnTo>
                  <a:pt x="668" y="489"/>
                </a:lnTo>
                <a:lnTo>
                  <a:pt x="674" y="511"/>
                </a:lnTo>
                <a:lnTo>
                  <a:pt x="676" y="523"/>
                </a:lnTo>
                <a:lnTo>
                  <a:pt x="679" y="536"/>
                </a:lnTo>
                <a:lnTo>
                  <a:pt x="682" y="549"/>
                </a:lnTo>
                <a:lnTo>
                  <a:pt x="685" y="564"/>
                </a:lnTo>
                <a:lnTo>
                  <a:pt x="689" y="581"/>
                </a:lnTo>
                <a:lnTo>
                  <a:pt x="693" y="600"/>
                </a:lnTo>
                <a:lnTo>
                  <a:pt x="695" y="620"/>
                </a:lnTo>
                <a:lnTo>
                  <a:pt x="699" y="643"/>
                </a:lnTo>
                <a:lnTo>
                  <a:pt x="703" y="668"/>
                </a:lnTo>
                <a:lnTo>
                  <a:pt x="707" y="695"/>
                </a:lnTo>
                <a:lnTo>
                  <a:pt x="710" y="722"/>
                </a:lnTo>
                <a:lnTo>
                  <a:pt x="714" y="751"/>
                </a:lnTo>
                <a:lnTo>
                  <a:pt x="723" y="810"/>
                </a:lnTo>
                <a:lnTo>
                  <a:pt x="727" y="839"/>
                </a:lnTo>
                <a:lnTo>
                  <a:pt x="731" y="868"/>
                </a:lnTo>
                <a:lnTo>
                  <a:pt x="735" y="895"/>
                </a:lnTo>
                <a:lnTo>
                  <a:pt x="739" y="921"/>
                </a:lnTo>
                <a:lnTo>
                  <a:pt x="743" y="946"/>
                </a:lnTo>
                <a:lnTo>
                  <a:pt x="748" y="968"/>
                </a:lnTo>
                <a:lnTo>
                  <a:pt x="752" y="987"/>
                </a:lnTo>
                <a:lnTo>
                  <a:pt x="757" y="1006"/>
                </a:lnTo>
                <a:lnTo>
                  <a:pt x="760" y="1019"/>
                </a:lnTo>
                <a:lnTo>
                  <a:pt x="765" y="1032"/>
                </a:lnTo>
                <a:lnTo>
                  <a:pt x="770" y="1045"/>
                </a:lnTo>
                <a:lnTo>
                  <a:pt x="771" y="1049"/>
                </a:lnTo>
                <a:lnTo>
                  <a:pt x="776" y="1061"/>
                </a:lnTo>
                <a:lnTo>
                  <a:pt x="781" y="1071"/>
                </a:lnTo>
                <a:lnTo>
                  <a:pt x="786" y="1079"/>
                </a:lnTo>
                <a:lnTo>
                  <a:pt x="791" y="1087"/>
                </a:lnTo>
                <a:lnTo>
                  <a:pt x="796" y="1093"/>
                </a:lnTo>
                <a:lnTo>
                  <a:pt x="801" y="1098"/>
                </a:lnTo>
                <a:lnTo>
                  <a:pt x="803" y="1099"/>
                </a:lnTo>
                <a:lnTo>
                  <a:pt x="808" y="1102"/>
                </a:lnTo>
                <a:lnTo>
                  <a:pt x="812" y="1103"/>
                </a:lnTo>
                <a:lnTo>
                  <a:pt x="815" y="1104"/>
                </a:lnTo>
                <a:lnTo>
                  <a:pt x="819" y="1104"/>
                </a:lnTo>
                <a:lnTo>
                  <a:pt x="822" y="1104"/>
                </a:lnTo>
                <a:lnTo>
                  <a:pt x="826" y="1102"/>
                </a:lnTo>
                <a:lnTo>
                  <a:pt x="828" y="1101"/>
                </a:lnTo>
                <a:lnTo>
                  <a:pt x="832" y="1098"/>
                </a:lnTo>
                <a:lnTo>
                  <a:pt x="836" y="1093"/>
                </a:lnTo>
                <a:lnTo>
                  <a:pt x="840" y="1085"/>
                </a:lnTo>
                <a:lnTo>
                  <a:pt x="835" y="1082"/>
                </a:lnTo>
                <a:lnTo>
                  <a:pt x="840" y="1085"/>
                </a:lnTo>
                <a:lnTo>
                  <a:pt x="843" y="1077"/>
                </a:lnTo>
                <a:lnTo>
                  <a:pt x="844" y="1073"/>
                </a:lnTo>
                <a:lnTo>
                  <a:pt x="847" y="1060"/>
                </a:lnTo>
                <a:lnTo>
                  <a:pt x="850" y="1045"/>
                </a:lnTo>
                <a:lnTo>
                  <a:pt x="852" y="1027"/>
                </a:lnTo>
                <a:lnTo>
                  <a:pt x="854" y="1007"/>
                </a:lnTo>
                <a:lnTo>
                  <a:pt x="856" y="985"/>
                </a:lnTo>
                <a:lnTo>
                  <a:pt x="858" y="962"/>
                </a:lnTo>
                <a:lnTo>
                  <a:pt x="860" y="939"/>
                </a:lnTo>
                <a:lnTo>
                  <a:pt x="864" y="890"/>
                </a:lnTo>
                <a:lnTo>
                  <a:pt x="868" y="842"/>
                </a:lnTo>
                <a:lnTo>
                  <a:pt x="871" y="819"/>
                </a:lnTo>
                <a:lnTo>
                  <a:pt x="873" y="797"/>
                </a:lnTo>
                <a:lnTo>
                  <a:pt x="877" y="778"/>
                </a:lnTo>
                <a:lnTo>
                  <a:pt x="880" y="761"/>
                </a:lnTo>
                <a:lnTo>
                  <a:pt x="874" y="760"/>
                </a:lnTo>
                <a:lnTo>
                  <a:pt x="880" y="762"/>
                </a:lnTo>
                <a:lnTo>
                  <a:pt x="889" y="726"/>
                </a:lnTo>
                <a:lnTo>
                  <a:pt x="898" y="691"/>
                </a:lnTo>
                <a:lnTo>
                  <a:pt x="909" y="657"/>
                </a:lnTo>
                <a:lnTo>
                  <a:pt x="914" y="641"/>
                </a:lnTo>
                <a:lnTo>
                  <a:pt x="920" y="626"/>
                </a:lnTo>
                <a:lnTo>
                  <a:pt x="925" y="611"/>
                </a:lnTo>
                <a:lnTo>
                  <a:pt x="919" y="611"/>
                </a:lnTo>
                <a:lnTo>
                  <a:pt x="924" y="616"/>
                </a:lnTo>
                <a:lnTo>
                  <a:pt x="929" y="603"/>
                </a:lnTo>
                <a:lnTo>
                  <a:pt x="935" y="591"/>
                </a:lnTo>
                <a:lnTo>
                  <a:pt x="940" y="581"/>
                </a:lnTo>
                <a:lnTo>
                  <a:pt x="945" y="573"/>
                </a:lnTo>
                <a:lnTo>
                  <a:pt x="951" y="567"/>
                </a:lnTo>
                <a:lnTo>
                  <a:pt x="956" y="563"/>
                </a:lnTo>
                <a:lnTo>
                  <a:pt x="951" y="558"/>
                </a:lnTo>
                <a:lnTo>
                  <a:pt x="954" y="564"/>
                </a:lnTo>
                <a:lnTo>
                  <a:pt x="951" y="564"/>
                </a:lnTo>
                <a:lnTo>
                  <a:pt x="956" y="563"/>
                </a:lnTo>
                <a:lnTo>
                  <a:pt x="961" y="565"/>
                </a:lnTo>
                <a:lnTo>
                  <a:pt x="961" y="559"/>
                </a:lnTo>
                <a:lnTo>
                  <a:pt x="958" y="564"/>
                </a:lnTo>
                <a:lnTo>
                  <a:pt x="956" y="563"/>
                </a:lnTo>
                <a:lnTo>
                  <a:pt x="961" y="568"/>
                </a:lnTo>
                <a:lnTo>
                  <a:pt x="965" y="576"/>
                </a:lnTo>
                <a:lnTo>
                  <a:pt x="970" y="586"/>
                </a:lnTo>
                <a:lnTo>
                  <a:pt x="974" y="581"/>
                </a:lnTo>
                <a:lnTo>
                  <a:pt x="968" y="581"/>
                </a:lnTo>
                <a:lnTo>
                  <a:pt x="972" y="593"/>
                </a:lnTo>
                <a:lnTo>
                  <a:pt x="977" y="607"/>
                </a:lnTo>
                <a:lnTo>
                  <a:pt x="981" y="622"/>
                </a:lnTo>
                <a:lnTo>
                  <a:pt x="985" y="638"/>
                </a:lnTo>
                <a:lnTo>
                  <a:pt x="992" y="672"/>
                </a:lnTo>
                <a:lnTo>
                  <a:pt x="1000" y="705"/>
                </a:lnTo>
                <a:lnTo>
                  <a:pt x="1004" y="721"/>
                </a:lnTo>
                <a:lnTo>
                  <a:pt x="1007" y="736"/>
                </a:lnTo>
                <a:lnTo>
                  <a:pt x="1011" y="749"/>
                </a:lnTo>
                <a:lnTo>
                  <a:pt x="1015" y="762"/>
                </a:lnTo>
                <a:lnTo>
                  <a:pt x="1021" y="780"/>
                </a:lnTo>
                <a:lnTo>
                  <a:pt x="1027" y="799"/>
                </a:lnTo>
                <a:lnTo>
                  <a:pt x="1033" y="817"/>
                </a:lnTo>
                <a:lnTo>
                  <a:pt x="1039" y="835"/>
                </a:lnTo>
                <a:lnTo>
                  <a:pt x="1044" y="850"/>
                </a:lnTo>
                <a:lnTo>
                  <a:pt x="1048" y="865"/>
                </a:lnTo>
                <a:lnTo>
                  <a:pt x="1053" y="879"/>
                </a:lnTo>
                <a:lnTo>
                  <a:pt x="1058" y="893"/>
                </a:lnTo>
                <a:lnTo>
                  <a:pt x="1061" y="901"/>
                </a:lnTo>
                <a:lnTo>
                  <a:pt x="1063" y="906"/>
                </a:lnTo>
                <a:lnTo>
                  <a:pt x="1066" y="914"/>
                </a:lnTo>
                <a:lnTo>
                  <a:pt x="1070" y="921"/>
                </a:lnTo>
                <a:lnTo>
                  <a:pt x="1073" y="927"/>
                </a:lnTo>
                <a:lnTo>
                  <a:pt x="1080" y="940"/>
                </a:lnTo>
                <a:lnTo>
                  <a:pt x="1085" y="947"/>
                </a:lnTo>
                <a:lnTo>
                  <a:pt x="1090" y="955"/>
                </a:lnTo>
                <a:lnTo>
                  <a:pt x="1099" y="976"/>
                </a:lnTo>
                <a:lnTo>
                  <a:pt x="1109" y="999"/>
                </a:lnTo>
                <a:lnTo>
                  <a:pt x="1115" y="1011"/>
                </a:lnTo>
                <a:lnTo>
                  <a:pt x="1122" y="1024"/>
                </a:lnTo>
                <a:lnTo>
                  <a:pt x="1131" y="1037"/>
                </a:lnTo>
                <a:lnTo>
                  <a:pt x="1141" y="1051"/>
                </a:lnTo>
                <a:lnTo>
                  <a:pt x="1153" y="1066"/>
                </a:lnTo>
                <a:lnTo>
                  <a:pt x="1167" y="1085"/>
                </a:lnTo>
                <a:lnTo>
                  <a:pt x="1182" y="1104"/>
                </a:lnTo>
                <a:lnTo>
                  <a:pt x="1199" y="1124"/>
                </a:lnTo>
                <a:lnTo>
                  <a:pt x="1216" y="1143"/>
                </a:lnTo>
                <a:lnTo>
                  <a:pt x="1232" y="1160"/>
                </a:lnTo>
                <a:lnTo>
                  <a:pt x="1240" y="1167"/>
                </a:lnTo>
                <a:lnTo>
                  <a:pt x="1247" y="1173"/>
                </a:lnTo>
                <a:lnTo>
                  <a:pt x="1255" y="1178"/>
                </a:lnTo>
                <a:lnTo>
                  <a:pt x="1257" y="1179"/>
                </a:lnTo>
                <a:lnTo>
                  <a:pt x="1264" y="1183"/>
                </a:lnTo>
                <a:lnTo>
                  <a:pt x="1276" y="1186"/>
                </a:lnTo>
                <a:lnTo>
                  <a:pt x="1278" y="1187"/>
                </a:lnTo>
                <a:lnTo>
                  <a:pt x="1289" y="1187"/>
                </a:lnTo>
                <a:lnTo>
                  <a:pt x="1292" y="1187"/>
                </a:lnTo>
                <a:lnTo>
                  <a:pt x="1302" y="1184"/>
                </a:lnTo>
                <a:lnTo>
                  <a:pt x="1312" y="1178"/>
                </a:lnTo>
                <a:lnTo>
                  <a:pt x="1314" y="1177"/>
                </a:lnTo>
                <a:lnTo>
                  <a:pt x="1324" y="1170"/>
                </a:lnTo>
                <a:lnTo>
                  <a:pt x="1334" y="1161"/>
                </a:lnTo>
                <a:lnTo>
                  <a:pt x="1345" y="1151"/>
                </a:lnTo>
                <a:lnTo>
                  <a:pt x="1356" y="1140"/>
                </a:lnTo>
                <a:lnTo>
                  <a:pt x="1362" y="1133"/>
                </a:lnTo>
                <a:lnTo>
                  <a:pt x="1368" y="1125"/>
                </a:lnTo>
                <a:lnTo>
                  <a:pt x="1374" y="1115"/>
                </a:lnTo>
                <a:lnTo>
                  <a:pt x="1381" y="1104"/>
                </a:lnTo>
                <a:lnTo>
                  <a:pt x="1393" y="1081"/>
                </a:lnTo>
                <a:lnTo>
                  <a:pt x="1406" y="1056"/>
                </a:lnTo>
                <a:lnTo>
                  <a:pt x="1412" y="1045"/>
                </a:lnTo>
                <a:lnTo>
                  <a:pt x="1418" y="1034"/>
                </a:lnTo>
                <a:lnTo>
                  <a:pt x="1425" y="1024"/>
                </a:lnTo>
                <a:lnTo>
                  <a:pt x="1431" y="1016"/>
                </a:lnTo>
                <a:lnTo>
                  <a:pt x="1437" y="1009"/>
                </a:lnTo>
                <a:lnTo>
                  <a:pt x="1443" y="1004"/>
                </a:lnTo>
                <a:lnTo>
                  <a:pt x="1439" y="1000"/>
                </a:lnTo>
                <a:lnTo>
                  <a:pt x="1441" y="1005"/>
                </a:lnTo>
                <a:lnTo>
                  <a:pt x="1447" y="1003"/>
                </a:lnTo>
                <a:lnTo>
                  <a:pt x="1445" y="998"/>
                </a:lnTo>
                <a:lnTo>
                  <a:pt x="1445" y="1004"/>
                </a:lnTo>
                <a:lnTo>
                  <a:pt x="1442" y="1003"/>
                </a:lnTo>
                <a:lnTo>
                  <a:pt x="1449" y="1004"/>
                </a:lnTo>
                <a:lnTo>
                  <a:pt x="1454" y="1007"/>
                </a:lnTo>
                <a:lnTo>
                  <a:pt x="1457" y="1002"/>
                </a:lnTo>
                <a:lnTo>
                  <a:pt x="1452" y="1006"/>
                </a:lnTo>
                <a:lnTo>
                  <a:pt x="1459" y="1013"/>
                </a:lnTo>
                <a:lnTo>
                  <a:pt x="1465" y="1022"/>
                </a:lnTo>
                <a:lnTo>
                  <a:pt x="1471" y="1033"/>
                </a:lnTo>
                <a:lnTo>
                  <a:pt x="1477" y="1046"/>
                </a:lnTo>
                <a:lnTo>
                  <a:pt x="1484" y="1061"/>
                </a:lnTo>
                <a:lnTo>
                  <a:pt x="1488" y="1056"/>
                </a:lnTo>
                <a:lnTo>
                  <a:pt x="1482" y="1056"/>
                </a:lnTo>
                <a:lnTo>
                  <a:pt x="1488" y="1072"/>
                </a:lnTo>
                <a:lnTo>
                  <a:pt x="1495" y="1088"/>
                </a:lnTo>
                <a:lnTo>
                  <a:pt x="1506" y="1121"/>
                </a:lnTo>
                <a:lnTo>
                  <a:pt x="1512" y="1138"/>
                </a:lnTo>
                <a:lnTo>
                  <a:pt x="1517" y="1153"/>
                </a:lnTo>
                <a:lnTo>
                  <a:pt x="1522" y="1168"/>
                </a:lnTo>
                <a:lnTo>
                  <a:pt x="1527" y="1181"/>
                </a:lnTo>
                <a:lnTo>
                  <a:pt x="1531" y="1192"/>
                </a:lnTo>
                <a:lnTo>
                  <a:pt x="1533" y="1196"/>
                </a:lnTo>
                <a:lnTo>
                  <a:pt x="1536" y="1204"/>
                </a:lnTo>
                <a:lnTo>
                  <a:pt x="1546" y="1199"/>
                </a:lnTo>
                <a:lnTo>
                  <a:pt x="1542" y="1187"/>
                </a:lnTo>
                <a:lnTo>
                  <a:pt x="1537" y="1192"/>
                </a:lnTo>
                <a:lnTo>
                  <a:pt x="1543" y="1192"/>
                </a:lnTo>
                <a:lnTo>
                  <a:pt x="1539" y="1181"/>
                </a:lnTo>
                <a:lnTo>
                  <a:pt x="1534" y="1168"/>
                </a:lnTo>
                <a:lnTo>
                  <a:pt x="1529" y="1153"/>
                </a:lnTo>
                <a:lnTo>
                  <a:pt x="1524" y="1138"/>
                </a:lnTo>
                <a:lnTo>
                  <a:pt x="1518" y="1121"/>
                </a:lnTo>
                <a:lnTo>
                  <a:pt x="1507" y="1088"/>
                </a:lnTo>
                <a:lnTo>
                  <a:pt x="1500" y="1072"/>
                </a:lnTo>
                <a:lnTo>
                  <a:pt x="1494" y="1056"/>
                </a:lnTo>
                <a:lnTo>
                  <a:pt x="1493" y="1052"/>
                </a:lnTo>
                <a:lnTo>
                  <a:pt x="1486" y="1037"/>
                </a:lnTo>
                <a:lnTo>
                  <a:pt x="1480" y="1024"/>
                </a:lnTo>
                <a:lnTo>
                  <a:pt x="1474" y="1013"/>
                </a:lnTo>
                <a:lnTo>
                  <a:pt x="1468" y="1004"/>
                </a:lnTo>
                <a:lnTo>
                  <a:pt x="1461" y="997"/>
                </a:lnTo>
                <a:lnTo>
                  <a:pt x="1459" y="996"/>
                </a:lnTo>
                <a:lnTo>
                  <a:pt x="1453" y="993"/>
                </a:lnTo>
                <a:lnTo>
                  <a:pt x="1447" y="992"/>
                </a:lnTo>
                <a:lnTo>
                  <a:pt x="1445" y="992"/>
                </a:lnTo>
                <a:lnTo>
                  <a:pt x="1442" y="992"/>
                </a:lnTo>
                <a:lnTo>
                  <a:pt x="1436" y="994"/>
                </a:lnTo>
                <a:lnTo>
                  <a:pt x="1434" y="995"/>
                </a:lnTo>
                <a:lnTo>
                  <a:pt x="1428" y="1000"/>
                </a:lnTo>
                <a:lnTo>
                  <a:pt x="1422" y="1007"/>
                </a:lnTo>
                <a:lnTo>
                  <a:pt x="1416" y="1015"/>
                </a:lnTo>
                <a:lnTo>
                  <a:pt x="1409" y="1025"/>
                </a:lnTo>
                <a:lnTo>
                  <a:pt x="1403" y="1036"/>
                </a:lnTo>
                <a:lnTo>
                  <a:pt x="1397" y="1047"/>
                </a:lnTo>
                <a:lnTo>
                  <a:pt x="1384" y="1072"/>
                </a:lnTo>
                <a:lnTo>
                  <a:pt x="1372" y="1095"/>
                </a:lnTo>
                <a:lnTo>
                  <a:pt x="1365" y="1106"/>
                </a:lnTo>
                <a:lnTo>
                  <a:pt x="1359" y="1116"/>
                </a:lnTo>
                <a:lnTo>
                  <a:pt x="1353" y="1124"/>
                </a:lnTo>
                <a:lnTo>
                  <a:pt x="1349" y="1131"/>
                </a:lnTo>
                <a:lnTo>
                  <a:pt x="1336" y="1142"/>
                </a:lnTo>
                <a:lnTo>
                  <a:pt x="1325" y="1152"/>
                </a:lnTo>
                <a:lnTo>
                  <a:pt x="1315" y="1161"/>
                </a:lnTo>
                <a:lnTo>
                  <a:pt x="1305" y="1168"/>
                </a:lnTo>
                <a:lnTo>
                  <a:pt x="1310" y="1173"/>
                </a:lnTo>
                <a:lnTo>
                  <a:pt x="1307" y="1167"/>
                </a:lnTo>
                <a:lnTo>
                  <a:pt x="1297" y="1173"/>
                </a:lnTo>
                <a:lnTo>
                  <a:pt x="1287" y="1176"/>
                </a:lnTo>
                <a:lnTo>
                  <a:pt x="1289" y="1181"/>
                </a:lnTo>
                <a:lnTo>
                  <a:pt x="1289" y="1175"/>
                </a:lnTo>
                <a:lnTo>
                  <a:pt x="1278" y="1175"/>
                </a:lnTo>
                <a:lnTo>
                  <a:pt x="1278" y="1181"/>
                </a:lnTo>
                <a:lnTo>
                  <a:pt x="1281" y="1175"/>
                </a:lnTo>
                <a:lnTo>
                  <a:pt x="1269" y="1172"/>
                </a:lnTo>
                <a:lnTo>
                  <a:pt x="1262" y="1168"/>
                </a:lnTo>
                <a:lnTo>
                  <a:pt x="1259" y="1173"/>
                </a:lnTo>
                <a:lnTo>
                  <a:pt x="1264" y="1169"/>
                </a:lnTo>
                <a:lnTo>
                  <a:pt x="1256" y="1164"/>
                </a:lnTo>
                <a:lnTo>
                  <a:pt x="1249" y="1158"/>
                </a:lnTo>
                <a:lnTo>
                  <a:pt x="1241" y="1151"/>
                </a:lnTo>
                <a:lnTo>
                  <a:pt x="1225" y="1134"/>
                </a:lnTo>
                <a:lnTo>
                  <a:pt x="1208" y="1115"/>
                </a:lnTo>
                <a:lnTo>
                  <a:pt x="1191" y="1095"/>
                </a:lnTo>
                <a:lnTo>
                  <a:pt x="1176" y="1076"/>
                </a:lnTo>
                <a:lnTo>
                  <a:pt x="1162" y="1057"/>
                </a:lnTo>
                <a:lnTo>
                  <a:pt x="1149" y="1042"/>
                </a:lnTo>
                <a:lnTo>
                  <a:pt x="1140" y="1028"/>
                </a:lnTo>
                <a:lnTo>
                  <a:pt x="1131" y="1015"/>
                </a:lnTo>
                <a:lnTo>
                  <a:pt x="1124" y="1002"/>
                </a:lnTo>
                <a:lnTo>
                  <a:pt x="1118" y="990"/>
                </a:lnTo>
                <a:lnTo>
                  <a:pt x="1108" y="967"/>
                </a:lnTo>
                <a:lnTo>
                  <a:pt x="1099" y="948"/>
                </a:lnTo>
                <a:lnTo>
                  <a:pt x="1094" y="938"/>
                </a:lnTo>
                <a:lnTo>
                  <a:pt x="1089" y="931"/>
                </a:lnTo>
                <a:lnTo>
                  <a:pt x="1082" y="918"/>
                </a:lnTo>
                <a:lnTo>
                  <a:pt x="1079" y="912"/>
                </a:lnTo>
                <a:lnTo>
                  <a:pt x="1075" y="905"/>
                </a:lnTo>
                <a:lnTo>
                  <a:pt x="1072" y="897"/>
                </a:lnTo>
                <a:lnTo>
                  <a:pt x="1067" y="901"/>
                </a:lnTo>
                <a:lnTo>
                  <a:pt x="1073" y="901"/>
                </a:lnTo>
                <a:lnTo>
                  <a:pt x="1068" y="889"/>
                </a:lnTo>
                <a:lnTo>
                  <a:pt x="1065" y="879"/>
                </a:lnTo>
                <a:lnTo>
                  <a:pt x="1060" y="865"/>
                </a:lnTo>
                <a:lnTo>
                  <a:pt x="1056" y="850"/>
                </a:lnTo>
                <a:lnTo>
                  <a:pt x="1051" y="835"/>
                </a:lnTo>
                <a:lnTo>
                  <a:pt x="1045" y="817"/>
                </a:lnTo>
                <a:lnTo>
                  <a:pt x="1039" y="799"/>
                </a:lnTo>
                <a:lnTo>
                  <a:pt x="1033" y="780"/>
                </a:lnTo>
                <a:lnTo>
                  <a:pt x="1025" y="758"/>
                </a:lnTo>
                <a:lnTo>
                  <a:pt x="1020" y="760"/>
                </a:lnTo>
                <a:lnTo>
                  <a:pt x="1026" y="759"/>
                </a:lnTo>
                <a:lnTo>
                  <a:pt x="1023" y="749"/>
                </a:lnTo>
                <a:lnTo>
                  <a:pt x="1019" y="736"/>
                </a:lnTo>
                <a:lnTo>
                  <a:pt x="1016" y="721"/>
                </a:lnTo>
                <a:lnTo>
                  <a:pt x="1012" y="705"/>
                </a:lnTo>
                <a:lnTo>
                  <a:pt x="1004" y="672"/>
                </a:lnTo>
                <a:lnTo>
                  <a:pt x="997" y="638"/>
                </a:lnTo>
                <a:lnTo>
                  <a:pt x="993" y="622"/>
                </a:lnTo>
                <a:lnTo>
                  <a:pt x="989" y="607"/>
                </a:lnTo>
                <a:lnTo>
                  <a:pt x="984" y="593"/>
                </a:lnTo>
                <a:lnTo>
                  <a:pt x="980" y="581"/>
                </a:lnTo>
                <a:lnTo>
                  <a:pt x="979" y="577"/>
                </a:lnTo>
                <a:lnTo>
                  <a:pt x="974" y="567"/>
                </a:lnTo>
                <a:lnTo>
                  <a:pt x="970" y="559"/>
                </a:lnTo>
                <a:lnTo>
                  <a:pt x="965" y="554"/>
                </a:lnTo>
                <a:lnTo>
                  <a:pt x="963" y="553"/>
                </a:lnTo>
                <a:lnTo>
                  <a:pt x="961" y="553"/>
                </a:lnTo>
                <a:lnTo>
                  <a:pt x="956" y="551"/>
                </a:lnTo>
                <a:lnTo>
                  <a:pt x="951" y="552"/>
                </a:lnTo>
                <a:lnTo>
                  <a:pt x="949" y="553"/>
                </a:lnTo>
                <a:lnTo>
                  <a:pt x="947" y="554"/>
                </a:lnTo>
                <a:lnTo>
                  <a:pt x="942" y="558"/>
                </a:lnTo>
                <a:lnTo>
                  <a:pt x="936" y="564"/>
                </a:lnTo>
                <a:lnTo>
                  <a:pt x="931" y="572"/>
                </a:lnTo>
                <a:lnTo>
                  <a:pt x="926" y="582"/>
                </a:lnTo>
                <a:lnTo>
                  <a:pt x="920" y="594"/>
                </a:lnTo>
                <a:lnTo>
                  <a:pt x="915" y="607"/>
                </a:lnTo>
                <a:lnTo>
                  <a:pt x="913" y="611"/>
                </a:lnTo>
                <a:lnTo>
                  <a:pt x="908" y="626"/>
                </a:lnTo>
                <a:lnTo>
                  <a:pt x="902" y="641"/>
                </a:lnTo>
                <a:lnTo>
                  <a:pt x="897" y="657"/>
                </a:lnTo>
                <a:lnTo>
                  <a:pt x="886" y="691"/>
                </a:lnTo>
                <a:lnTo>
                  <a:pt x="877" y="726"/>
                </a:lnTo>
                <a:lnTo>
                  <a:pt x="869" y="759"/>
                </a:lnTo>
                <a:lnTo>
                  <a:pt x="865" y="778"/>
                </a:lnTo>
                <a:lnTo>
                  <a:pt x="861" y="797"/>
                </a:lnTo>
                <a:lnTo>
                  <a:pt x="859" y="819"/>
                </a:lnTo>
                <a:lnTo>
                  <a:pt x="856" y="842"/>
                </a:lnTo>
                <a:lnTo>
                  <a:pt x="852" y="890"/>
                </a:lnTo>
                <a:lnTo>
                  <a:pt x="848" y="939"/>
                </a:lnTo>
                <a:lnTo>
                  <a:pt x="846" y="962"/>
                </a:lnTo>
                <a:lnTo>
                  <a:pt x="844" y="985"/>
                </a:lnTo>
                <a:lnTo>
                  <a:pt x="842" y="1007"/>
                </a:lnTo>
                <a:lnTo>
                  <a:pt x="840" y="1027"/>
                </a:lnTo>
                <a:lnTo>
                  <a:pt x="838" y="1045"/>
                </a:lnTo>
                <a:lnTo>
                  <a:pt x="835" y="1060"/>
                </a:lnTo>
                <a:lnTo>
                  <a:pt x="832" y="1073"/>
                </a:lnTo>
                <a:lnTo>
                  <a:pt x="838" y="1073"/>
                </a:lnTo>
                <a:lnTo>
                  <a:pt x="834" y="1068"/>
                </a:lnTo>
                <a:lnTo>
                  <a:pt x="830" y="1079"/>
                </a:lnTo>
                <a:lnTo>
                  <a:pt x="830" y="1080"/>
                </a:lnTo>
                <a:lnTo>
                  <a:pt x="827" y="1084"/>
                </a:lnTo>
                <a:lnTo>
                  <a:pt x="823" y="1089"/>
                </a:lnTo>
                <a:lnTo>
                  <a:pt x="819" y="1092"/>
                </a:lnTo>
                <a:lnTo>
                  <a:pt x="824" y="1097"/>
                </a:lnTo>
                <a:lnTo>
                  <a:pt x="821" y="1091"/>
                </a:lnTo>
                <a:lnTo>
                  <a:pt x="817" y="1093"/>
                </a:lnTo>
                <a:lnTo>
                  <a:pt x="819" y="1098"/>
                </a:lnTo>
                <a:lnTo>
                  <a:pt x="819" y="1092"/>
                </a:lnTo>
                <a:lnTo>
                  <a:pt x="815" y="1092"/>
                </a:lnTo>
                <a:lnTo>
                  <a:pt x="815" y="1098"/>
                </a:lnTo>
                <a:lnTo>
                  <a:pt x="817" y="1092"/>
                </a:lnTo>
                <a:lnTo>
                  <a:pt x="813" y="1091"/>
                </a:lnTo>
                <a:lnTo>
                  <a:pt x="808" y="1088"/>
                </a:lnTo>
                <a:lnTo>
                  <a:pt x="805" y="1093"/>
                </a:lnTo>
                <a:lnTo>
                  <a:pt x="810" y="1089"/>
                </a:lnTo>
                <a:lnTo>
                  <a:pt x="805" y="1084"/>
                </a:lnTo>
                <a:lnTo>
                  <a:pt x="800" y="1078"/>
                </a:lnTo>
                <a:lnTo>
                  <a:pt x="795" y="1070"/>
                </a:lnTo>
                <a:lnTo>
                  <a:pt x="790" y="1062"/>
                </a:lnTo>
                <a:lnTo>
                  <a:pt x="785" y="1052"/>
                </a:lnTo>
                <a:lnTo>
                  <a:pt x="780" y="1040"/>
                </a:lnTo>
                <a:lnTo>
                  <a:pt x="776" y="1045"/>
                </a:lnTo>
                <a:lnTo>
                  <a:pt x="782" y="1045"/>
                </a:lnTo>
                <a:lnTo>
                  <a:pt x="777" y="1032"/>
                </a:lnTo>
                <a:lnTo>
                  <a:pt x="772" y="1019"/>
                </a:lnTo>
                <a:lnTo>
                  <a:pt x="768" y="1003"/>
                </a:lnTo>
                <a:lnTo>
                  <a:pt x="764" y="987"/>
                </a:lnTo>
                <a:lnTo>
                  <a:pt x="760" y="968"/>
                </a:lnTo>
                <a:lnTo>
                  <a:pt x="755" y="946"/>
                </a:lnTo>
                <a:lnTo>
                  <a:pt x="751" y="921"/>
                </a:lnTo>
                <a:lnTo>
                  <a:pt x="747" y="895"/>
                </a:lnTo>
                <a:lnTo>
                  <a:pt x="743" y="868"/>
                </a:lnTo>
                <a:lnTo>
                  <a:pt x="739" y="839"/>
                </a:lnTo>
                <a:lnTo>
                  <a:pt x="735" y="810"/>
                </a:lnTo>
                <a:lnTo>
                  <a:pt x="726" y="751"/>
                </a:lnTo>
                <a:lnTo>
                  <a:pt x="722" y="722"/>
                </a:lnTo>
                <a:lnTo>
                  <a:pt x="719" y="695"/>
                </a:lnTo>
                <a:lnTo>
                  <a:pt x="715" y="668"/>
                </a:lnTo>
                <a:lnTo>
                  <a:pt x="711" y="643"/>
                </a:lnTo>
                <a:lnTo>
                  <a:pt x="707" y="620"/>
                </a:lnTo>
                <a:lnTo>
                  <a:pt x="704" y="598"/>
                </a:lnTo>
                <a:lnTo>
                  <a:pt x="701" y="581"/>
                </a:lnTo>
                <a:lnTo>
                  <a:pt x="697" y="564"/>
                </a:lnTo>
                <a:lnTo>
                  <a:pt x="694" y="549"/>
                </a:lnTo>
                <a:lnTo>
                  <a:pt x="691" y="536"/>
                </a:lnTo>
                <a:lnTo>
                  <a:pt x="688" y="523"/>
                </a:lnTo>
                <a:lnTo>
                  <a:pt x="686" y="511"/>
                </a:lnTo>
                <a:lnTo>
                  <a:pt x="680" y="489"/>
                </a:lnTo>
                <a:lnTo>
                  <a:pt x="675" y="468"/>
                </a:lnTo>
                <a:lnTo>
                  <a:pt x="671" y="444"/>
                </a:lnTo>
                <a:lnTo>
                  <a:pt x="668" y="431"/>
                </a:lnTo>
                <a:lnTo>
                  <a:pt x="666" y="417"/>
                </a:lnTo>
                <a:lnTo>
                  <a:pt x="663" y="401"/>
                </a:lnTo>
                <a:lnTo>
                  <a:pt x="661" y="384"/>
                </a:lnTo>
                <a:lnTo>
                  <a:pt x="659" y="364"/>
                </a:lnTo>
                <a:lnTo>
                  <a:pt x="657" y="342"/>
                </a:lnTo>
                <a:lnTo>
                  <a:pt x="655" y="317"/>
                </a:lnTo>
                <a:lnTo>
                  <a:pt x="654" y="291"/>
                </a:lnTo>
                <a:lnTo>
                  <a:pt x="652" y="263"/>
                </a:lnTo>
                <a:lnTo>
                  <a:pt x="651" y="235"/>
                </a:lnTo>
                <a:lnTo>
                  <a:pt x="648" y="178"/>
                </a:lnTo>
                <a:lnTo>
                  <a:pt x="647" y="150"/>
                </a:lnTo>
                <a:lnTo>
                  <a:pt x="645" y="124"/>
                </a:lnTo>
                <a:lnTo>
                  <a:pt x="643" y="98"/>
                </a:lnTo>
                <a:lnTo>
                  <a:pt x="641" y="76"/>
                </a:lnTo>
                <a:lnTo>
                  <a:pt x="638" y="55"/>
                </a:lnTo>
                <a:lnTo>
                  <a:pt x="634" y="38"/>
                </a:lnTo>
                <a:lnTo>
                  <a:pt x="633" y="30"/>
                </a:lnTo>
                <a:lnTo>
                  <a:pt x="631" y="24"/>
                </a:lnTo>
                <a:lnTo>
                  <a:pt x="628" y="18"/>
                </a:lnTo>
                <a:lnTo>
                  <a:pt x="627" y="14"/>
                </a:lnTo>
                <a:lnTo>
                  <a:pt x="625" y="10"/>
                </a:lnTo>
                <a:lnTo>
                  <a:pt x="624" y="10"/>
                </a:lnTo>
                <a:lnTo>
                  <a:pt x="619" y="4"/>
                </a:lnTo>
                <a:lnTo>
                  <a:pt x="617" y="3"/>
                </a:lnTo>
                <a:lnTo>
                  <a:pt x="611" y="0"/>
                </a:lnTo>
                <a:lnTo>
                  <a:pt x="609" y="0"/>
                </a:lnTo>
                <a:lnTo>
                  <a:pt x="602" y="0"/>
                </a:lnTo>
                <a:lnTo>
                  <a:pt x="600" y="1"/>
                </a:lnTo>
                <a:lnTo>
                  <a:pt x="593" y="4"/>
                </a:lnTo>
                <a:lnTo>
                  <a:pt x="591" y="5"/>
                </a:lnTo>
                <a:lnTo>
                  <a:pt x="583" y="11"/>
                </a:lnTo>
                <a:lnTo>
                  <a:pt x="575" y="18"/>
                </a:lnTo>
                <a:lnTo>
                  <a:pt x="567" y="28"/>
                </a:lnTo>
                <a:lnTo>
                  <a:pt x="559" y="38"/>
                </a:lnTo>
                <a:lnTo>
                  <a:pt x="550" y="50"/>
                </a:lnTo>
                <a:lnTo>
                  <a:pt x="542" y="62"/>
                </a:lnTo>
                <a:lnTo>
                  <a:pt x="525" y="88"/>
                </a:lnTo>
                <a:lnTo>
                  <a:pt x="510" y="113"/>
                </a:lnTo>
                <a:lnTo>
                  <a:pt x="502" y="124"/>
                </a:lnTo>
                <a:lnTo>
                  <a:pt x="496" y="135"/>
                </a:lnTo>
                <a:lnTo>
                  <a:pt x="489" y="145"/>
                </a:lnTo>
                <a:lnTo>
                  <a:pt x="482" y="156"/>
                </a:lnTo>
                <a:lnTo>
                  <a:pt x="470" y="180"/>
                </a:lnTo>
                <a:lnTo>
                  <a:pt x="458" y="205"/>
                </a:lnTo>
                <a:lnTo>
                  <a:pt x="447" y="231"/>
                </a:lnTo>
                <a:lnTo>
                  <a:pt x="436" y="256"/>
                </a:lnTo>
                <a:lnTo>
                  <a:pt x="424" y="279"/>
                </a:lnTo>
                <a:lnTo>
                  <a:pt x="418" y="289"/>
                </a:lnTo>
                <a:lnTo>
                  <a:pt x="413" y="299"/>
                </a:lnTo>
                <a:lnTo>
                  <a:pt x="407" y="307"/>
                </a:lnTo>
                <a:lnTo>
                  <a:pt x="402" y="314"/>
                </a:lnTo>
                <a:lnTo>
                  <a:pt x="394" y="318"/>
                </a:lnTo>
                <a:lnTo>
                  <a:pt x="399" y="323"/>
                </a:lnTo>
                <a:lnTo>
                  <a:pt x="396" y="317"/>
                </a:lnTo>
                <a:lnTo>
                  <a:pt x="390" y="319"/>
                </a:lnTo>
                <a:lnTo>
                  <a:pt x="392" y="325"/>
                </a:lnTo>
                <a:lnTo>
                  <a:pt x="392" y="319"/>
                </a:lnTo>
                <a:lnTo>
                  <a:pt x="385" y="318"/>
                </a:lnTo>
                <a:lnTo>
                  <a:pt x="385" y="324"/>
                </a:lnTo>
                <a:lnTo>
                  <a:pt x="388" y="319"/>
                </a:lnTo>
                <a:lnTo>
                  <a:pt x="381" y="317"/>
                </a:lnTo>
                <a:lnTo>
                  <a:pt x="374" y="314"/>
                </a:lnTo>
                <a:lnTo>
                  <a:pt x="367" y="310"/>
                </a:lnTo>
                <a:lnTo>
                  <a:pt x="352" y="301"/>
                </a:lnTo>
                <a:lnTo>
                  <a:pt x="345" y="297"/>
                </a:lnTo>
                <a:lnTo>
                  <a:pt x="338" y="295"/>
                </a:lnTo>
                <a:lnTo>
                  <a:pt x="335" y="294"/>
                </a:lnTo>
                <a:lnTo>
                  <a:pt x="329" y="294"/>
                </a:lnTo>
                <a:lnTo>
                  <a:pt x="322" y="295"/>
                </a:lnTo>
                <a:lnTo>
                  <a:pt x="319" y="295"/>
                </a:lnTo>
                <a:lnTo>
                  <a:pt x="313" y="299"/>
                </a:lnTo>
                <a:lnTo>
                  <a:pt x="311" y="300"/>
                </a:lnTo>
                <a:lnTo>
                  <a:pt x="305" y="307"/>
                </a:lnTo>
                <a:lnTo>
                  <a:pt x="302" y="312"/>
                </a:lnTo>
                <a:lnTo>
                  <a:pt x="299" y="317"/>
                </a:lnTo>
                <a:lnTo>
                  <a:pt x="296" y="324"/>
                </a:lnTo>
                <a:lnTo>
                  <a:pt x="295" y="328"/>
                </a:lnTo>
                <a:lnTo>
                  <a:pt x="293" y="335"/>
                </a:lnTo>
                <a:lnTo>
                  <a:pt x="289" y="345"/>
                </a:lnTo>
                <a:lnTo>
                  <a:pt x="287" y="356"/>
                </a:lnTo>
                <a:lnTo>
                  <a:pt x="284" y="368"/>
                </a:lnTo>
                <a:lnTo>
                  <a:pt x="282" y="382"/>
                </a:lnTo>
                <a:lnTo>
                  <a:pt x="280" y="397"/>
                </a:lnTo>
                <a:lnTo>
                  <a:pt x="277" y="414"/>
                </a:lnTo>
                <a:lnTo>
                  <a:pt x="275" y="431"/>
                </a:lnTo>
                <a:lnTo>
                  <a:pt x="273" y="450"/>
                </a:lnTo>
                <a:lnTo>
                  <a:pt x="269" y="489"/>
                </a:lnTo>
                <a:lnTo>
                  <a:pt x="265" y="530"/>
                </a:lnTo>
                <a:lnTo>
                  <a:pt x="261" y="573"/>
                </a:lnTo>
                <a:lnTo>
                  <a:pt x="257" y="615"/>
                </a:lnTo>
                <a:lnTo>
                  <a:pt x="253" y="657"/>
                </a:lnTo>
                <a:lnTo>
                  <a:pt x="250" y="697"/>
                </a:lnTo>
                <a:lnTo>
                  <a:pt x="247" y="735"/>
                </a:lnTo>
                <a:lnTo>
                  <a:pt x="245" y="752"/>
                </a:lnTo>
                <a:lnTo>
                  <a:pt x="243" y="768"/>
                </a:lnTo>
                <a:lnTo>
                  <a:pt x="242" y="783"/>
                </a:lnTo>
                <a:lnTo>
                  <a:pt x="240" y="797"/>
                </a:lnTo>
                <a:lnTo>
                  <a:pt x="239" y="809"/>
                </a:lnTo>
                <a:lnTo>
                  <a:pt x="237" y="819"/>
                </a:lnTo>
                <a:lnTo>
                  <a:pt x="236" y="828"/>
                </a:lnTo>
                <a:lnTo>
                  <a:pt x="234" y="835"/>
                </a:lnTo>
                <a:lnTo>
                  <a:pt x="233" y="840"/>
                </a:lnTo>
                <a:lnTo>
                  <a:pt x="239" y="840"/>
                </a:lnTo>
                <a:lnTo>
                  <a:pt x="234" y="836"/>
                </a:lnTo>
                <a:lnTo>
                  <a:pt x="233" y="839"/>
                </a:lnTo>
                <a:lnTo>
                  <a:pt x="231" y="839"/>
                </a:lnTo>
                <a:lnTo>
                  <a:pt x="236" y="838"/>
                </a:lnTo>
                <a:lnTo>
                  <a:pt x="233" y="838"/>
                </a:lnTo>
                <a:lnTo>
                  <a:pt x="236" y="844"/>
                </a:lnTo>
                <a:lnTo>
                  <a:pt x="238" y="838"/>
                </a:lnTo>
                <a:lnTo>
                  <a:pt x="237" y="838"/>
                </a:lnTo>
                <a:lnTo>
                  <a:pt x="234" y="843"/>
                </a:lnTo>
                <a:lnTo>
                  <a:pt x="239" y="839"/>
                </a:lnTo>
                <a:lnTo>
                  <a:pt x="237" y="836"/>
                </a:lnTo>
                <a:lnTo>
                  <a:pt x="233" y="840"/>
                </a:lnTo>
                <a:lnTo>
                  <a:pt x="239" y="840"/>
                </a:lnTo>
                <a:lnTo>
                  <a:pt x="238" y="836"/>
                </a:lnTo>
                <a:lnTo>
                  <a:pt x="236" y="830"/>
                </a:lnTo>
                <a:lnTo>
                  <a:pt x="235" y="823"/>
                </a:lnTo>
                <a:lnTo>
                  <a:pt x="234" y="814"/>
                </a:lnTo>
                <a:lnTo>
                  <a:pt x="233" y="804"/>
                </a:lnTo>
                <a:lnTo>
                  <a:pt x="232" y="793"/>
                </a:lnTo>
                <a:lnTo>
                  <a:pt x="231" y="781"/>
                </a:lnTo>
                <a:lnTo>
                  <a:pt x="229" y="754"/>
                </a:lnTo>
                <a:lnTo>
                  <a:pt x="227" y="724"/>
                </a:lnTo>
                <a:lnTo>
                  <a:pt x="225" y="692"/>
                </a:lnTo>
                <a:lnTo>
                  <a:pt x="223" y="659"/>
                </a:lnTo>
                <a:lnTo>
                  <a:pt x="221" y="625"/>
                </a:lnTo>
                <a:lnTo>
                  <a:pt x="219" y="591"/>
                </a:lnTo>
                <a:lnTo>
                  <a:pt x="216" y="559"/>
                </a:lnTo>
                <a:lnTo>
                  <a:pt x="214" y="528"/>
                </a:lnTo>
                <a:lnTo>
                  <a:pt x="211" y="500"/>
                </a:lnTo>
                <a:lnTo>
                  <a:pt x="210" y="488"/>
                </a:lnTo>
                <a:lnTo>
                  <a:pt x="208" y="476"/>
                </a:lnTo>
                <a:lnTo>
                  <a:pt x="207" y="465"/>
                </a:lnTo>
                <a:lnTo>
                  <a:pt x="205" y="455"/>
                </a:lnTo>
                <a:lnTo>
                  <a:pt x="197" y="422"/>
                </a:lnTo>
                <a:lnTo>
                  <a:pt x="189" y="390"/>
                </a:lnTo>
                <a:lnTo>
                  <a:pt x="180" y="361"/>
                </a:lnTo>
                <a:lnTo>
                  <a:pt x="171" y="335"/>
                </a:lnTo>
                <a:lnTo>
                  <a:pt x="167" y="324"/>
                </a:lnTo>
                <a:lnTo>
                  <a:pt x="165" y="319"/>
                </a:lnTo>
                <a:lnTo>
                  <a:pt x="161" y="309"/>
                </a:lnTo>
                <a:lnTo>
                  <a:pt x="156" y="300"/>
                </a:lnTo>
                <a:lnTo>
                  <a:pt x="152" y="292"/>
                </a:lnTo>
                <a:lnTo>
                  <a:pt x="147" y="285"/>
                </a:lnTo>
                <a:lnTo>
                  <a:pt x="143" y="279"/>
                </a:lnTo>
                <a:lnTo>
                  <a:pt x="139" y="275"/>
                </a:lnTo>
                <a:lnTo>
                  <a:pt x="137" y="274"/>
                </a:lnTo>
                <a:lnTo>
                  <a:pt x="133" y="272"/>
                </a:lnTo>
                <a:lnTo>
                  <a:pt x="128" y="270"/>
                </a:lnTo>
                <a:lnTo>
                  <a:pt x="126" y="270"/>
                </a:lnTo>
                <a:lnTo>
                  <a:pt x="122" y="270"/>
                </a:lnTo>
                <a:lnTo>
                  <a:pt x="119" y="271"/>
                </a:lnTo>
                <a:lnTo>
                  <a:pt x="116" y="273"/>
                </a:lnTo>
                <a:lnTo>
                  <a:pt x="114" y="274"/>
                </a:lnTo>
                <a:lnTo>
                  <a:pt x="110" y="277"/>
                </a:lnTo>
                <a:lnTo>
                  <a:pt x="106" y="282"/>
                </a:lnTo>
                <a:lnTo>
                  <a:pt x="102" y="288"/>
                </a:lnTo>
                <a:lnTo>
                  <a:pt x="98" y="295"/>
                </a:lnTo>
                <a:lnTo>
                  <a:pt x="95" y="303"/>
                </a:lnTo>
                <a:lnTo>
                  <a:pt x="93" y="308"/>
                </a:lnTo>
                <a:lnTo>
                  <a:pt x="86" y="326"/>
                </a:lnTo>
                <a:lnTo>
                  <a:pt x="79" y="348"/>
                </a:lnTo>
                <a:lnTo>
                  <a:pt x="71" y="372"/>
                </a:lnTo>
                <a:lnTo>
                  <a:pt x="65" y="395"/>
                </a:lnTo>
                <a:lnTo>
                  <a:pt x="60" y="409"/>
                </a:lnTo>
                <a:lnTo>
                  <a:pt x="56" y="425"/>
                </a:lnTo>
                <a:lnTo>
                  <a:pt x="51" y="442"/>
                </a:lnTo>
                <a:lnTo>
                  <a:pt x="47" y="460"/>
                </a:lnTo>
                <a:lnTo>
                  <a:pt x="42" y="480"/>
                </a:lnTo>
                <a:lnTo>
                  <a:pt x="37" y="500"/>
                </a:lnTo>
                <a:lnTo>
                  <a:pt x="28" y="541"/>
                </a:lnTo>
                <a:lnTo>
                  <a:pt x="19" y="581"/>
                </a:lnTo>
                <a:lnTo>
                  <a:pt x="15" y="599"/>
                </a:lnTo>
                <a:lnTo>
                  <a:pt x="11" y="617"/>
                </a:lnTo>
                <a:lnTo>
                  <a:pt x="7" y="633"/>
                </a:lnTo>
                <a:lnTo>
                  <a:pt x="4" y="648"/>
                </a:lnTo>
                <a:lnTo>
                  <a:pt x="1" y="660"/>
                </a:lnTo>
                <a:lnTo>
                  <a:pt x="0" y="669"/>
                </a:lnTo>
                <a:close/>
              </a:path>
            </a:pathLst>
          </a:custGeom>
          <a:solidFill>
            <a:srgbClr val="000000"/>
          </a:solidFill>
          <a:ln w="28575" cmpd="sng">
            <a:solidFill>
              <a:schemeClr val="bg1"/>
            </a:solidFill>
            <a:round/>
            <a:headEnd/>
            <a:tailEnd/>
          </a:ln>
        </p:spPr>
        <p:txBody>
          <a:bodyPr/>
          <a:lstStyle/>
          <a:p>
            <a:endParaRPr lang="fr-FR"/>
          </a:p>
        </p:txBody>
      </p:sp>
      <p:sp>
        <p:nvSpPr>
          <p:cNvPr id="51212" name="Rectangle 68">
            <a:extLst>
              <a:ext uri="{FF2B5EF4-FFF2-40B4-BE49-F238E27FC236}">
                <a16:creationId xmlns:a16="http://schemas.microsoft.com/office/drawing/2014/main" id="{D6AD571B-82C0-4D46-BECC-58309FADF938}"/>
              </a:ext>
            </a:extLst>
          </p:cNvPr>
          <p:cNvSpPr>
            <a:spLocks noChangeArrowheads="1"/>
          </p:cNvSpPr>
          <p:nvPr>
            <p:custDataLst>
              <p:tags r:id="rId11"/>
            </p:custDataLst>
          </p:nvPr>
        </p:nvSpPr>
        <p:spPr bwMode="auto">
          <a:xfrm>
            <a:off x="5549900" y="2165350"/>
            <a:ext cx="1431925"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13" name="Rectangle 69">
            <a:extLst>
              <a:ext uri="{FF2B5EF4-FFF2-40B4-BE49-F238E27FC236}">
                <a16:creationId xmlns:a16="http://schemas.microsoft.com/office/drawing/2014/main" id="{B79003A3-0948-4BD5-AEF8-23DC4E3E995F}"/>
              </a:ext>
            </a:extLst>
          </p:cNvPr>
          <p:cNvSpPr>
            <a:spLocks noChangeArrowheads="1"/>
          </p:cNvSpPr>
          <p:nvPr>
            <p:custDataLst>
              <p:tags r:id="rId12"/>
            </p:custDataLst>
          </p:nvPr>
        </p:nvSpPr>
        <p:spPr bwMode="auto">
          <a:xfrm>
            <a:off x="5549900" y="2176463"/>
            <a:ext cx="1406525"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Limite technique</a:t>
            </a:r>
          </a:p>
        </p:txBody>
      </p:sp>
      <p:sp>
        <p:nvSpPr>
          <p:cNvPr id="51214" name="Rectangle 70">
            <a:extLst>
              <a:ext uri="{FF2B5EF4-FFF2-40B4-BE49-F238E27FC236}">
                <a16:creationId xmlns:a16="http://schemas.microsoft.com/office/drawing/2014/main" id="{81D2E81D-E959-431A-BDD0-0566903D2BC5}"/>
              </a:ext>
            </a:extLst>
          </p:cNvPr>
          <p:cNvSpPr>
            <a:spLocks noChangeArrowheads="1"/>
          </p:cNvSpPr>
          <p:nvPr>
            <p:custDataLst>
              <p:tags r:id="rId13"/>
            </p:custDataLst>
          </p:nvPr>
        </p:nvSpPr>
        <p:spPr bwMode="auto">
          <a:xfrm>
            <a:off x="5543550" y="3294063"/>
            <a:ext cx="677863"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15" name="Rectangle 71">
            <a:extLst>
              <a:ext uri="{FF2B5EF4-FFF2-40B4-BE49-F238E27FC236}">
                <a16:creationId xmlns:a16="http://schemas.microsoft.com/office/drawing/2014/main" id="{F8F7A49B-CA54-4EB3-BC8B-1DB288750334}"/>
              </a:ext>
            </a:extLst>
          </p:cNvPr>
          <p:cNvSpPr>
            <a:spLocks noChangeArrowheads="1"/>
          </p:cNvSpPr>
          <p:nvPr>
            <p:custDataLst>
              <p:tags r:id="rId14"/>
            </p:custDataLst>
          </p:nvPr>
        </p:nvSpPr>
        <p:spPr bwMode="auto">
          <a:xfrm>
            <a:off x="5543550" y="3306763"/>
            <a:ext cx="13208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Le meilleur jour</a:t>
            </a:r>
          </a:p>
        </p:txBody>
      </p:sp>
      <p:sp>
        <p:nvSpPr>
          <p:cNvPr id="51216" name="Rectangle 72">
            <a:extLst>
              <a:ext uri="{FF2B5EF4-FFF2-40B4-BE49-F238E27FC236}">
                <a16:creationId xmlns:a16="http://schemas.microsoft.com/office/drawing/2014/main" id="{5EC71006-370C-4F63-930B-CE8B95B324F9}"/>
              </a:ext>
            </a:extLst>
          </p:cNvPr>
          <p:cNvSpPr>
            <a:spLocks noChangeArrowheads="1"/>
          </p:cNvSpPr>
          <p:nvPr>
            <p:custDataLst>
              <p:tags r:id="rId15"/>
            </p:custDataLst>
          </p:nvPr>
        </p:nvSpPr>
        <p:spPr bwMode="auto">
          <a:xfrm>
            <a:off x="5543550" y="4695825"/>
            <a:ext cx="112553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17" name="Rectangle 73">
            <a:extLst>
              <a:ext uri="{FF2B5EF4-FFF2-40B4-BE49-F238E27FC236}">
                <a16:creationId xmlns:a16="http://schemas.microsoft.com/office/drawing/2014/main" id="{7B6C484B-D23A-4669-95AF-3F393CB35930}"/>
              </a:ext>
            </a:extLst>
          </p:cNvPr>
          <p:cNvSpPr>
            <a:spLocks noChangeArrowheads="1"/>
          </p:cNvSpPr>
          <p:nvPr>
            <p:custDataLst>
              <p:tags r:id="rId16"/>
            </p:custDataLst>
          </p:nvPr>
        </p:nvSpPr>
        <p:spPr bwMode="auto">
          <a:xfrm>
            <a:off x="5543550" y="4706938"/>
            <a:ext cx="1279525"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Moyenne réelle</a:t>
            </a:r>
          </a:p>
        </p:txBody>
      </p:sp>
      <p:sp>
        <p:nvSpPr>
          <p:cNvPr id="51218" name="Oval 74">
            <a:extLst>
              <a:ext uri="{FF2B5EF4-FFF2-40B4-BE49-F238E27FC236}">
                <a16:creationId xmlns:a16="http://schemas.microsoft.com/office/drawing/2014/main" id="{29948DF1-BF0E-423B-8E60-E36F57FC7DE3}"/>
              </a:ext>
            </a:extLst>
          </p:cNvPr>
          <p:cNvSpPr>
            <a:spLocks noChangeArrowheads="1"/>
          </p:cNvSpPr>
          <p:nvPr>
            <p:custDataLst>
              <p:tags r:id="rId17"/>
            </p:custDataLst>
          </p:nvPr>
        </p:nvSpPr>
        <p:spPr bwMode="auto">
          <a:xfrm>
            <a:off x="5461000" y="3892550"/>
            <a:ext cx="1358900" cy="347663"/>
          </a:xfrm>
          <a:prstGeom prst="ellipse">
            <a:avLst/>
          </a:prstGeom>
          <a:solidFill>
            <a:srgbClr val="99FFCC"/>
          </a:solidFill>
          <a:ln w="12700">
            <a:solidFill>
              <a:srgbClr val="000000"/>
            </a:solidFill>
            <a:round/>
            <a:headEnd/>
            <a:tailEnd/>
          </a:ln>
        </p:spPr>
        <p:txBody>
          <a:bodyPr anchor="ctr"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800">
                <a:solidFill>
                  <a:srgbClr val="000000"/>
                </a:solidFill>
              </a:rPr>
              <a:t>Gaps</a:t>
            </a:r>
          </a:p>
        </p:txBody>
      </p:sp>
      <p:sp>
        <p:nvSpPr>
          <p:cNvPr id="51219" name="Rectangle 75">
            <a:extLst>
              <a:ext uri="{FF2B5EF4-FFF2-40B4-BE49-F238E27FC236}">
                <a16:creationId xmlns:a16="http://schemas.microsoft.com/office/drawing/2014/main" id="{0A5FA4EB-7E67-4CC9-9F17-28466DDB7FDE}"/>
              </a:ext>
            </a:extLst>
          </p:cNvPr>
          <p:cNvSpPr>
            <a:spLocks noChangeArrowheads="1"/>
          </p:cNvSpPr>
          <p:nvPr>
            <p:custDataLst>
              <p:tags r:id="rId18"/>
            </p:custDataLst>
          </p:nvPr>
        </p:nvSpPr>
        <p:spPr bwMode="auto">
          <a:xfrm>
            <a:off x="3395663" y="4164013"/>
            <a:ext cx="484187"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20" name="Rectangle 76">
            <a:extLst>
              <a:ext uri="{FF2B5EF4-FFF2-40B4-BE49-F238E27FC236}">
                <a16:creationId xmlns:a16="http://schemas.microsoft.com/office/drawing/2014/main" id="{F10A1E7E-622D-4AD9-9F89-A567E6B44147}"/>
              </a:ext>
            </a:extLst>
          </p:cNvPr>
          <p:cNvSpPr>
            <a:spLocks noChangeArrowheads="1"/>
          </p:cNvSpPr>
          <p:nvPr>
            <p:custDataLst>
              <p:tags r:id="rId19"/>
            </p:custDataLst>
          </p:nvPr>
        </p:nvSpPr>
        <p:spPr bwMode="auto">
          <a:xfrm>
            <a:off x="3395663" y="4175125"/>
            <a:ext cx="522287"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Réelle</a:t>
            </a:r>
          </a:p>
        </p:txBody>
      </p:sp>
      <p:sp>
        <p:nvSpPr>
          <p:cNvPr id="51221" name="Rectangle 77">
            <a:extLst>
              <a:ext uri="{FF2B5EF4-FFF2-40B4-BE49-F238E27FC236}">
                <a16:creationId xmlns:a16="http://schemas.microsoft.com/office/drawing/2014/main" id="{158EA5EA-BE16-488C-9911-9A791D409AD6}"/>
              </a:ext>
            </a:extLst>
          </p:cNvPr>
          <p:cNvSpPr>
            <a:spLocks noChangeArrowheads="1"/>
          </p:cNvSpPr>
          <p:nvPr>
            <p:custDataLst>
              <p:tags r:id="rId20"/>
            </p:custDataLst>
          </p:nvPr>
        </p:nvSpPr>
        <p:spPr bwMode="auto">
          <a:xfrm>
            <a:off x="5546725" y="2773363"/>
            <a:ext cx="1435100"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1222" name="Rectangle 78">
            <a:extLst>
              <a:ext uri="{FF2B5EF4-FFF2-40B4-BE49-F238E27FC236}">
                <a16:creationId xmlns:a16="http://schemas.microsoft.com/office/drawing/2014/main" id="{1748146A-35B2-417F-BA30-21F69F915178}"/>
              </a:ext>
            </a:extLst>
          </p:cNvPr>
          <p:cNvSpPr>
            <a:spLocks noChangeArrowheads="1"/>
          </p:cNvSpPr>
          <p:nvPr>
            <p:custDataLst>
              <p:tags r:id="rId21"/>
            </p:custDataLst>
          </p:nvPr>
        </p:nvSpPr>
        <p:spPr bwMode="auto">
          <a:xfrm>
            <a:off x="5546725" y="2786063"/>
            <a:ext cx="2268538"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Performance des meilleurs</a:t>
            </a:r>
          </a:p>
        </p:txBody>
      </p:sp>
      <p:sp>
        <p:nvSpPr>
          <p:cNvPr id="51223" name="Rectangle 79">
            <a:extLst>
              <a:ext uri="{FF2B5EF4-FFF2-40B4-BE49-F238E27FC236}">
                <a16:creationId xmlns:a16="http://schemas.microsoft.com/office/drawing/2014/main" id="{7A00ADB8-3396-4BD3-89BD-6C22BB541A9A}"/>
              </a:ext>
            </a:extLst>
          </p:cNvPr>
          <p:cNvSpPr>
            <a:spLocks noChangeArrowheads="1"/>
          </p:cNvSpPr>
          <p:nvPr>
            <p:custDataLst>
              <p:tags r:id="rId22"/>
            </p:custDataLst>
          </p:nvPr>
        </p:nvSpPr>
        <p:spPr bwMode="auto">
          <a:xfrm>
            <a:off x="304800" y="3962400"/>
            <a:ext cx="2125663" cy="296863"/>
          </a:xfrm>
          <a:prstGeom prst="rect">
            <a:avLst/>
          </a:prstGeom>
          <a:solidFill>
            <a:srgbClr val="99FFCC"/>
          </a:solidFill>
          <a:ln w="9525">
            <a:solidFill>
              <a:schemeClr val="bg1"/>
            </a:solidFill>
            <a:miter lim="800000"/>
            <a:headEnd/>
            <a:tailEnd/>
          </a:ln>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800">
                <a:solidFill>
                  <a:schemeClr val="bg1"/>
                </a:solidFill>
              </a:rPr>
              <a:t>Productivité</a:t>
            </a:r>
          </a:p>
        </p:txBody>
      </p:sp>
      <p:sp>
        <p:nvSpPr>
          <p:cNvPr id="51224" name="Text Box 80">
            <a:extLst>
              <a:ext uri="{FF2B5EF4-FFF2-40B4-BE49-F238E27FC236}">
                <a16:creationId xmlns:a16="http://schemas.microsoft.com/office/drawing/2014/main" id="{BA896391-6C9A-4190-A46A-E37B29A6D487}"/>
              </a:ext>
            </a:extLst>
          </p:cNvPr>
          <p:cNvSpPr txBox="1">
            <a:spLocks noChangeArrowheads="1"/>
          </p:cNvSpPr>
          <p:nvPr>
            <p:custDataLst>
              <p:tags r:id="rId23"/>
            </p:custDataLst>
          </p:nvPr>
        </p:nvSpPr>
        <p:spPr bwMode="auto">
          <a:xfrm>
            <a:off x="304800" y="3352800"/>
            <a:ext cx="1390650" cy="339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800">
                <a:solidFill>
                  <a:srgbClr val="000000"/>
                </a:solidFill>
              </a:rPr>
              <a:t>Exemples :</a:t>
            </a:r>
          </a:p>
        </p:txBody>
      </p:sp>
      <p:sp>
        <p:nvSpPr>
          <p:cNvPr id="51225" name="Rectangle 81">
            <a:extLst>
              <a:ext uri="{FF2B5EF4-FFF2-40B4-BE49-F238E27FC236}">
                <a16:creationId xmlns:a16="http://schemas.microsoft.com/office/drawing/2014/main" id="{180912B1-4CA4-4414-B4D9-B1D64866DE75}"/>
              </a:ext>
            </a:extLst>
          </p:cNvPr>
          <p:cNvSpPr>
            <a:spLocks noChangeArrowheads="1"/>
          </p:cNvSpPr>
          <p:nvPr>
            <p:custDataLst>
              <p:tags r:id="rId24"/>
            </p:custDataLst>
          </p:nvPr>
        </p:nvSpPr>
        <p:spPr bwMode="auto">
          <a:xfrm>
            <a:off x="304800" y="4419600"/>
            <a:ext cx="2125663" cy="296863"/>
          </a:xfrm>
          <a:prstGeom prst="rect">
            <a:avLst/>
          </a:prstGeom>
          <a:solidFill>
            <a:srgbClr val="99FFCC"/>
          </a:solidFill>
          <a:ln w="9525">
            <a:solidFill>
              <a:schemeClr val="bg1"/>
            </a:solidFill>
            <a:miter lim="800000"/>
            <a:headEnd/>
            <a:tailEnd/>
          </a:ln>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800">
                <a:solidFill>
                  <a:schemeClr val="bg1"/>
                </a:solidFill>
              </a:rPr>
              <a:t>TRG</a:t>
            </a:r>
          </a:p>
        </p:txBody>
      </p:sp>
      <p:sp>
        <p:nvSpPr>
          <p:cNvPr id="51226" name="Rectangle 82">
            <a:extLst>
              <a:ext uri="{FF2B5EF4-FFF2-40B4-BE49-F238E27FC236}">
                <a16:creationId xmlns:a16="http://schemas.microsoft.com/office/drawing/2014/main" id="{48E86377-820D-43E8-95A6-7F21F9004969}"/>
              </a:ext>
            </a:extLst>
          </p:cNvPr>
          <p:cNvSpPr>
            <a:spLocks noChangeArrowheads="1"/>
          </p:cNvSpPr>
          <p:nvPr>
            <p:custDataLst>
              <p:tags r:id="rId25"/>
            </p:custDataLst>
          </p:nvPr>
        </p:nvSpPr>
        <p:spPr bwMode="auto">
          <a:xfrm>
            <a:off x="304800" y="4876800"/>
            <a:ext cx="2125663" cy="296863"/>
          </a:xfrm>
          <a:prstGeom prst="rect">
            <a:avLst/>
          </a:prstGeom>
          <a:solidFill>
            <a:srgbClr val="99FFCC"/>
          </a:solidFill>
          <a:ln w="9525">
            <a:solidFill>
              <a:schemeClr val="bg1"/>
            </a:solidFill>
            <a:miter lim="800000"/>
            <a:headEnd/>
            <a:tailEnd/>
          </a:ln>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800">
                <a:solidFill>
                  <a:schemeClr val="bg1"/>
                </a:solidFill>
              </a:rPr>
              <a:t>Qualité</a:t>
            </a:r>
          </a:p>
        </p:txBody>
      </p:sp>
      <p:sp>
        <p:nvSpPr>
          <p:cNvPr id="51227" name="Rectangle 83">
            <a:extLst>
              <a:ext uri="{FF2B5EF4-FFF2-40B4-BE49-F238E27FC236}">
                <a16:creationId xmlns:a16="http://schemas.microsoft.com/office/drawing/2014/main" id="{178E9380-EC2D-45E4-B36C-C01CC8AAEEA0}"/>
              </a:ext>
            </a:extLst>
          </p:cNvPr>
          <p:cNvSpPr>
            <a:spLocks noChangeArrowheads="1"/>
          </p:cNvSpPr>
          <p:nvPr>
            <p:custDataLst>
              <p:tags r:id="rId26"/>
            </p:custDataLst>
          </p:nvPr>
        </p:nvSpPr>
        <p:spPr bwMode="auto">
          <a:xfrm>
            <a:off x="304800" y="5334000"/>
            <a:ext cx="2125663" cy="296863"/>
          </a:xfrm>
          <a:prstGeom prst="rect">
            <a:avLst/>
          </a:prstGeom>
          <a:solidFill>
            <a:srgbClr val="99FFCC"/>
          </a:solidFill>
          <a:ln w="9525">
            <a:solidFill>
              <a:schemeClr val="bg1"/>
            </a:solidFill>
            <a:miter lim="800000"/>
            <a:headEnd/>
            <a:tailEnd/>
          </a:ln>
        </p:spPr>
        <p:txBody>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800">
                <a:solidFill>
                  <a:schemeClr val="bg1"/>
                </a:solidFill>
              </a:rPr>
              <a:t>…</a:t>
            </a:r>
          </a:p>
        </p:txBody>
      </p:sp>
      <p:sp>
        <p:nvSpPr>
          <p:cNvPr id="51228" name="Line 84">
            <a:extLst>
              <a:ext uri="{FF2B5EF4-FFF2-40B4-BE49-F238E27FC236}">
                <a16:creationId xmlns:a16="http://schemas.microsoft.com/office/drawing/2014/main" id="{6F1A1053-C54D-40EA-B85A-8378B2E114D8}"/>
              </a:ext>
            </a:extLst>
          </p:cNvPr>
          <p:cNvSpPr>
            <a:spLocks noChangeShapeType="1"/>
          </p:cNvSpPr>
          <p:nvPr>
            <p:custDataLst>
              <p:tags r:id="rId27"/>
            </p:custDataLst>
          </p:nvPr>
        </p:nvSpPr>
        <p:spPr bwMode="auto">
          <a:xfrm flipH="1">
            <a:off x="2819400" y="2362200"/>
            <a:ext cx="2590800"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1229" name="Line 85">
            <a:extLst>
              <a:ext uri="{FF2B5EF4-FFF2-40B4-BE49-F238E27FC236}">
                <a16:creationId xmlns:a16="http://schemas.microsoft.com/office/drawing/2014/main" id="{B4F51A94-A628-4AB0-96C7-D5D01D5B3FD1}"/>
              </a:ext>
            </a:extLst>
          </p:cNvPr>
          <p:cNvSpPr>
            <a:spLocks noChangeShapeType="1"/>
          </p:cNvSpPr>
          <p:nvPr>
            <p:custDataLst>
              <p:tags r:id="rId28"/>
            </p:custDataLst>
          </p:nvPr>
        </p:nvSpPr>
        <p:spPr bwMode="auto">
          <a:xfrm flipH="1">
            <a:off x="2819400" y="2971800"/>
            <a:ext cx="2590800"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1230" name="Line 86">
            <a:extLst>
              <a:ext uri="{FF2B5EF4-FFF2-40B4-BE49-F238E27FC236}">
                <a16:creationId xmlns:a16="http://schemas.microsoft.com/office/drawing/2014/main" id="{BD5C145C-0644-4DEC-8345-F74CED349B3E}"/>
              </a:ext>
            </a:extLst>
          </p:cNvPr>
          <p:cNvSpPr>
            <a:spLocks noChangeShapeType="1"/>
          </p:cNvSpPr>
          <p:nvPr>
            <p:custDataLst>
              <p:tags r:id="rId29"/>
            </p:custDataLst>
          </p:nvPr>
        </p:nvSpPr>
        <p:spPr bwMode="auto">
          <a:xfrm>
            <a:off x="4724400" y="3429000"/>
            <a:ext cx="0" cy="1371600"/>
          </a:xfrm>
          <a:prstGeom prst="line">
            <a:avLst/>
          </a:prstGeom>
          <a:noFill/>
          <a:ln w="1270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1231" name="Line 87">
            <a:extLst>
              <a:ext uri="{FF2B5EF4-FFF2-40B4-BE49-F238E27FC236}">
                <a16:creationId xmlns:a16="http://schemas.microsoft.com/office/drawing/2014/main" id="{7270581F-8875-42F2-867B-F67BB6B0259E}"/>
              </a:ext>
            </a:extLst>
          </p:cNvPr>
          <p:cNvSpPr>
            <a:spLocks noChangeShapeType="1"/>
          </p:cNvSpPr>
          <p:nvPr>
            <p:custDataLst>
              <p:tags r:id="rId30"/>
            </p:custDataLst>
          </p:nvPr>
        </p:nvSpPr>
        <p:spPr bwMode="auto">
          <a:xfrm>
            <a:off x="5029200" y="2971800"/>
            <a:ext cx="0" cy="1828800"/>
          </a:xfrm>
          <a:prstGeom prst="line">
            <a:avLst/>
          </a:prstGeom>
          <a:noFill/>
          <a:ln w="1270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1232" name="Line 88">
            <a:extLst>
              <a:ext uri="{FF2B5EF4-FFF2-40B4-BE49-F238E27FC236}">
                <a16:creationId xmlns:a16="http://schemas.microsoft.com/office/drawing/2014/main" id="{8C514206-588E-4ED6-B6C1-E8165DC6D4ED}"/>
              </a:ext>
            </a:extLst>
          </p:cNvPr>
          <p:cNvSpPr>
            <a:spLocks noChangeShapeType="1"/>
          </p:cNvSpPr>
          <p:nvPr>
            <p:custDataLst>
              <p:tags r:id="rId31"/>
            </p:custDataLst>
          </p:nvPr>
        </p:nvSpPr>
        <p:spPr bwMode="auto">
          <a:xfrm>
            <a:off x="5334000" y="2362200"/>
            <a:ext cx="0" cy="2438400"/>
          </a:xfrm>
          <a:prstGeom prst="line">
            <a:avLst/>
          </a:prstGeom>
          <a:noFill/>
          <a:ln w="1270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a date 2">
            <a:extLst>
              <a:ext uri="{FF2B5EF4-FFF2-40B4-BE49-F238E27FC236}">
                <a16:creationId xmlns:a16="http://schemas.microsoft.com/office/drawing/2014/main" id="{5027CF5A-3BBB-419F-A47B-6B081FECAA4D}"/>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F009FDE4-38CF-40A8-A936-2E21A83A2EF0}"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59395" name="Espace réservé du pied de page 3">
            <a:extLst>
              <a:ext uri="{FF2B5EF4-FFF2-40B4-BE49-F238E27FC236}">
                <a16:creationId xmlns:a16="http://schemas.microsoft.com/office/drawing/2014/main" id="{26CB0D78-E4A4-4E22-B34C-B26D59ADE45E}"/>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59396" name="Rectangle 2">
            <a:extLst>
              <a:ext uri="{FF2B5EF4-FFF2-40B4-BE49-F238E27FC236}">
                <a16:creationId xmlns:a16="http://schemas.microsoft.com/office/drawing/2014/main" id="{5DE3C653-11A0-4953-9AD5-914D55AC51DD}"/>
              </a:ext>
            </a:extLst>
          </p:cNvPr>
          <p:cNvSpPr>
            <a:spLocks noGrp="1" noChangeArrowheads="1"/>
          </p:cNvSpPr>
          <p:nvPr>
            <p:ph type="title"/>
            <p:custDataLst>
              <p:tags r:id="rId3"/>
            </p:custDataLst>
          </p:nvPr>
        </p:nvSpPr>
        <p:spPr>
          <a:xfrm>
            <a:off x="0" y="549275"/>
            <a:ext cx="9067800" cy="5032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Lst>
        </p:spPr>
        <p:txBody>
          <a:bodyPr lIns="91440" tIns="45720" rIns="91440" bIns="45720" anchor="b"/>
          <a:lstStyle/>
          <a:p>
            <a:r>
              <a:rPr lang="fr-FR" altLang="fr-FR" sz="2400"/>
              <a:t>Lean Six Sigma est l’intégration des deux approches </a:t>
            </a:r>
          </a:p>
        </p:txBody>
      </p:sp>
      <p:sp>
        <p:nvSpPr>
          <p:cNvPr id="59397" name="Rectangle 3">
            <a:extLst>
              <a:ext uri="{FF2B5EF4-FFF2-40B4-BE49-F238E27FC236}">
                <a16:creationId xmlns:a16="http://schemas.microsoft.com/office/drawing/2014/main" id="{A63F2334-54BC-4947-9627-DEB69201B390}"/>
              </a:ext>
            </a:extLst>
          </p:cNvPr>
          <p:cNvSpPr>
            <a:spLocks noGrp="1" noChangeArrowheads="1"/>
          </p:cNvSpPr>
          <p:nvPr>
            <p:ph type="body" sz="half" idx="4294967295"/>
            <p:custDataLst>
              <p:tags r:id="rId4"/>
            </p:custDataLst>
          </p:nvPr>
        </p:nvSpPr>
        <p:spPr>
          <a:xfrm>
            <a:off x="323850" y="2492375"/>
            <a:ext cx="3743325" cy="2946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flat" cmpd="sng">
                <a:solidFill>
                  <a:schemeClr val="bg1"/>
                </a:solidFill>
                <a:prstDash val="solid"/>
                <a:miter lim="800000"/>
                <a:headEnd/>
                <a:tailEnd/>
              </a14:hiddenLine>
            </a:ext>
          </a:extLst>
        </p:spPr>
        <p:txBody>
          <a:bodyPr lIns="91440" tIns="45720" rIns="91440" bIns="45720"/>
          <a:lstStyle/>
          <a:p>
            <a:pPr marL="250825" indent="-250825">
              <a:spcBef>
                <a:spcPct val="100000"/>
              </a:spcBef>
            </a:pPr>
            <a:r>
              <a:rPr lang="fr-FR" altLang="fr-FR" sz="1700" b="0"/>
              <a:t>Objectif</a:t>
            </a:r>
            <a:r>
              <a:rPr lang="fr-FR" altLang="fr-FR" sz="1700"/>
              <a:t> – Réduire les gaspillages et accélérer les flux</a:t>
            </a:r>
          </a:p>
          <a:p>
            <a:pPr marL="250825" indent="-250825">
              <a:spcBef>
                <a:spcPct val="100000"/>
              </a:spcBef>
            </a:pPr>
            <a:r>
              <a:rPr lang="fr-FR" altLang="fr-FR" sz="1700" b="0"/>
              <a:t>Focus</a:t>
            </a:r>
            <a:r>
              <a:rPr lang="fr-FR" altLang="fr-FR" sz="1700"/>
              <a:t> – Identifier les opérations sans valeur ajoutée et les causes de retard</a:t>
            </a:r>
          </a:p>
          <a:p>
            <a:pPr marL="250825" indent="-250825">
              <a:spcBef>
                <a:spcPct val="100000"/>
              </a:spcBef>
            </a:pPr>
            <a:r>
              <a:rPr lang="fr-FR" altLang="fr-FR" sz="1700" b="0"/>
              <a:t>Moyens</a:t>
            </a:r>
            <a:r>
              <a:rPr lang="fr-FR" altLang="fr-FR" sz="1700"/>
              <a:t> – Actions rapides et Kaizen</a:t>
            </a:r>
          </a:p>
        </p:txBody>
      </p:sp>
      <p:sp>
        <p:nvSpPr>
          <p:cNvPr id="59398" name="Rectangle 4">
            <a:extLst>
              <a:ext uri="{FF2B5EF4-FFF2-40B4-BE49-F238E27FC236}">
                <a16:creationId xmlns:a16="http://schemas.microsoft.com/office/drawing/2014/main" id="{A377B550-8FE2-4254-8E66-98331F3F16CE}"/>
              </a:ext>
            </a:extLst>
          </p:cNvPr>
          <p:cNvSpPr>
            <a:spLocks noGrp="1" noChangeArrowheads="1"/>
          </p:cNvSpPr>
          <p:nvPr>
            <p:ph type="body" sz="half" idx="4294967295"/>
            <p:custDataLst>
              <p:tags r:id="rId5"/>
            </p:custDataLst>
          </p:nvPr>
        </p:nvSpPr>
        <p:spPr>
          <a:xfrm>
            <a:off x="5130800" y="2452688"/>
            <a:ext cx="3859213" cy="2946400"/>
          </a:xfrm>
          <a:extLst>
            <a:ext uri="{91240B29-F687-4F45-9708-019B960494DF}">
              <a14:hiddenLine xmlns:a14="http://schemas.microsoft.com/office/drawing/2010/main" w="28575" cmpd="sng">
                <a:solidFill>
                  <a:schemeClr val="bg1"/>
                </a:solidFill>
                <a:miter lim="800000"/>
                <a:headEnd/>
                <a:tailEnd/>
              </a14:hiddenLine>
            </a:ext>
          </a:extLst>
        </p:spPr>
        <p:txBody>
          <a:bodyPr/>
          <a:lstStyle/>
          <a:p>
            <a:pPr marL="250825" indent="-250825">
              <a:spcBef>
                <a:spcPct val="100000"/>
              </a:spcBef>
            </a:pPr>
            <a:r>
              <a:rPr lang="fr-FR" altLang="fr-FR" sz="1700" b="0"/>
              <a:t>Objectif</a:t>
            </a:r>
            <a:r>
              <a:rPr lang="fr-FR" altLang="fr-FR" sz="1700"/>
              <a:t>– Améliorer la performance du point de vue du client</a:t>
            </a:r>
          </a:p>
          <a:p>
            <a:pPr marL="250825" indent="-250825">
              <a:spcBef>
                <a:spcPct val="100000"/>
              </a:spcBef>
            </a:pPr>
            <a:r>
              <a:rPr lang="fr-FR" altLang="fr-FR" sz="1700" b="0"/>
              <a:t>Focus</a:t>
            </a:r>
            <a:r>
              <a:rPr lang="fr-FR" altLang="fr-FR" sz="1700"/>
              <a:t> – Utiliser les outils DMAIC et TQM pou réduire la dispersion</a:t>
            </a:r>
          </a:p>
          <a:p>
            <a:pPr marL="250825" indent="-250825">
              <a:spcBef>
                <a:spcPct val="100000"/>
              </a:spcBef>
            </a:pPr>
            <a:r>
              <a:rPr lang="fr-FR" altLang="fr-FR" sz="1700" b="0"/>
              <a:t>Méthode</a:t>
            </a:r>
            <a:r>
              <a:rPr lang="fr-FR" altLang="fr-FR" sz="1700"/>
              <a:t> – Engagement du management, 1% sont des </a:t>
            </a:r>
            <a:r>
              <a:rPr lang="fr-FR" altLang="fr-FR" sz="1700" i="1"/>
              <a:t>Champions</a:t>
            </a:r>
            <a:r>
              <a:rPr lang="fr-FR" altLang="fr-FR" sz="1700"/>
              <a:t> ou </a:t>
            </a:r>
            <a:r>
              <a:rPr lang="fr-FR" altLang="fr-FR" sz="1700" i="1"/>
              <a:t>Black Belts</a:t>
            </a:r>
          </a:p>
        </p:txBody>
      </p:sp>
      <p:sp>
        <p:nvSpPr>
          <p:cNvPr id="59399" name="Text Box 5">
            <a:extLst>
              <a:ext uri="{FF2B5EF4-FFF2-40B4-BE49-F238E27FC236}">
                <a16:creationId xmlns:a16="http://schemas.microsoft.com/office/drawing/2014/main" id="{2633CC71-3478-4859-9911-FD4C07B4A0DE}"/>
              </a:ext>
            </a:extLst>
          </p:cNvPr>
          <p:cNvSpPr txBox="1">
            <a:spLocks noChangeArrowheads="1"/>
          </p:cNvSpPr>
          <p:nvPr>
            <p:custDataLst>
              <p:tags r:id="rId6"/>
            </p:custDataLst>
          </p:nvPr>
        </p:nvSpPr>
        <p:spPr bwMode="auto">
          <a:xfrm>
            <a:off x="5772150" y="1414463"/>
            <a:ext cx="2841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lIns="91436" tIns="45718" rIns="91436" bIns="45718">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Clr>
                <a:srgbClr val="F2EC74"/>
              </a:buClr>
              <a:buSzTx/>
              <a:buFontTx/>
              <a:buNone/>
            </a:pPr>
            <a:r>
              <a:rPr lang="fr-FR" altLang="fr-FR" u="sng">
                <a:solidFill>
                  <a:srgbClr val="000099"/>
                </a:solidFill>
                <a:latin typeface="Tahoma" panose="020B0604030504040204" pitchFamily="34" charset="0"/>
              </a:rPr>
              <a:t>Six Sigma</a:t>
            </a:r>
            <a:br>
              <a:rPr lang="fr-FR" altLang="fr-FR" u="sng">
                <a:solidFill>
                  <a:srgbClr val="000099"/>
                </a:solidFill>
                <a:latin typeface="Tahoma" panose="020B0604030504040204" pitchFamily="34" charset="0"/>
              </a:rPr>
            </a:br>
            <a:r>
              <a:rPr lang="fr-FR" altLang="fr-FR">
                <a:solidFill>
                  <a:srgbClr val="000099"/>
                </a:solidFill>
                <a:latin typeface="Tahoma" panose="020B0604030504040204" pitchFamily="34" charset="0"/>
              </a:rPr>
              <a:t>Culture + Qualité</a:t>
            </a:r>
            <a:endParaRPr lang="fr-FR" altLang="fr-FR" sz="2900">
              <a:solidFill>
                <a:srgbClr val="000099"/>
              </a:solidFill>
              <a:latin typeface="Tahoma" panose="020B0604030504040204" pitchFamily="34" charset="0"/>
            </a:endParaRPr>
          </a:p>
        </p:txBody>
      </p:sp>
      <p:sp>
        <p:nvSpPr>
          <p:cNvPr id="59400" name="Text Box 6">
            <a:extLst>
              <a:ext uri="{FF2B5EF4-FFF2-40B4-BE49-F238E27FC236}">
                <a16:creationId xmlns:a16="http://schemas.microsoft.com/office/drawing/2014/main" id="{53EFD70C-8615-415B-B350-DBB51AF90F1D}"/>
              </a:ext>
            </a:extLst>
          </p:cNvPr>
          <p:cNvSpPr txBox="1">
            <a:spLocks noChangeArrowheads="1"/>
          </p:cNvSpPr>
          <p:nvPr>
            <p:custDataLst>
              <p:tags r:id="rId7"/>
            </p:custDataLst>
          </p:nvPr>
        </p:nvSpPr>
        <p:spPr bwMode="auto">
          <a:xfrm>
            <a:off x="869950" y="1414463"/>
            <a:ext cx="23844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lIns="91436" tIns="45718" rIns="91436" bIns="45718">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Clr>
                <a:srgbClr val="F2EC74"/>
              </a:buClr>
              <a:buSzTx/>
              <a:buFontTx/>
              <a:buNone/>
            </a:pPr>
            <a:r>
              <a:rPr lang="fr-FR" altLang="fr-FR" u="sng">
                <a:solidFill>
                  <a:srgbClr val="000099"/>
                </a:solidFill>
                <a:latin typeface="Tahoma" panose="020B0604030504040204" pitchFamily="34" charset="0"/>
              </a:rPr>
              <a:t>Lean</a:t>
            </a:r>
            <a:br>
              <a:rPr lang="fr-FR" altLang="fr-FR" u="sng">
                <a:solidFill>
                  <a:srgbClr val="000099"/>
                </a:solidFill>
                <a:latin typeface="Tahoma" panose="020B0604030504040204" pitchFamily="34" charset="0"/>
              </a:rPr>
            </a:br>
            <a:r>
              <a:rPr lang="fr-FR" altLang="fr-FR">
                <a:solidFill>
                  <a:srgbClr val="000099"/>
                </a:solidFill>
                <a:latin typeface="Tahoma" panose="020B0604030504040204" pitchFamily="34" charset="0"/>
              </a:rPr>
              <a:t>Vitesse + coût</a:t>
            </a:r>
            <a:endParaRPr lang="fr-FR" altLang="fr-FR" sz="2900">
              <a:solidFill>
                <a:srgbClr val="000099"/>
              </a:solidFill>
              <a:latin typeface="Tahoma" panose="020B0604030504040204" pitchFamily="34" charset="0"/>
            </a:endParaRPr>
          </a:p>
        </p:txBody>
      </p:sp>
      <p:grpSp>
        <p:nvGrpSpPr>
          <p:cNvPr id="59401" name="Group 7">
            <a:extLst>
              <a:ext uri="{FF2B5EF4-FFF2-40B4-BE49-F238E27FC236}">
                <a16:creationId xmlns:a16="http://schemas.microsoft.com/office/drawing/2014/main" id="{15176D9C-C1C5-4ABA-B267-FCF3F638EFC3}"/>
              </a:ext>
            </a:extLst>
          </p:cNvPr>
          <p:cNvGrpSpPr>
            <a:grpSpLocks/>
          </p:cNvGrpSpPr>
          <p:nvPr>
            <p:custDataLst>
              <p:tags r:id="rId8"/>
            </p:custDataLst>
          </p:nvPr>
        </p:nvGrpSpPr>
        <p:grpSpPr bwMode="auto">
          <a:xfrm>
            <a:off x="4006850" y="5110163"/>
            <a:ext cx="1044575" cy="1139825"/>
            <a:chOff x="2407" y="3297"/>
            <a:chExt cx="929" cy="892"/>
          </a:xfrm>
        </p:grpSpPr>
        <p:sp>
          <p:nvSpPr>
            <p:cNvPr id="59404" name="AutoShape 8">
              <a:extLst>
                <a:ext uri="{FF2B5EF4-FFF2-40B4-BE49-F238E27FC236}">
                  <a16:creationId xmlns:a16="http://schemas.microsoft.com/office/drawing/2014/main" id="{22A2E4E7-5015-433A-AC97-62552A3A1CE4}"/>
                </a:ext>
              </a:extLst>
            </p:cNvPr>
            <p:cNvSpPr>
              <a:spLocks noChangeArrowheads="1"/>
            </p:cNvSpPr>
            <p:nvPr/>
          </p:nvSpPr>
          <p:spPr bwMode="auto">
            <a:xfrm>
              <a:off x="2887" y="3366"/>
              <a:ext cx="449" cy="823"/>
            </a:xfrm>
            <a:prstGeom prst="curvedLeftArrow">
              <a:avLst>
                <a:gd name="adj1" fmla="val 36659"/>
                <a:gd name="adj2" fmla="val 73318"/>
                <a:gd name="adj3" fmla="val 33333"/>
              </a:avLst>
            </a:prstGeom>
            <a:solidFill>
              <a:schemeClr val="accent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59405" name="AutoShape 9">
              <a:extLst>
                <a:ext uri="{FF2B5EF4-FFF2-40B4-BE49-F238E27FC236}">
                  <a16:creationId xmlns:a16="http://schemas.microsoft.com/office/drawing/2014/main" id="{2E239E70-4F93-483C-B774-94CDADE98B36}"/>
                </a:ext>
              </a:extLst>
            </p:cNvPr>
            <p:cNvSpPr>
              <a:spLocks noChangeArrowheads="1"/>
            </p:cNvSpPr>
            <p:nvPr/>
          </p:nvSpPr>
          <p:spPr bwMode="auto">
            <a:xfrm flipH="1" flipV="1">
              <a:off x="2407" y="3297"/>
              <a:ext cx="449" cy="823"/>
            </a:xfrm>
            <a:prstGeom prst="curvedLeftArrow">
              <a:avLst>
                <a:gd name="adj1" fmla="val 36659"/>
                <a:gd name="adj2" fmla="val 73318"/>
                <a:gd name="adj3" fmla="val 33333"/>
              </a:avLst>
            </a:prstGeom>
            <a:solidFill>
              <a:schemeClr val="accent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grpSp>
      <p:sp>
        <p:nvSpPr>
          <p:cNvPr id="59402" name="Rectangle 10">
            <a:extLst>
              <a:ext uri="{FF2B5EF4-FFF2-40B4-BE49-F238E27FC236}">
                <a16:creationId xmlns:a16="http://schemas.microsoft.com/office/drawing/2014/main" id="{ABAE45DD-FE85-46C8-8A35-37D66F74FE06}"/>
              </a:ext>
            </a:extLst>
          </p:cNvPr>
          <p:cNvSpPr>
            <a:spLocks noChangeArrowheads="1"/>
          </p:cNvSpPr>
          <p:nvPr>
            <p:custDataLst>
              <p:tags r:id="rId9"/>
            </p:custDataLst>
          </p:nvPr>
        </p:nvSpPr>
        <p:spPr bwMode="gray">
          <a:xfrm>
            <a:off x="136525" y="4935538"/>
            <a:ext cx="3683000" cy="1397000"/>
          </a:xfrm>
          <a:prstGeom prst="rect">
            <a:avLst/>
          </a:prstGeom>
          <a:solidFill>
            <a:srgbClr val="A8C1C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b="0">
                <a:solidFill>
                  <a:schemeClr val="tx1"/>
                </a:solidFill>
                <a:latin typeface="Tahoma" panose="020B0604030504040204" pitchFamily="34" charset="0"/>
              </a:rPr>
              <a:t>Lean Speed Enables </a:t>
            </a:r>
          </a:p>
          <a:p>
            <a:pPr algn="ctr">
              <a:lnSpc>
                <a:spcPct val="100000"/>
              </a:lnSpc>
              <a:spcBef>
                <a:spcPct val="0"/>
              </a:spcBef>
              <a:buSzTx/>
              <a:buFontTx/>
              <a:buNone/>
            </a:pPr>
            <a:r>
              <a:rPr lang="fr-FR" altLang="fr-FR" b="0">
                <a:solidFill>
                  <a:schemeClr val="tx1"/>
                </a:solidFill>
                <a:latin typeface="Tahoma" panose="020B0604030504040204" pitchFamily="34" charset="0"/>
              </a:rPr>
              <a:t>Six Sigma Quality </a:t>
            </a:r>
          </a:p>
          <a:p>
            <a:pPr algn="ctr">
              <a:lnSpc>
                <a:spcPct val="100000"/>
              </a:lnSpc>
              <a:spcBef>
                <a:spcPct val="0"/>
              </a:spcBef>
              <a:buSzTx/>
              <a:buFontTx/>
              <a:buNone/>
            </a:pPr>
            <a:r>
              <a:rPr lang="fr-FR" altLang="fr-FR" sz="2000" b="0">
                <a:solidFill>
                  <a:schemeClr val="tx1"/>
                </a:solidFill>
                <a:latin typeface="Tahoma" panose="020B0604030504040204" pitchFamily="34" charset="0"/>
              </a:rPr>
              <a:t>(Faster Leads of Experimentation/Learning)</a:t>
            </a:r>
          </a:p>
        </p:txBody>
      </p:sp>
      <p:sp>
        <p:nvSpPr>
          <p:cNvPr id="59403" name="Rectangle 11">
            <a:extLst>
              <a:ext uri="{FF2B5EF4-FFF2-40B4-BE49-F238E27FC236}">
                <a16:creationId xmlns:a16="http://schemas.microsoft.com/office/drawing/2014/main" id="{73EBC3CC-F528-4DC8-96F2-DB270EF5089F}"/>
              </a:ext>
            </a:extLst>
          </p:cNvPr>
          <p:cNvSpPr>
            <a:spLocks noChangeArrowheads="1"/>
          </p:cNvSpPr>
          <p:nvPr>
            <p:custDataLst>
              <p:tags r:id="rId10"/>
            </p:custDataLst>
          </p:nvPr>
        </p:nvSpPr>
        <p:spPr bwMode="gray">
          <a:xfrm>
            <a:off x="5243513" y="4935538"/>
            <a:ext cx="3759200" cy="1333500"/>
          </a:xfrm>
          <a:prstGeom prst="rect">
            <a:avLst/>
          </a:prstGeom>
          <a:solidFill>
            <a:srgbClr val="A8C1C2"/>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0"/>
              </a:spcBef>
              <a:buSzTx/>
              <a:buFontTx/>
              <a:buNone/>
            </a:pPr>
            <a:r>
              <a:rPr lang="fr-FR" altLang="fr-FR" sz="2000" b="0">
                <a:solidFill>
                  <a:schemeClr val="tx1"/>
                </a:solidFill>
                <a:latin typeface="Tahoma" panose="020B0604030504040204" pitchFamily="34" charset="0"/>
              </a:rPr>
              <a:t>Six Sigma Quality Enables </a:t>
            </a:r>
          </a:p>
          <a:p>
            <a:pPr algn="ctr">
              <a:lnSpc>
                <a:spcPct val="100000"/>
              </a:lnSpc>
              <a:spcBef>
                <a:spcPct val="0"/>
              </a:spcBef>
              <a:buSzTx/>
              <a:buFontTx/>
              <a:buNone/>
            </a:pPr>
            <a:r>
              <a:rPr lang="fr-FR" altLang="fr-FR" sz="2000" b="0">
                <a:solidFill>
                  <a:schemeClr val="tx1"/>
                </a:solidFill>
                <a:latin typeface="Tahoma" panose="020B0604030504040204" pitchFamily="34" charset="0"/>
              </a:rPr>
              <a:t>Lean Speed</a:t>
            </a:r>
          </a:p>
          <a:p>
            <a:pPr algn="ctr">
              <a:lnSpc>
                <a:spcPct val="100000"/>
              </a:lnSpc>
              <a:spcBef>
                <a:spcPct val="0"/>
              </a:spcBef>
              <a:buSzTx/>
              <a:buFontTx/>
              <a:buNone/>
            </a:pPr>
            <a:r>
              <a:rPr lang="fr-FR" altLang="fr-FR" sz="2000" b="0">
                <a:solidFill>
                  <a:schemeClr val="tx1"/>
                </a:solidFill>
                <a:latin typeface="Tahoma" panose="020B0604030504040204" pitchFamily="34" charset="0"/>
              </a:rPr>
              <a:t>(Fewer Defects Means</a:t>
            </a:r>
          </a:p>
          <a:p>
            <a:pPr algn="ctr">
              <a:lnSpc>
                <a:spcPct val="100000"/>
              </a:lnSpc>
              <a:spcBef>
                <a:spcPct val="0"/>
              </a:spcBef>
              <a:buSzTx/>
              <a:buFontTx/>
              <a:buNone/>
            </a:pPr>
            <a:r>
              <a:rPr lang="fr-FR" altLang="fr-FR" sz="2000" b="0">
                <a:solidFill>
                  <a:schemeClr val="tx1"/>
                </a:solidFill>
                <a:latin typeface="Tahoma" panose="020B0604030504040204" pitchFamily="34" charset="0"/>
              </a:rPr>
              <a:t> Less Time Spent on Rework)</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a date 3">
            <a:extLst>
              <a:ext uri="{FF2B5EF4-FFF2-40B4-BE49-F238E27FC236}">
                <a16:creationId xmlns:a16="http://schemas.microsoft.com/office/drawing/2014/main" id="{AEBCA7F7-ECD0-4537-819E-8F6635CDB7C1}"/>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BA80938E-AF6B-4ADD-8419-2EF59B286538}"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18435" name="Espace réservé du pied de page 4">
            <a:extLst>
              <a:ext uri="{FF2B5EF4-FFF2-40B4-BE49-F238E27FC236}">
                <a16:creationId xmlns:a16="http://schemas.microsoft.com/office/drawing/2014/main" id="{568B7B94-B355-4E7F-98DF-8EDC9645A6B1}"/>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18436" name="Rectangle 2">
            <a:extLst>
              <a:ext uri="{FF2B5EF4-FFF2-40B4-BE49-F238E27FC236}">
                <a16:creationId xmlns:a16="http://schemas.microsoft.com/office/drawing/2014/main" id="{41A868CD-9F03-455E-8738-99C1523C1F9F}"/>
              </a:ext>
            </a:extLst>
          </p:cNvPr>
          <p:cNvSpPr>
            <a:spLocks noGrp="1" noChangeArrowheads="1"/>
          </p:cNvSpPr>
          <p:nvPr>
            <p:ph type="title"/>
            <p:custDataLst>
              <p:tags r:id="rId3"/>
            </p:custDataLst>
          </p:nvPr>
        </p:nvSpPr>
        <p:spPr>
          <a:xfrm>
            <a:off x="1476375" y="692150"/>
            <a:ext cx="7239000" cy="795338"/>
          </a:xfrm>
        </p:spPr>
        <p:txBody>
          <a:bodyPr/>
          <a:lstStyle/>
          <a:p>
            <a:r>
              <a:rPr lang="fr-FR" altLang="fr-FR"/>
              <a:t>De nombreuses modes managériales issues de Toyota</a:t>
            </a:r>
          </a:p>
        </p:txBody>
      </p:sp>
      <p:sp>
        <p:nvSpPr>
          <p:cNvPr id="18437" name="Rectangle 3">
            <a:extLst>
              <a:ext uri="{FF2B5EF4-FFF2-40B4-BE49-F238E27FC236}">
                <a16:creationId xmlns:a16="http://schemas.microsoft.com/office/drawing/2014/main" id="{BB7372B2-EA46-45DD-92D8-2C05F1B59382}"/>
              </a:ext>
            </a:extLst>
          </p:cNvPr>
          <p:cNvSpPr>
            <a:spLocks noGrp="1" noChangeArrowheads="1"/>
          </p:cNvSpPr>
          <p:nvPr>
            <p:ph type="body" idx="1"/>
            <p:custDataLst>
              <p:tags r:id="rId4"/>
            </p:custDataLst>
          </p:nvPr>
        </p:nvSpPr>
        <p:spPr>
          <a:xfrm>
            <a:off x="468313" y="2060575"/>
            <a:ext cx="3417887" cy="3836988"/>
          </a:xfrm>
        </p:spPr>
        <p:txBody>
          <a:bodyPr/>
          <a:lstStyle/>
          <a:p>
            <a:r>
              <a:rPr lang="fr-FR" altLang="fr-FR" sz="2000"/>
              <a:t>Juste-à-temps</a:t>
            </a:r>
          </a:p>
          <a:p>
            <a:endParaRPr lang="fr-FR" altLang="fr-FR" sz="2000"/>
          </a:p>
          <a:p>
            <a:r>
              <a:rPr lang="fr-FR" altLang="fr-FR" sz="2000"/>
              <a:t>Qualité Totale</a:t>
            </a:r>
          </a:p>
          <a:p>
            <a:endParaRPr lang="fr-FR" altLang="fr-FR" sz="2000"/>
          </a:p>
          <a:p>
            <a:r>
              <a:rPr lang="fr-FR" altLang="fr-FR" sz="2000"/>
              <a:t>Empowerment</a:t>
            </a:r>
          </a:p>
          <a:p>
            <a:endParaRPr lang="fr-FR" altLang="fr-FR" sz="2000"/>
          </a:p>
          <a:p>
            <a:r>
              <a:rPr lang="fr-FR" altLang="fr-FR" sz="2000"/>
              <a:t>Reengineering</a:t>
            </a:r>
          </a:p>
          <a:p>
            <a:endParaRPr lang="fr-FR" altLang="fr-FR" sz="2000"/>
          </a:p>
          <a:p>
            <a:r>
              <a:rPr lang="fr-FR" altLang="fr-FR" sz="2000"/>
              <a:t>Six Sigma</a:t>
            </a:r>
            <a:endParaRPr lang="fr-FR" altLang="ja-JP" sz="2000">
              <a:ea typeface="ＭＳ Ｐゴシック" panose="020B0600070205080204" pitchFamily="34" charset="-128"/>
            </a:endParaRPr>
          </a:p>
          <a:p>
            <a:endParaRPr lang="fr-FR" altLang="ja-JP" sz="2000">
              <a:ea typeface="ＭＳ Ｐゴシック" panose="020B0600070205080204" pitchFamily="34" charset="-128"/>
            </a:endParaRPr>
          </a:p>
          <a:p>
            <a:r>
              <a:rPr lang="fr-FR" altLang="ja-JP" sz="2000">
                <a:ea typeface="ＭＳ Ｐゴシック" panose="020B0600070205080204" pitchFamily="34" charset="-128"/>
              </a:rPr>
              <a:t>Lean</a:t>
            </a:r>
            <a:endParaRPr lang="fr-FR" altLang="fr-FR" sz="2000"/>
          </a:p>
        </p:txBody>
      </p:sp>
      <p:sp>
        <p:nvSpPr>
          <p:cNvPr id="18438" name="Text Box 4">
            <a:extLst>
              <a:ext uri="{FF2B5EF4-FFF2-40B4-BE49-F238E27FC236}">
                <a16:creationId xmlns:a16="http://schemas.microsoft.com/office/drawing/2014/main" id="{6CFD2EF2-30EF-4739-92B9-978C3B8148F9}"/>
              </a:ext>
            </a:extLst>
          </p:cNvPr>
          <p:cNvSpPr txBox="1">
            <a:spLocks noChangeArrowheads="1"/>
          </p:cNvSpPr>
          <p:nvPr>
            <p:custDataLst>
              <p:tags r:id="rId5"/>
            </p:custDataLst>
          </p:nvPr>
        </p:nvSpPr>
        <p:spPr bwMode="auto">
          <a:xfrm>
            <a:off x="4994275" y="3654425"/>
            <a:ext cx="3681413"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lnSpc>
                <a:spcPct val="100000"/>
              </a:lnSpc>
              <a:spcBef>
                <a:spcPct val="50000"/>
              </a:spcBef>
              <a:buSzTx/>
              <a:buFontTx/>
              <a:buNone/>
            </a:pPr>
            <a:r>
              <a:rPr lang="fr-FR" altLang="fr-FR" sz="2000">
                <a:solidFill>
                  <a:schemeClr val="bg2"/>
                </a:solidFill>
              </a:rPr>
              <a:t>TOYOTA Production System</a:t>
            </a:r>
          </a:p>
          <a:p>
            <a:pPr algn="ctr">
              <a:lnSpc>
                <a:spcPct val="100000"/>
              </a:lnSpc>
              <a:spcBef>
                <a:spcPct val="50000"/>
              </a:spcBef>
              <a:buSzTx/>
              <a:buFontTx/>
              <a:buNone/>
            </a:pPr>
            <a:r>
              <a:rPr lang="fr-FR" altLang="fr-FR" sz="2000">
                <a:solidFill>
                  <a:schemeClr val="bg2"/>
                </a:solidFill>
              </a:rPr>
              <a:t>TOYOTA Way</a:t>
            </a:r>
          </a:p>
        </p:txBody>
      </p:sp>
      <p:sp>
        <p:nvSpPr>
          <p:cNvPr id="18439" name="AutoShape 5">
            <a:extLst>
              <a:ext uri="{FF2B5EF4-FFF2-40B4-BE49-F238E27FC236}">
                <a16:creationId xmlns:a16="http://schemas.microsoft.com/office/drawing/2014/main" id="{1F988750-F06B-4F87-9B03-9B9E3440CC49}"/>
              </a:ext>
            </a:extLst>
          </p:cNvPr>
          <p:cNvSpPr>
            <a:spLocks noChangeArrowheads="1"/>
          </p:cNvSpPr>
          <p:nvPr>
            <p:custDataLst>
              <p:tags r:id="rId6"/>
            </p:custDataLst>
          </p:nvPr>
        </p:nvSpPr>
        <p:spPr bwMode="auto">
          <a:xfrm>
            <a:off x="3978275" y="3892550"/>
            <a:ext cx="1039813" cy="473075"/>
          </a:xfrm>
          <a:prstGeom prst="leftArrow">
            <a:avLst>
              <a:gd name="adj1" fmla="val 50000"/>
              <a:gd name="adj2" fmla="val 54950"/>
            </a:avLst>
          </a:prstGeom>
          <a:solidFill>
            <a:srgbClr val="1A1A6B"/>
          </a:solidFill>
          <a:ln w="9525">
            <a:solidFill>
              <a:schemeClr val="tx1"/>
            </a:solidFill>
            <a:miter lim="800000"/>
            <a:headEnd/>
            <a:tailEnd/>
          </a:ln>
          <a:effectLst>
            <a:outerShdw dist="35921" dir="2700000" algn="ctr" rotWithShape="0">
              <a:schemeClr val="bg2"/>
            </a:outerShdw>
          </a:effec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18440" name="Rectangle 6">
            <a:extLst>
              <a:ext uri="{FF2B5EF4-FFF2-40B4-BE49-F238E27FC236}">
                <a16:creationId xmlns:a16="http://schemas.microsoft.com/office/drawing/2014/main" id="{4D5EB5D6-FF3C-4DEB-BE5A-63876FBA0A65}"/>
              </a:ext>
            </a:extLst>
          </p:cNvPr>
          <p:cNvSpPr>
            <a:spLocks noChangeArrowheads="1"/>
          </p:cNvSpPr>
          <p:nvPr>
            <p:custDataLst>
              <p:tags r:id="rId7"/>
            </p:custDataLst>
          </p:nvPr>
        </p:nvSpPr>
        <p:spPr bwMode="auto">
          <a:xfrm>
            <a:off x="2740025" y="2095500"/>
            <a:ext cx="1238250" cy="3784600"/>
          </a:xfrm>
          <a:prstGeom prst="rect">
            <a:avLst/>
          </a:prstGeom>
          <a:noFill/>
          <a:ln w="38100">
            <a:solidFill>
              <a:srgbClr val="C7051F"/>
            </a:solidFill>
            <a:prstDash val="lgDash"/>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18441" name="Line 7">
            <a:extLst>
              <a:ext uri="{FF2B5EF4-FFF2-40B4-BE49-F238E27FC236}">
                <a16:creationId xmlns:a16="http://schemas.microsoft.com/office/drawing/2014/main" id="{6A618BB3-65ED-48D7-86D4-0E0A426D4A97}"/>
              </a:ext>
            </a:extLst>
          </p:cNvPr>
          <p:cNvSpPr>
            <a:spLocks noChangeShapeType="1"/>
          </p:cNvSpPr>
          <p:nvPr>
            <p:custDataLst>
              <p:tags r:id="rId8"/>
            </p:custDataLst>
          </p:nvPr>
        </p:nvSpPr>
        <p:spPr bwMode="auto">
          <a:xfrm flipH="1" flipV="1">
            <a:off x="2749550" y="2468563"/>
            <a:ext cx="1117600" cy="1404937"/>
          </a:xfrm>
          <a:prstGeom prst="line">
            <a:avLst/>
          </a:prstGeom>
          <a:noFill/>
          <a:ln w="38100">
            <a:solidFill>
              <a:srgbClr val="C7051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8442" name="Line 8">
            <a:extLst>
              <a:ext uri="{FF2B5EF4-FFF2-40B4-BE49-F238E27FC236}">
                <a16:creationId xmlns:a16="http://schemas.microsoft.com/office/drawing/2014/main" id="{1C104CD0-1A18-40D5-A326-F149DDFD2184}"/>
              </a:ext>
            </a:extLst>
          </p:cNvPr>
          <p:cNvSpPr>
            <a:spLocks noChangeShapeType="1"/>
          </p:cNvSpPr>
          <p:nvPr>
            <p:custDataLst>
              <p:tags r:id="rId9"/>
            </p:custDataLst>
          </p:nvPr>
        </p:nvSpPr>
        <p:spPr bwMode="auto">
          <a:xfrm flipH="1" flipV="1">
            <a:off x="2816225" y="3298825"/>
            <a:ext cx="998538" cy="752475"/>
          </a:xfrm>
          <a:prstGeom prst="line">
            <a:avLst/>
          </a:prstGeom>
          <a:noFill/>
          <a:ln w="38100">
            <a:solidFill>
              <a:srgbClr val="C7051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8443" name="Line 9">
            <a:extLst>
              <a:ext uri="{FF2B5EF4-FFF2-40B4-BE49-F238E27FC236}">
                <a16:creationId xmlns:a16="http://schemas.microsoft.com/office/drawing/2014/main" id="{38B7D4BA-FB69-460A-AFB0-C6E261A1ED1D}"/>
              </a:ext>
            </a:extLst>
          </p:cNvPr>
          <p:cNvSpPr>
            <a:spLocks noChangeShapeType="1"/>
          </p:cNvSpPr>
          <p:nvPr>
            <p:custDataLst>
              <p:tags r:id="rId10"/>
            </p:custDataLst>
          </p:nvPr>
        </p:nvSpPr>
        <p:spPr bwMode="auto">
          <a:xfrm flipH="1" flipV="1">
            <a:off x="2765425" y="3959225"/>
            <a:ext cx="1008063" cy="211138"/>
          </a:xfrm>
          <a:prstGeom prst="line">
            <a:avLst/>
          </a:prstGeom>
          <a:noFill/>
          <a:ln w="38100">
            <a:solidFill>
              <a:srgbClr val="C7051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8444" name="Line 10">
            <a:extLst>
              <a:ext uri="{FF2B5EF4-FFF2-40B4-BE49-F238E27FC236}">
                <a16:creationId xmlns:a16="http://schemas.microsoft.com/office/drawing/2014/main" id="{3C2239E2-2EAD-4767-878A-53D26FF39652}"/>
              </a:ext>
            </a:extLst>
          </p:cNvPr>
          <p:cNvSpPr>
            <a:spLocks noChangeShapeType="1"/>
          </p:cNvSpPr>
          <p:nvPr>
            <p:custDataLst>
              <p:tags r:id="rId11"/>
            </p:custDataLst>
          </p:nvPr>
        </p:nvSpPr>
        <p:spPr bwMode="auto">
          <a:xfrm flipH="1">
            <a:off x="2859088" y="4322763"/>
            <a:ext cx="922337" cy="261937"/>
          </a:xfrm>
          <a:prstGeom prst="line">
            <a:avLst/>
          </a:prstGeom>
          <a:noFill/>
          <a:ln w="38100">
            <a:solidFill>
              <a:srgbClr val="C7051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8445" name="Line 11">
            <a:extLst>
              <a:ext uri="{FF2B5EF4-FFF2-40B4-BE49-F238E27FC236}">
                <a16:creationId xmlns:a16="http://schemas.microsoft.com/office/drawing/2014/main" id="{AD22B48B-D092-4C37-B7AF-EDADF12B74F0}"/>
              </a:ext>
            </a:extLst>
          </p:cNvPr>
          <p:cNvSpPr>
            <a:spLocks noChangeShapeType="1"/>
          </p:cNvSpPr>
          <p:nvPr>
            <p:custDataLst>
              <p:tags r:id="rId12"/>
            </p:custDataLst>
          </p:nvPr>
        </p:nvSpPr>
        <p:spPr bwMode="auto">
          <a:xfrm flipH="1">
            <a:off x="2816225" y="4416425"/>
            <a:ext cx="1033463" cy="979488"/>
          </a:xfrm>
          <a:prstGeom prst="line">
            <a:avLst/>
          </a:prstGeom>
          <a:noFill/>
          <a:ln w="38100">
            <a:solidFill>
              <a:srgbClr val="C7051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e la date 2">
            <a:extLst>
              <a:ext uri="{FF2B5EF4-FFF2-40B4-BE49-F238E27FC236}">
                <a16:creationId xmlns:a16="http://schemas.microsoft.com/office/drawing/2014/main" id="{2C195527-487C-466C-88CD-57F01F5BF7FD}"/>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DD5A7F02-BF5F-433B-A1BE-4BB7D73B3203}"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61443" name="Espace réservé du pied de page 3">
            <a:extLst>
              <a:ext uri="{FF2B5EF4-FFF2-40B4-BE49-F238E27FC236}">
                <a16:creationId xmlns:a16="http://schemas.microsoft.com/office/drawing/2014/main" id="{9D5FABF5-0F33-4B37-AE89-756BE080015A}"/>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61444" name="Rectangle 4">
            <a:extLst>
              <a:ext uri="{FF2B5EF4-FFF2-40B4-BE49-F238E27FC236}">
                <a16:creationId xmlns:a16="http://schemas.microsoft.com/office/drawing/2014/main" id="{00953722-47F2-48A3-B095-1A8AE720E09C}"/>
              </a:ext>
            </a:extLst>
          </p:cNvPr>
          <p:cNvSpPr>
            <a:spLocks noGrp="1" noChangeArrowheads="1"/>
          </p:cNvSpPr>
          <p:nvPr>
            <p:ph type="title"/>
            <p:custDataLst>
              <p:tags r:id="rId3"/>
            </p:custDataLst>
          </p:nvPr>
        </p:nvSpPr>
        <p:spPr>
          <a:xfrm>
            <a:off x="323850" y="765175"/>
            <a:ext cx="8351838" cy="682625"/>
          </a:xfrm>
        </p:spPr>
        <p:txBody>
          <a:bodyPr/>
          <a:lstStyle/>
          <a:p>
            <a:r>
              <a:rPr lang="fr-FR" altLang="fr-FR"/>
              <a:t>Structure pour la conduite de projets 6 sigma</a:t>
            </a:r>
          </a:p>
        </p:txBody>
      </p:sp>
      <p:graphicFrame>
        <p:nvGraphicFramePr>
          <p:cNvPr id="260170" name="Group 74">
            <a:extLst>
              <a:ext uri="{FF2B5EF4-FFF2-40B4-BE49-F238E27FC236}">
                <a16:creationId xmlns:a16="http://schemas.microsoft.com/office/drawing/2014/main" id="{5B686DDB-2580-4E1F-8A3F-0417706DE338}"/>
              </a:ext>
            </a:extLst>
          </p:cNvPr>
          <p:cNvGraphicFramePr>
            <a:graphicFrameLocks noGrp="1"/>
          </p:cNvGraphicFramePr>
          <p:nvPr>
            <p:custDataLst>
              <p:tags r:id="rId4"/>
            </p:custDataLst>
          </p:nvPr>
        </p:nvGraphicFramePr>
        <p:xfrm>
          <a:off x="1258888" y="1989138"/>
          <a:ext cx="7273925" cy="3638550"/>
        </p:xfrm>
        <a:graphic>
          <a:graphicData uri="http://schemas.openxmlformats.org/drawingml/2006/table">
            <a:tbl>
              <a:tblPr/>
              <a:tblGrid>
                <a:gridCol w="2058987">
                  <a:extLst>
                    <a:ext uri="{9D8B030D-6E8A-4147-A177-3AD203B41FA5}">
                      <a16:colId xmlns:a16="http://schemas.microsoft.com/office/drawing/2014/main" val="3790578932"/>
                    </a:ext>
                  </a:extLst>
                </a:gridCol>
                <a:gridCol w="5214938">
                  <a:extLst>
                    <a:ext uri="{9D8B030D-6E8A-4147-A177-3AD203B41FA5}">
                      <a16:colId xmlns:a16="http://schemas.microsoft.com/office/drawing/2014/main" val="1098958975"/>
                    </a:ext>
                  </a:extLst>
                </a:gridCol>
              </a:tblGrid>
              <a:tr h="337498">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Titre</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solidFill>
                      <a:srgbClr val="FFFF99"/>
                    </a:solid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Rôle</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3905160277"/>
                  </a:ext>
                </a:extLst>
              </a:tr>
              <a:tr h="825263">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Master Black Belt</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Membre du Comité de Direction</a:t>
                      </a:r>
                      <a:b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b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Identifie les projets et les affecte aux </a:t>
                      </a:r>
                      <a:r>
                        <a:rPr kumimoji="0" lang="fr-FR" altLang="fr-FR" sz="1600" b="1" i="1" u="none" strike="noStrike" cap="none" normalizeH="0" baseline="0">
                          <a:ln>
                            <a:noFill/>
                          </a:ln>
                          <a:solidFill>
                            <a:srgbClr val="000099"/>
                          </a:solidFill>
                          <a:effectLst/>
                          <a:latin typeface="Arial" panose="020B0604020202020204" pitchFamily="34" charset="0"/>
                          <a:cs typeface="Times New Roman" panose="02020603050405020304" pitchFamily="18" charset="0"/>
                        </a:rPr>
                        <a:t>Black Belts</a:t>
                      </a:r>
                      <a:br>
                        <a:rPr kumimoji="0" lang="fr-FR" altLang="fr-FR" sz="1600" b="1" i="1" u="none" strike="noStrike" cap="none" normalizeH="0" baseline="0">
                          <a:ln>
                            <a:noFill/>
                          </a:ln>
                          <a:solidFill>
                            <a:srgbClr val="000099"/>
                          </a:solidFill>
                          <a:effectLst/>
                          <a:latin typeface="Arial" panose="020B0604020202020204" pitchFamily="34" charset="0"/>
                          <a:cs typeface="Times New Roman" panose="02020603050405020304" pitchFamily="18" charset="0"/>
                        </a:rPr>
                      </a:b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Soutient les projets</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054679"/>
                  </a:ext>
                </a:extLst>
              </a:tr>
              <a:tr h="581381">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Champion</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Sponsor du projet</a:t>
                      </a:r>
                      <a:b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b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Patron d’activité / Propriétaire du processus</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9465105"/>
                  </a:ext>
                </a:extLst>
              </a:tr>
              <a:tr h="1313027">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Black Belt</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Conduit et développe les équipes d’amélioration inter-fonctionnelles</a:t>
                      </a:r>
                      <a:b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b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Conseille le management sur la mise en œuvre des plans d’amélioration</a:t>
                      </a:r>
                      <a:b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b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Diffuse les outils 6 Sigma au sein de l’entreprise</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0103171"/>
                  </a:ext>
                </a:extLst>
              </a:tr>
              <a:tr h="581381">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Green Belt</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tc>
                  <a:txBody>
                    <a:bodyPr/>
                    <a:lstStyle>
                      <a:lvl1pPr>
                        <a:spcBef>
                          <a:spcPct val="30000"/>
                        </a:spcBef>
                        <a:buSzPct val="100000"/>
                        <a:defRPr sz="2000" b="1">
                          <a:solidFill>
                            <a:schemeClr val="accent2"/>
                          </a:solidFill>
                          <a:latin typeface="Arial" panose="020B0604020202020204" pitchFamily="34" charset="0"/>
                        </a:defRPr>
                      </a:lvl1pPr>
                      <a:lvl2pPr>
                        <a:spcBef>
                          <a:spcPct val="30000"/>
                        </a:spcBef>
                        <a:buSzPct val="100000"/>
                        <a:defRPr sz="1600" b="1">
                          <a:solidFill>
                            <a:srgbClr val="00279F"/>
                          </a:solidFill>
                          <a:latin typeface="Arial" panose="020B0604020202020204" pitchFamily="34" charset="0"/>
                        </a:defRPr>
                      </a:lvl2pPr>
                      <a:lvl3pPr>
                        <a:spcBef>
                          <a:spcPct val="30000"/>
                        </a:spcBef>
                        <a:buSzPct val="100000"/>
                        <a:defRPr sz="1600" b="1">
                          <a:solidFill>
                            <a:srgbClr val="00279F"/>
                          </a:solidFill>
                          <a:latin typeface="Arial" panose="020B0604020202020204" pitchFamily="34" charset="0"/>
                        </a:defRPr>
                      </a:lvl3pPr>
                      <a:lvl4pPr>
                        <a:spcBef>
                          <a:spcPct val="30000"/>
                        </a:spcBef>
                        <a:buSzPct val="100000"/>
                        <a:defRPr sz="1200" b="1">
                          <a:solidFill>
                            <a:srgbClr val="00279F"/>
                          </a:solidFill>
                          <a:latin typeface="Arial" panose="020B0604020202020204" pitchFamily="34" charset="0"/>
                        </a:defRPr>
                      </a:lvl4pPr>
                      <a:lvl5pPr>
                        <a:spcBef>
                          <a:spcPct val="30000"/>
                        </a:spcBef>
                        <a:buSzPct val="100000"/>
                        <a:defRPr sz="1200" b="1">
                          <a:solidFill>
                            <a:srgbClr val="00279F"/>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279F"/>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Assiste le Black Belt sur un projet</a:t>
                      </a:r>
                      <a:b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br>
                      <a:r>
                        <a:rPr kumimoji="0" lang="fr-FR" altLang="fr-FR" sz="1600" b="1" i="0" u="none" strike="noStrike" cap="none" normalizeH="0" baseline="0">
                          <a:ln>
                            <a:noFill/>
                          </a:ln>
                          <a:solidFill>
                            <a:srgbClr val="000099"/>
                          </a:solidFill>
                          <a:effectLst/>
                          <a:latin typeface="Arial" panose="020B0604020202020204" pitchFamily="34" charset="0"/>
                          <a:cs typeface="Times New Roman" panose="02020603050405020304" pitchFamily="18" charset="0"/>
                        </a:rPr>
                        <a:t>Temps partiel (25 % à 50 %)</a:t>
                      </a:r>
                      <a:endParaRPr kumimoji="0" lang="fr-FR" altLang="fr-FR" sz="1600" b="1" i="0" u="none" strike="noStrike" cap="none" normalizeH="0" baseline="0">
                        <a:ln>
                          <a:noFill/>
                        </a:ln>
                        <a:solidFill>
                          <a:srgbClr val="000099"/>
                        </a:solidFill>
                        <a:effectLst/>
                        <a:latin typeface="Arial" panose="020B0604020202020204" pitchFamily="34" charset="0"/>
                      </a:endParaRPr>
                    </a:p>
                  </a:txBody>
                  <a:tcPr marL="90000" marR="90000" marT="46808" marB="46808" horzOverflow="overflow">
                    <a:lnL w="12700" cap="flat" cmpd="sng" algn="ctr">
                      <a:solidFill>
                        <a:srgbClr val="0076CC"/>
                      </a:solidFill>
                      <a:prstDash val="solid"/>
                      <a:round/>
                      <a:headEnd type="none" w="med" len="med"/>
                      <a:tailEnd type="none" w="med" len="med"/>
                    </a:lnL>
                    <a:lnR w="12700" cap="flat" cmpd="sng" algn="ctr">
                      <a:solidFill>
                        <a:srgbClr val="0076CC"/>
                      </a:solidFill>
                      <a:prstDash val="solid"/>
                      <a:round/>
                      <a:headEnd type="none" w="med" len="med"/>
                      <a:tailEnd type="none" w="med" len="med"/>
                    </a:lnR>
                    <a:lnT w="12700" cap="flat" cmpd="sng" algn="ctr">
                      <a:solidFill>
                        <a:srgbClr val="0076CC"/>
                      </a:solidFill>
                      <a:prstDash val="solid"/>
                      <a:round/>
                      <a:headEnd type="none" w="med" len="med"/>
                      <a:tailEnd type="none" w="med" len="med"/>
                    </a:lnT>
                    <a:lnB w="12700" cap="flat" cmpd="sng" algn="ctr">
                      <a:solidFill>
                        <a:srgbClr val="007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8381684"/>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ce réservé de la date 3">
            <a:extLst>
              <a:ext uri="{FF2B5EF4-FFF2-40B4-BE49-F238E27FC236}">
                <a16:creationId xmlns:a16="http://schemas.microsoft.com/office/drawing/2014/main" id="{733F0D50-2348-4ED4-9F3A-F7E691E11DD6}"/>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5FD079A4-8718-4258-A619-0E9FB4218DE6}"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63491" name="Espace réservé du pied de page 4">
            <a:extLst>
              <a:ext uri="{FF2B5EF4-FFF2-40B4-BE49-F238E27FC236}">
                <a16:creationId xmlns:a16="http://schemas.microsoft.com/office/drawing/2014/main" id="{AC9588A6-CD39-40C5-BD63-1D94D66BE28F}"/>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63492" name="Rectangle 2">
            <a:extLst>
              <a:ext uri="{FF2B5EF4-FFF2-40B4-BE49-F238E27FC236}">
                <a16:creationId xmlns:a16="http://schemas.microsoft.com/office/drawing/2014/main" id="{E306EE5B-0F86-463D-8921-98D7288D25E9}"/>
              </a:ext>
            </a:extLst>
          </p:cNvPr>
          <p:cNvSpPr>
            <a:spLocks noGrp="1" noChangeArrowheads="1"/>
          </p:cNvSpPr>
          <p:nvPr>
            <p:ph type="title"/>
            <p:custDataLst>
              <p:tags r:id="rId3"/>
            </p:custDataLst>
          </p:nvPr>
        </p:nvSpPr>
        <p:spPr/>
        <p:txBody>
          <a:bodyPr/>
          <a:lstStyle/>
          <a:p>
            <a:r>
              <a:rPr lang="fr-FR" altLang="fr-FR"/>
              <a:t>Deux facteurs clefs de succès</a:t>
            </a:r>
          </a:p>
        </p:txBody>
      </p:sp>
      <p:sp>
        <p:nvSpPr>
          <p:cNvPr id="63493" name="Rectangle 3">
            <a:extLst>
              <a:ext uri="{FF2B5EF4-FFF2-40B4-BE49-F238E27FC236}">
                <a16:creationId xmlns:a16="http://schemas.microsoft.com/office/drawing/2014/main" id="{86DC491B-472B-4D00-AF4E-0CAC2B93A7A9}"/>
              </a:ext>
            </a:extLst>
          </p:cNvPr>
          <p:cNvSpPr>
            <a:spLocks noGrp="1" noChangeArrowheads="1"/>
          </p:cNvSpPr>
          <p:nvPr>
            <p:ph type="body" idx="1"/>
            <p:custDataLst>
              <p:tags r:id="rId4"/>
            </p:custDataLst>
          </p:nvPr>
        </p:nvSpPr>
        <p:spPr>
          <a:xfrm>
            <a:off x="603250" y="1770063"/>
            <a:ext cx="8001000" cy="4683125"/>
          </a:xfrm>
        </p:spPr>
        <p:txBody>
          <a:bodyPr/>
          <a:lstStyle/>
          <a:p>
            <a:pPr>
              <a:lnSpc>
                <a:spcPct val="110000"/>
              </a:lnSpc>
            </a:pPr>
            <a:r>
              <a:rPr lang="fr-FR" altLang="fr-FR" sz="2000"/>
              <a:t>Lier les activités </a:t>
            </a:r>
            <a:r>
              <a:rPr lang="fr-FR" altLang="fr-FR" sz="2000" i="1">
                <a:solidFill>
                  <a:srgbClr val="000099"/>
                </a:solidFill>
              </a:rPr>
              <a:t>lean</a:t>
            </a:r>
            <a:r>
              <a:rPr lang="fr-FR" altLang="fr-FR" sz="2000"/>
              <a:t> à des résultats visibles au niveau des budgets opérationnels</a:t>
            </a:r>
          </a:p>
          <a:p>
            <a:pPr lvl="1">
              <a:lnSpc>
                <a:spcPct val="110000"/>
              </a:lnSpc>
              <a:buFontTx/>
              <a:buNone/>
            </a:pPr>
            <a:r>
              <a:rPr lang="fr-FR" altLang="fr-FR" sz="1600"/>
              <a:t>	Donner des objectifs budgétaires aux responsables opérationnels en tenant compte des </a:t>
            </a:r>
            <a:r>
              <a:rPr lang="fr-FR" altLang="fr-FR" sz="1600" i="1"/>
              <a:t>potentiels</a:t>
            </a:r>
            <a:r>
              <a:rPr lang="fr-FR" altLang="fr-FR" sz="1600"/>
              <a:t> identifiés par des activités d’amélioration</a:t>
            </a:r>
          </a:p>
          <a:p>
            <a:pPr>
              <a:lnSpc>
                <a:spcPct val="110000"/>
              </a:lnSpc>
            </a:pPr>
            <a:r>
              <a:rPr lang="fr-FR" altLang="fr-FR" sz="2000"/>
              <a:t>Impliquer et développer le management et les équipes dans les activités </a:t>
            </a:r>
            <a:r>
              <a:rPr lang="fr-FR" altLang="fr-FR" sz="2000" i="1">
                <a:solidFill>
                  <a:srgbClr val="000099"/>
                </a:solidFill>
              </a:rPr>
              <a:t>lean</a:t>
            </a:r>
            <a:r>
              <a:rPr lang="fr-FR" altLang="fr-FR" sz="2000"/>
              <a:t> pour créer une véritable culture de l’amélioration continue</a:t>
            </a:r>
          </a:p>
          <a:p>
            <a:pPr lvl="1">
              <a:lnSpc>
                <a:spcPct val="110000"/>
              </a:lnSpc>
            </a:pPr>
            <a:r>
              <a:rPr lang="fr-FR" altLang="fr-FR" sz="1600"/>
              <a:t>Former des « coachs » experts dans les outils, les principes et l’attitude sur le terrain pour développer les responsables opérationnels, surtout aux premiers niveaux hiérarchiques</a:t>
            </a:r>
          </a:p>
          <a:p>
            <a:pPr lvl="1">
              <a:lnSpc>
                <a:spcPct val="110000"/>
              </a:lnSpc>
            </a:pPr>
            <a:r>
              <a:rPr lang="fr-FR" altLang="fr-FR" sz="1600"/>
              <a:t>Apprendre aux responsables hiérarchiques à mieux manager leur performance gr</a:t>
            </a:r>
            <a:r>
              <a:rPr lang="fr-FR" altLang="ja-JP" sz="1600">
                <a:ea typeface="ＭＳ Ｐゴシック" panose="020B0600070205080204" pitchFamily="34" charset="-128"/>
              </a:rPr>
              <a:t>âce à ces outils</a:t>
            </a:r>
          </a:p>
          <a:p>
            <a:pPr lvl="1">
              <a:lnSpc>
                <a:spcPct val="110000"/>
              </a:lnSpc>
            </a:pPr>
            <a:r>
              <a:rPr lang="fr-FR" altLang="fr-FR" sz="1600"/>
              <a:t>Visiter les terrains en continu, pour challenger, impliquer, développer</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Espace réservé de la date 3">
            <a:extLst>
              <a:ext uri="{FF2B5EF4-FFF2-40B4-BE49-F238E27FC236}">
                <a16:creationId xmlns:a16="http://schemas.microsoft.com/office/drawing/2014/main" id="{A4D3D079-4C1A-4021-8C7C-526717BE8406}"/>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72DDEC64-45D9-4D2D-9EF0-58657803CEDB}"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65539" name="Espace réservé du pied de page 4">
            <a:extLst>
              <a:ext uri="{FF2B5EF4-FFF2-40B4-BE49-F238E27FC236}">
                <a16:creationId xmlns:a16="http://schemas.microsoft.com/office/drawing/2014/main" id="{5248B74A-F022-434E-A474-00DFF199B7F7}"/>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65540" name="Rectangle 2">
            <a:extLst>
              <a:ext uri="{FF2B5EF4-FFF2-40B4-BE49-F238E27FC236}">
                <a16:creationId xmlns:a16="http://schemas.microsoft.com/office/drawing/2014/main" id="{06B3C66C-A1FF-4C7F-9C40-2DDD23EA84C9}"/>
              </a:ext>
            </a:extLst>
          </p:cNvPr>
          <p:cNvSpPr>
            <a:spLocks noGrp="1" noChangeArrowheads="1"/>
          </p:cNvSpPr>
          <p:nvPr>
            <p:ph type="title"/>
            <p:custDataLst>
              <p:tags r:id="rId3"/>
            </p:custDataLst>
          </p:nvPr>
        </p:nvSpPr>
        <p:spPr/>
        <p:txBody>
          <a:bodyPr/>
          <a:lstStyle/>
          <a:p>
            <a:r>
              <a:rPr lang="fr-FR" altLang="fr-FR"/>
              <a:t>Le secret d’Ohno</a:t>
            </a:r>
          </a:p>
        </p:txBody>
      </p:sp>
      <p:sp>
        <p:nvSpPr>
          <p:cNvPr id="65541" name="Rectangle 3">
            <a:extLst>
              <a:ext uri="{FF2B5EF4-FFF2-40B4-BE49-F238E27FC236}">
                <a16:creationId xmlns:a16="http://schemas.microsoft.com/office/drawing/2014/main" id="{F94F01AE-1760-4CDF-A7F3-41BC5D37D714}"/>
              </a:ext>
            </a:extLst>
          </p:cNvPr>
          <p:cNvSpPr>
            <a:spLocks noGrp="1" noChangeArrowheads="1"/>
          </p:cNvSpPr>
          <p:nvPr>
            <p:ph type="body" idx="1"/>
            <p:custDataLst>
              <p:tags r:id="rId4"/>
            </p:custDataLst>
          </p:nvPr>
        </p:nvSpPr>
        <p:spPr>
          <a:xfrm>
            <a:off x="1066800" y="1916113"/>
            <a:ext cx="7177088" cy="4465637"/>
          </a:xfrm>
        </p:spPr>
        <p:txBody>
          <a:bodyPr/>
          <a:lstStyle/>
          <a:p>
            <a:pPr>
              <a:lnSpc>
                <a:spcPct val="110000"/>
              </a:lnSpc>
              <a:buFontTx/>
              <a:buNone/>
            </a:pPr>
            <a:r>
              <a:rPr lang="fr-FR" altLang="fr-FR">
                <a:solidFill>
                  <a:srgbClr val="000099"/>
                </a:solidFill>
              </a:rPr>
              <a:t>« </a:t>
            </a:r>
            <a:r>
              <a:rPr lang="fr-FR" altLang="fr-FR" i="1">
                <a:solidFill>
                  <a:srgbClr val="000099"/>
                </a:solidFill>
              </a:rPr>
              <a:t>Il y a un secret au terrain juste comme il y a un secret à un tour de magie.	Laissez-moi vous dire ce que c’est : </a:t>
            </a:r>
          </a:p>
          <a:p>
            <a:pPr>
              <a:lnSpc>
                <a:spcPct val="110000"/>
              </a:lnSpc>
              <a:buFontTx/>
              <a:buNone/>
            </a:pPr>
            <a:r>
              <a:rPr lang="fr-FR" altLang="fr-FR" i="1">
                <a:solidFill>
                  <a:srgbClr val="000099"/>
                </a:solidFill>
              </a:rPr>
              <a:t>	Pour éliminer le muda, il faut apprendre à voir le muda. </a:t>
            </a:r>
          </a:p>
          <a:p>
            <a:pPr>
              <a:lnSpc>
                <a:spcPct val="110000"/>
              </a:lnSpc>
              <a:buFontTx/>
              <a:buNone/>
            </a:pPr>
            <a:r>
              <a:rPr lang="fr-FR" altLang="fr-FR" i="1">
                <a:solidFill>
                  <a:srgbClr val="000099"/>
                </a:solidFill>
              </a:rPr>
              <a:t>	Et il faut réfléchir à comment se débarrasser du muda qu’on voit. </a:t>
            </a:r>
          </a:p>
          <a:p>
            <a:pPr>
              <a:lnSpc>
                <a:spcPct val="110000"/>
              </a:lnSpc>
              <a:buFontTx/>
              <a:buNone/>
            </a:pPr>
            <a:r>
              <a:rPr lang="fr-FR" altLang="fr-FR" i="1">
                <a:solidFill>
                  <a:srgbClr val="000099"/>
                </a:solidFill>
              </a:rPr>
              <a:t>	Vous devez répéter ceci, toujours, partout, sans arr</a:t>
            </a:r>
            <a:r>
              <a:rPr lang="fr-FR" altLang="ja-JP" i="1">
                <a:solidFill>
                  <a:srgbClr val="000099"/>
                </a:solidFill>
                <a:ea typeface="ＭＳ Ｐゴシック" panose="020B0600070205080204" pitchFamily="34" charset="-128"/>
              </a:rPr>
              <a:t>êt et sans relâche</a:t>
            </a:r>
            <a:r>
              <a:rPr lang="fr-FR" altLang="ja-JP">
                <a:solidFill>
                  <a:srgbClr val="000099"/>
                </a:solidFill>
                <a:ea typeface="ＭＳ Ｐゴシック" panose="020B0600070205080204" pitchFamily="34" charset="-128"/>
              </a:rPr>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a date 2">
            <a:extLst>
              <a:ext uri="{FF2B5EF4-FFF2-40B4-BE49-F238E27FC236}">
                <a16:creationId xmlns:a16="http://schemas.microsoft.com/office/drawing/2014/main" id="{69C4E024-C27B-4F14-9148-2ED3E8887F83}"/>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F20ABC13-7758-4355-8160-E76688B75672}"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20483" name="Espace réservé du pied de page 3">
            <a:extLst>
              <a:ext uri="{FF2B5EF4-FFF2-40B4-BE49-F238E27FC236}">
                <a16:creationId xmlns:a16="http://schemas.microsoft.com/office/drawing/2014/main" id="{186EACB7-F3A5-4D94-B035-672860B26043}"/>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20484" name="Rectangle 2">
            <a:extLst>
              <a:ext uri="{FF2B5EF4-FFF2-40B4-BE49-F238E27FC236}">
                <a16:creationId xmlns:a16="http://schemas.microsoft.com/office/drawing/2014/main" id="{47EC4B66-2A02-490C-B5F5-BABC44F53BD7}"/>
              </a:ext>
            </a:extLst>
          </p:cNvPr>
          <p:cNvSpPr>
            <a:spLocks noGrp="1" noChangeArrowheads="1"/>
          </p:cNvSpPr>
          <p:nvPr>
            <p:ph type="title"/>
            <p:custDataLst>
              <p:tags r:id="rId3"/>
            </p:custDataLst>
          </p:nvPr>
        </p:nvSpPr>
        <p:spPr>
          <a:xfrm>
            <a:off x="1547813" y="620713"/>
            <a:ext cx="7239000" cy="457200"/>
          </a:xfrm>
        </p:spPr>
        <p:txBody>
          <a:bodyPr/>
          <a:lstStyle/>
          <a:p>
            <a:r>
              <a:rPr lang="fr-FR" altLang="fr-FR" sz="2400"/>
              <a:t>Le Système de Production Toyota</a:t>
            </a:r>
          </a:p>
        </p:txBody>
      </p:sp>
      <p:sp>
        <p:nvSpPr>
          <p:cNvPr id="20485" name="AutoShape 3">
            <a:extLst>
              <a:ext uri="{FF2B5EF4-FFF2-40B4-BE49-F238E27FC236}">
                <a16:creationId xmlns:a16="http://schemas.microsoft.com/office/drawing/2014/main" id="{391AA7F5-FBB7-41D1-B403-50C8F792CA7E}"/>
              </a:ext>
            </a:extLst>
          </p:cNvPr>
          <p:cNvSpPr>
            <a:spLocks noChangeArrowheads="1"/>
          </p:cNvSpPr>
          <p:nvPr>
            <p:custDataLst>
              <p:tags r:id="rId4"/>
            </p:custDataLst>
          </p:nvPr>
        </p:nvSpPr>
        <p:spPr bwMode="auto">
          <a:xfrm rot="-5400000">
            <a:off x="4283869" y="-2402681"/>
            <a:ext cx="936625" cy="8135937"/>
          </a:xfrm>
          <a:prstGeom prst="homePlate">
            <a:avLst>
              <a:gd name="adj" fmla="val 25000"/>
            </a:avLst>
          </a:prstGeom>
          <a:solidFill>
            <a:srgbClr val="99FFCC"/>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nchor="ct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Meilleure qualité – Coût de revient plus bas –</a:t>
            </a:r>
            <a:br>
              <a:rPr lang="fr-FR" altLang="fr-FR" sz="1400">
                <a:solidFill>
                  <a:srgbClr val="000000"/>
                </a:solidFill>
              </a:rPr>
            </a:br>
            <a:r>
              <a:rPr lang="fr-FR" altLang="fr-FR" sz="1400">
                <a:solidFill>
                  <a:srgbClr val="000000"/>
                </a:solidFill>
              </a:rPr>
              <a:t>Temps d’écoulement plus court – Meilleure sécurité – Moral élevé</a:t>
            </a:r>
            <a:br>
              <a:rPr lang="fr-FR" altLang="fr-FR" sz="1400">
                <a:solidFill>
                  <a:srgbClr val="000000"/>
                </a:solidFill>
              </a:rPr>
            </a:br>
            <a:r>
              <a:rPr lang="fr-FR" altLang="fr-FR" sz="1400" b="0">
                <a:solidFill>
                  <a:srgbClr val="000000"/>
                </a:solidFill>
              </a:rPr>
              <a:t>grâce au raccourcissement du flux de production par l’élimination du gaspillage</a:t>
            </a:r>
            <a:endParaRPr lang="fr-FR" altLang="fr-FR" sz="1400">
              <a:solidFill>
                <a:srgbClr val="000000"/>
              </a:solidFill>
            </a:endParaRPr>
          </a:p>
        </p:txBody>
      </p:sp>
      <p:sp>
        <p:nvSpPr>
          <p:cNvPr id="20486" name="Rectangle 4">
            <a:extLst>
              <a:ext uri="{FF2B5EF4-FFF2-40B4-BE49-F238E27FC236}">
                <a16:creationId xmlns:a16="http://schemas.microsoft.com/office/drawing/2014/main" id="{831CA75A-EA40-49CD-8099-A91999A8272B}"/>
              </a:ext>
            </a:extLst>
          </p:cNvPr>
          <p:cNvSpPr>
            <a:spLocks noChangeArrowheads="1"/>
          </p:cNvSpPr>
          <p:nvPr>
            <p:custDataLst>
              <p:tags r:id="rId5"/>
            </p:custDataLst>
          </p:nvPr>
        </p:nvSpPr>
        <p:spPr bwMode="auto">
          <a:xfrm>
            <a:off x="6877050" y="2133600"/>
            <a:ext cx="1943100" cy="3024188"/>
          </a:xfrm>
          <a:prstGeom prst="rect">
            <a:avLst/>
          </a:prstGeom>
          <a:solidFill>
            <a:srgbClr val="CCFF99"/>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Jidoka</a:t>
            </a:r>
            <a:br>
              <a:rPr lang="fr-FR" altLang="fr-FR" sz="1400">
                <a:solidFill>
                  <a:srgbClr val="000000"/>
                </a:solidFill>
              </a:rPr>
            </a:br>
            <a:r>
              <a:rPr lang="fr-FR" altLang="fr-FR" sz="1400" b="0">
                <a:solidFill>
                  <a:srgbClr val="000000"/>
                </a:solidFill>
              </a:rPr>
              <a:t>(qualité sur place)</a:t>
            </a:r>
          </a:p>
          <a:p>
            <a:pPr algn="ctr">
              <a:spcBef>
                <a:spcPct val="0"/>
              </a:spcBef>
              <a:buSzTx/>
              <a:buFontTx/>
              <a:buNone/>
            </a:pPr>
            <a:r>
              <a:rPr lang="fr-FR" altLang="fr-FR" sz="1400" b="0">
                <a:solidFill>
                  <a:srgbClr val="000000"/>
                </a:solidFill>
              </a:rPr>
              <a:t>Mettre au jour les </a:t>
            </a:r>
            <a:br>
              <a:rPr lang="fr-FR" altLang="fr-FR" sz="1400" b="0">
                <a:solidFill>
                  <a:srgbClr val="000000"/>
                </a:solidFill>
              </a:rPr>
            </a:br>
            <a:r>
              <a:rPr lang="fr-FR" altLang="fr-FR" sz="1400" b="0">
                <a:solidFill>
                  <a:srgbClr val="000000"/>
                </a:solidFill>
              </a:rPr>
              <a:t>problèmes</a:t>
            </a:r>
            <a:endParaRPr lang="fr-FR" altLang="fr-FR" sz="1400">
              <a:solidFill>
                <a:srgbClr val="000000"/>
              </a:solidFill>
            </a:endParaRPr>
          </a:p>
        </p:txBody>
      </p:sp>
      <p:sp>
        <p:nvSpPr>
          <p:cNvPr id="20487" name="Rectangle 5">
            <a:extLst>
              <a:ext uri="{FF2B5EF4-FFF2-40B4-BE49-F238E27FC236}">
                <a16:creationId xmlns:a16="http://schemas.microsoft.com/office/drawing/2014/main" id="{DA57C03A-43F0-4C05-A061-F24D2345AB3A}"/>
              </a:ext>
            </a:extLst>
          </p:cNvPr>
          <p:cNvSpPr>
            <a:spLocks noChangeArrowheads="1"/>
          </p:cNvSpPr>
          <p:nvPr>
            <p:custDataLst>
              <p:tags r:id="rId6"/>
            </p:custDataLst>
          </p:nvPr>
        </p:nvSpPr>
        <p:spPr bwMode="auto">
          <a:xfrm>
            <a:off x="684213" y="2133600"/>
            <a:ext cx="1943100" cy="3024188"/>
          </a:xfrm>
          <a:prstGeom prst="rect">
            <a:avLst/>
          </a:prstGeom>
          <a:solidFill>
            <a:srgbClr val="CCFF99"/>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Juste-à-temps</a:t>
            </a:r>
            <a:br>
              <a:rPr lang="fr-FR" altLang="fr-FR" sz="1400">
                <a:solidFill>
                  <a:srgbClr val="000000"/>
                </a:solidFill>
              </a:rPr>
            </a:br>
            <a:r>
              <a:rPr lang="fr-FR" altLang="fr-FR" sz="1400" b="0">
                <a:solidFill>
                  <a:srgbClr val="000000"/>
                </a:solidFill>
              </a:rPr>
              <a:t>Bonne pièce</a:t>
            </a:r>
            <a:br>
              <a:rPr lang="fr-FR" altLang="fr-FR" sz="1400" b="0">
                <a:solidFill>
                  <a:srgbClr val="000000"/>
                </a:solidFill>
              </a:rPr>
            </a:br>
            <a:r>
              <a:rPr lang="fr-FR" altLang="fr-FR" sz="1400" b="0">
                <a:solidFill>
                  <a:srgbClr val="000000"/>
                </a:solidFill>
              </a:rPr>
              <a:t>bonne quantité</a:t>
            </a:r>
            <a:br>
              <a:rPr lang="fr-FR" altLang="fr-FR" sz="1400" b="0">
                <a:solidFill>
                  <a:srgbClr val="000000"/>
                </a:solidFill>
              </a:rPr>
            </a:br>
            <a:r>
              <a:rPr lang="fr-FR" altLang="fr-FR" sz="1400" b="0">
                <a:solidFill>
                  <a:srgbClr val="000000"/>
                </a:solidFill>
              </a:rPr>
              <a:t>bon moment</a:t>
            </a:r>
          </a:p>
          <a:p>
            <a:pPr algn="ctr">
              <a:spcBef>
                <a:spcPct val="0"/>
              </a:spcBef>
              <a:buSzTx/>
              <a:buFontTx/>
              <a:buNone/>
            </a:pPr>
            <a:endParaRPr lang="fr-FR" altLang="fr-FR" sz="1400" b="0">
              <a:solidFill>
                <a:srgbClr val="000000"/>
              </a:solidFill>
            </a:endParaRPr>
          </a:p>
          <a:p>
            <a:pPr algn="ctr">
              <a:spcBef>
                <a:spcPct val="0"/>
              </a:spcBef>
              <a:buSzTx/>
              <a:buFontTx/>
              <a:buNone/>
            </a:pPr>
            <a:endParaRPr lang="fr-FR" altLang="fr-FR" sz="1400">
              <a:solidFill>
                <a:srgbClr val="000000"/>
              </a:solidFill>
            </a:endParaRPr>
          </a:p>
        </p:txBody>
      </p:sp>
      <p:sp>
        <p:nvSpPr>
          <p:cNvPr id="20488" name="Text Box 6">
            <a:extLst>
              <a:ext uri="{FF2B5EF4-FFF2-40B4-BE49-F238E27FC236}">
                <a16:creationId xmlns:a16="http://schemas.microsoft.com/office/drawing/2014/main" id="{C60CEF60-93B3-4906-BD38-E6A903A8299D}"/>
              </a:ext>
            </a:extLst>
          </p:cNvPr>
          <p:cNvSpPr txBox="1">
            <a:spLocks noChangeArrowheads="1"/>
          </p:cNvSpPr>
          <p:nvPr>
            <p:custDataLst>
              <p:tags r:id="rId7"/>
            </p:custDataLst>
          </p:nvPr>
        </p:nvSpPr>
        <p:spPr bwMode="auto">
          <a:xfrm>
            <a:off x="827088" y="3213100"/>
            <a:ext cx="1747837" cy="1628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9388" indent="-179388">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pPr>
            <a:r>
              <a:rPr lang="fr-FR" altLang="fr-FR" sz="1400" b="0">
                <a:solidFill>
                  <a:srgbClr val="000000"/>
                </a:solidFill>
              </a:rPr>
              <a:t>Calcul du </a:t>
            </a:r>
            <a:r>
              <a:rPr lang="fr-FR" altLang="fr-FR" sz="1400" b="0" i="1">
                <a:solidFill>
                  <a:srgbClr val="000000"/>
                </a:solidFill>
              </a:rPr>
              <a:t>tack time</a:t>
            </a:r>
          </a:p>
          <a:p>
            <a:pPr>
              <a:spcBef>
                <a:spcPct val="0"/>
              </a:spcBef>
              <a:buSzTx/>
            </a:pPr>
            <a:r>
              <a:rPr lang="fr-FR" altLang="fr-FR" sz="1400" b="0">
                <a:solidFill>
                  <a:srgbClr val="000000"/>
                </a:solidFill>
              </a:rPr>
              <a:t>Flux continu</a:t>
            </a:r>
          </a:p>
          <a:p>
            <a:pPr>
              <a:spcBef>
                <a:spcPct val="0"/>
              </a:spcBef>
              <a:buSzTx/>
            </a:pPr>
            <a:r>
              <a:rPr lang="fr-FR" altLang="fr-FR" sz="1400" b="0">
                <a:solidFill>
                  <a:srgbClr val="000000"/>
                </a:solidFill>
              </a:rPr>
              <a:t>Système tiré</a:t>
            </a:r>
          </a:p>
          <a:p>
            <a:pPr>
              <a:spcBef>
                <a:spcPct val="0"/>
              </a:spcBef>
              <a:buSzTx/>
            </a:pPr>
            <a:r>
              <a:rPr lang="fr-FR" altLang="fr-FR" sz="1400" b="0">
                <a:solidFill>
                  <a:srgbClr val="000000"/>
                </a:solidFill>
              </a:rPr>
              <a:t>Changement d’outils rapide</a:t>
            </a:r>
          </a:p>
          <a:p>
            <a:pPr>
              <a:spcBef>
                <a:spcPct val="0"/>
              </a:spcBef>
              <a:buSzTx/>
            </a:pPr>
            <a:r>
              <a:rPr lang="fr-FR" altLang="fr-FR" sz="1400" b="0">
                <a:solidFill>
                  <a:srgbClr val="000000"/>
                </a:solidFill>
              </a:rPr>
              <a:t>Logistique intégrée</a:t>
            </a:r>
          </a:p>
        </p:txBody>
      </p:sp>
      <p:sp>
        <p:nvSpPr>
          <p:cNvPr id="20489" name="Text Box 7">
            <a:extLst>
              <a:ext uri="{FF2B5EF4-FFF2-40B4-BE49-F238E27FC236}">
                <a16:creationId xmlns:a16="http://schemas.microsoft.com/office/drawing/2014/main" id="{1765DF36-ADED-464F-B9ED-0824E40A9F8D}"/>
              </a:ext>
            </a:extLst>
          </p:cNvPr>
          <p:cNvSpPr txBox="1">
            <a:spLocks noChangeArrowheads="1"/>
          </p:cNvSpPr>
          <p:nvPr>
            <p:custDataLst>
              <p:tags r:id="rId8"/>
            </p:custDataLst>
          </p:nvPr>
        </p:nvSpPr>
        <p:spPr bwMode="auto">
          <a:xfrm>
            <a:off x="6877050" y="2962275"/>
            <a:ext cx="1890713" cy="2205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9388" indent="-179388">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pPr>
            <a:r>
              <a:rPr lang="fr-FR" altLang="fr-FR" sz="1400" b="0">
                <a:solidFill>
                  <a:srgbClr val="000000"/>
                </a:solidFill>
              </a:rPr>
              <a:t>Arrêts automatiques</a:t>
            </a:r>
            <a:endParaRPr lang="fr-FR" altLang="fr-FR" sz="1400" b="0" i="1">
              <a:solidFill>
                <a:srgbClr val="000000"/>
              </a:solidFill>
            </a:endParaRPr>
          </a:p>
          <a:p>
            <a:pPr>
              <a:spcBef>
                <a:spcPct val="0"/>
              </a:spcBef>
              <a:buSzTx/>
            </a:pPr>
            <a:r>
              <a:rPr lang="fr-FR" altLang="fr-FR" sz="1400" b="0">
                <a:solidFill>
                  <a:srgbClr val="000000"/>
                </a:solidFill>
              </a:rPr>
              <a:t>Andon</a:t>
            </a:r>
          </a:p>
          <a:p>
            <a:pPr>
              <a:spcBef>
                <a:spcPct val="0"/>
              </a:spcBef>
              <a:buSzTx/>
            </a:pPr>
            <a:r>
              <a:rPr lang="fr-FR" altLang="fr-FR" sz="1400" b="0">
                <a:solidFill>
                  <a:srgbClr val="000000"/>
                </a:solidFill>
              </a:rPr>
              <a:t>Séparation homme-machine</a:t>
            </a:r>
          </a:p>
          <a:p>
            <a:pPr>
              <a:spcBef>
                <a:spcPct val="0"/>
              </a:spcBef>
              <a:buSzTx/>
            </a:pPr>
            <a:r>
              <a:rPr lang="fr-FR" altLang="fr-FR" sz="1400" b="0">
                <a:solidFill>
                  <a:srgbClr val="000000"/>
                </a:solidFill>
              </a:rPr>
              <a:t>Dispositif anti-erreur</a:t>
            </a:r>
          </a:p>
          <a:p>
            <a:pPr>
              <a:spcBef>
                <a:spcPct val="0"/>
              </a:spcBef>
              <a:buSzTx/>
            </a:pPr>
            <a:r>
              <a:rPr lang="fr-FR" altLang="fr-FR" sz="1400" b="0">
                <a:solidFill>
                  <a:srgbClr val="000000"/>
                </a:solidFill>
              </a:rPr>
              <a:t>Contrôle de la qualité sur place</a:t>
            </a:r>
          </a:p>
          <a:p>
            <a:pPr>
              <a:spcBef>
                <a:spcPct val="0"/>
              </a:spcBef>
              <a:buSzTx/>
            </a:pPr>
            <a:r>
              <a:rPr lang="fr-FR" altLang="fr-FR" sz="1400" b="0">
                <a:solidFill>
                  <a:srgbClr val="000000"/>
                </a:solidFill>
              </a:rPr>
              <a:t>Corriger les causes profondes</a:t>
            </a:r>
          </a:p>
        </p:txBody>
      </p:sp>
      <p:sp>
        <p:nvSpPr>
          <p:cNvPr id="20490" name="Rectangle 8">
            <a:extLst>
              <a:ext uri="{FF2B5EF4-FFF2-40B4-BE49-F238E27FC236}">
                <a16:creationId xmlns:a16="http://schemas.microsoft.com/office/drawing/2014/main" id="{A20E4722-5294-49ED-930C-EEC3F24FDCAE}"/>
              </a:ext>
            </a:extLst>
          </p:cNvPr>
          <p:cNvSpPr>
            <a:spLocks noChangeArrowheads="1"/>
          </p:cNvSpPr>
          <p:nvPr>
            <p:custDataLst>
              <p:tags r:id="rId9"/>
            </p:custDataLst>
          </p:nvPr>
        </p:nvSpPr>
        <p:spPr bwMode="auto">
          <a:xfrm>
            <a:off x="684213" y="5157788"/>
            <a:ext cx="8135937" cy="303212"/>
          </a:xfrm>
          <a:prstGeom prst="rect">
            <a:avLst/>
          </a:prstGeom>
          <a:solidFill>
            <a:srgbClr val="FFCCFF"/>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Production lissée (heijunka)</a:t>
            </a:r>
          </a:p>
        </p:txBody>
      </p:sp>
      <p:sp>
        <p:nvSpPr>
          <p:cNvPr id="20491" name="Rectangle 9">
            <a:extLst>
              <a:ext uri="{FF2B5EF4-FFF2-40B4-BE49-F238E27FC236}">
                <a16:creationId xmlns:a16="http://schemas.microsoft.com/office/drawing/2014/main" id="{0B6AC981-DDE2-4256-B0B9-D6FE09793320}"/>
              </a:ext>
            </a:extLst>
          </p:cNvPr>
          <p:cNvSpPr>
            <a:spLocks noChangeArrowheads="1"/>
          </p:cNvSpPr>
          <p:nvPr>
            <p:custDataLst>
              <p:tags r:id="rId10"/>
            </p:custDataLst>
          </p:nvPr>
        </p:nvSpPr>
        <p:spPr bwMode="auto">
          <a:xfrm>
            <a:off x="684213" y="5445125"/>
            <a:ext cx="8135937" cy="303213"/>
          </a:xfrm>
          <a:prstGeom prst="rect">
            <a:avLst/>
          </a:prstGeom>
          <a:solidFill>
            <a:srgbClr val="FFCCFF"/>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Processus stables et standardisés</a:t>
            </a:r>
          </a:p>
        </p:txBody>
      </p:sp>
      <p:sp>
        <p:nvSpPr>
          <p:cNvPr id="20492" name="Rectangle 10">
            <a:extLst>
              <a:ext uri="{FF2B5EF4-FFF2-40B4-BE49-F238E27FC236}">
                <a16:creationId xmlns:a16="http://schemas.microsoft.com/office/drawing/2014/main" id="{57225FD1-C1CC-45BD-AFD0-BAB14D0A6A7A}"/>
              </a:ext>
            </a:extLst>
          </p:cNvPr>
          <p:cNvSpPr>
            <a:spLocks noChangeArrowheads="1"/>
          </p:cNvSpPr>
          <p:nvPr>
            <p:custDataLst>
              <p:tags r:id="rId11"/>
            </p:custDataLst>
          </p:nvPr>
        </p:nvSpPr>
        <p:spPr bwMode="auto">
          <a:xfrm>
            <a:off x="684213" y="5734050"/>
            <a:ext cx="8135937" cy="303213"/>
          </a:xfrm>
          <a:prstGeom prst="rect">
            <a:avLst/>
          </a:prstGeom>
          <a:solidFill>
            <a:srgbClr val="FFCCFF"/>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Management visuel</a:t>
            </a:r>
          </a:p>
        </p:txBody>
      </p:sp>
      <p:sp>
        <p:nvSpPr>
          <p:cNvPr id="20493" name="Rectangle 11">
            <a:extLst>
              <a:ext uri="{FF2B5EF4-FFF2-40B4-BE49-F238E27FC236}">
                <a16:creationId xmlns:a16="http://schemas.microsoft.com/office/drawing/2014/main" id="{4C08DC2D-E2D9-46E4-A424-441852CCFE17}"/>
              </a:ext>
            </a:extLst>
          </p:cNvPr>
          <p:cNvSpPr>
            <a:spLocks noChangeArrowheads="1"/>
          </p:cNvSpPr>
          <p:nvPr>
            <p:custDataLst>
              <p:tags r:id="rId12"/>
            </p:custDataLst>
          </p:nvPr>
        </p:nvSpPr>
        <p:spPr bwMode="auto">
          <a:xfrm>
            <a:off x="684213" y="6021388"/>
            <a:ext cx="8135937" cy="303212"/>
          </a:xfrm>
          <a:prstGeom prst="rect">
            <a:avLst/>
          </a:prstGeom>
          <a:solidFill>
            <a:srgbClr val="FFCCFF"/>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Philosophie du modèle Toyota</a:t>
            </a:r>
          </a:p>
        </p:txBody>
      </p:sp>
      <p:sp>
        <p:nvSpPr>
          <p:cNvPr id="20494" name="AutoShape 12">
            <a:extLst>
              <a:ext uri="{FF2B5EF4-FFF2-40B4-BE49-F238E27FC236}">
                <a16:creationId xmlns:a16="http://schemas.microsoft.com/office/drawing/2014/main" id="{1AAC500A-1BD1-4F33-870F-6EB159364701}"/>
              </a:ext>
            </a:extLst>
          </p:cNvPr>
          <p:cNvSpPr>
            <a:spLocks noChangeArrowheads="1"/>
          </p:cNvSpPr>
          <p:nvPr>
            <p:custDataLst>
              <p:tags r:id="rId13"/>
            </p:custDataLst>
          </p:nvPr>
        </p:nvSpPr>
        <p:spPr bwMode="auto">
          <a:xfrm rot="-5400000">
            <a:off x="4103688" y="2312988"/>
            <a:ext cx="1296987" cy="4103687"/>
          </a:xfrm>
          <a:prstGeom prst="homePlate">
            <a:avLst>
              <a:gd name="adj" fmla="val 25000"/>
            </a:avLst>
          </a:prstGeom>
          <a:solidFill>
            <a:srgbClr val="FFFF99"/>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Réduction du gaspillage</a:t>
            </a:r>
          </a:p>
          <a:p>
            <a:pPr algn="ctr">
              <a:spcBef>
                <a:spcPct val="0"/>
              </a:spcBef>
              <a:buSzTx/>
              <a:buFontTx/>
              <a:buNone/>
            </a:pPr>
            <a:endParaRPr lang="fr-FR" altLang="fr-FR" sz="1400">
              <a:solidFill>
                <a:srgbClr val="000000"/>
              </a:solidFill>
            </a:endParaRPr>
          </a:p>
        </p:txBody>
      </p:sp>
      <p:sp>
        <p:nvSpPr>
          <p:cNvPr id="20495" name="AutoShape 13">
            <a:extLst>
              <a:ext uri="{FF2B5EF4-FFF2-40B4-BE49-F238E27FC236}">
                <a16:creationId xmlns:a16="http://schemas.microsoft.com/office/drawing/2014/main" id="{C5E9FB3F-C027-4EDD-95FA-95F24B0FC1D0}"/>
              </a:ext>
            </a:extLst>
          </p:cNvPr>
          <p:cNvSpPr>
            <a:spLocks noChangeArrowheads="1"/>
          </p:cNvSpPr>
          <p:nvPr>
            <p:custDataLst>
              <p:tags r:id="rId14"/>
            </p:custDataLst>
          </p:nvPr>
        </p:nvSpPr>
        <p:spPr bwMode="auto">
          <a:xfrm rot="5400000" flipV="1">
            <a:off x="4140201" y="765175"/>
            <a:ext cx="1223962" cy="4103687"/>
          </a:xfrm>
          <a:prstGeom prst="homePlate">
            <a:avLst>
              <a:gd name="adj" fmla="val 25000"/>
            </a:avLst>
          </a:prstGeom>
          <a:solidFill>
            <a:srgbClr val="FFFF99"/>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nchorCtr="1"/>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00"/>
                </a:solidFill>
              </a:rPr>
              <a:t>Employés et travail en équipe</a:t>
            </a:r>
          </a:p>
          <a:p>
            <a:pPr algn="ctr">
              <a:spcBef>
                <a:spcPct val="0"/>
              </a:spcBef>
              <a:buSzTx/>
              <a:buFontTx/>
              <a:buNone/>
            </a:pPr>
            <a:endParaRPr lang="fr-FR" altLang="fr-FR" sz="1400">
              <a:solidFill>
                <a:srgbClr val="000000"/>
              </a:solidFill>
            </a:endParaRPr>
          </a:p>
        </p:txBody>
      </p:sp>
      <p:sp>
        <p:nvSpPr>
          <p:cNvPr id="20496" name="Text Box 14">
            <a:extLst>
              <a:ext uri="{FF2B5EF4-FFF2-40B4-BE49-F238E27FC236}">
                <a16:creationId xmlns:a16="http://schemas.microsoft.com/office/drawing/2014/main" id="{5BE09512-9AE7-4BE3-989E-05657B16900F}"/>
              </a:ext>
            </a:extLst>
          </p:cNvPr>
          <p:cNvSpPr txBox="1">
            <a:spLocks noChangeArrowheads="1"/>
          </p:cNvSpPr>
          <p:nvPr>
            <p:custDataLst>
              <p:tags r:id="rId15"/>
            </p:custDataLst>
          </p:nvPr>
        </p:nvSpPr>
        <p:spPr bwMode="auto">
          <a:xfrm>
            <a:off x="3852863" y="2497138"/>
            <a:ext cx="2374900" cy="860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9388" indent="-179388">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pPr>
            <a:r>
              <a:rPr lang="fr-FR" altLang="fr-FR" sz="1400" b="0">
                <a:solidFill>
                  <a:srgbClr val="000000"/>
                </a:solidFill>
              </a:rPr>
              <a:t>Sélection</a:t>
            </a:r>
          </a:p>
          <a:p>
            <a:pPr>
              <a:spcBef>
                <a:spcPct val="0"/>
              </a:spcBef>
              <a:buSzTx/>
            </a:pPr>
            <a:r>
              <a:rPr lang="fr-FR" altLang="fr-FR" sz="1400" b="0">
                <a:solidFill>
                  <a:srgbClr val="000000"/>
                </a:solidFill>
              </a:rPr>
              <a:t>Objectifs communs</a:t>
            </a:r>
          </a:p>
          <a:p>
            <a:pPr>
              <a:spcBef>
                <a:spcPct val="0"/>
              </a:spcBef>
              <a:buSzTx/>
            </a:pPr>
            <a:r>
              <a:rPr lang="fr-FR" altLang="fr-FR" sz="1400" b="0">
                <a:solidFill>
                  <a:srgbClr val="000000"/>
                </a:solidFill>
              </a:rPr>
              <a:t>Prise de décision </a:t>
            </a:r>
            <a:r>
              <a:rPr lang="fr-FR" altLang="fr-FR" sz="1400" b="0" i="1">
                <a:solidFill>
                  <a:srgbClr val="000000"/>
                </a:solidFill>
              </a:rPr>
              <a:t>Ringi</a:t>
            </a:r>
          </a:p>
          <a:p>
            <a:pPr>
              <a:spcBef>
                <a:spcPct val="0"/>
              </a:spcBef>
              <a:buSzTx/>
            </a:pPr>
            <a:r>
              <a:rPr lang="fr-FR" altLang="fr-FR" sz="1400" b="0" i="1">
                <a:solidFill>
                  <a:srgbClr val="000000"/>
                </a:solidFill>
              </a:rPr>
              <a:t>Formation croisée</a:t>
            </a:r>
            <a:endParaRPr lang="fr-FR" altLang="fr-FR" sz="1400" b="0">
              <a:solidFill>
                <a:srgbClr val="000000"/>
              </a:solidFill>
            </a:endParaRPr>
          </a:p>
        </p:txBody>
      </p:sp>
      <p:sp>
        <p:nvSpPr>
          <p:cNvPr id="20497" name="Text Box 15">
            <a:extLst>
              <a:ext uri="{FF2B5EF4-FFF2-40B4-BE49-F238E27FC236}">
                <a16:creationId xmlns:a16="http://schemas.microsoft.com/office/drawing/2014/main" id="{9F855998-F80F-4DDB-9853-79CFDD868E35}"/>
              </a:ext>
            </a:extLst>
          </p:cNvPr>
          <p:cNvSpPr txBox="1">
            <a:spLocks noChangeArrowheads="1"/>
          </p:cNvSpPr>
          <p:nvPr>
            <p:custDataLst>
              <p:tags r:id="rId16"/>
            </p:custDataLst>
          </p:nvPr>
        </p:nvSpPr>
        <p:spPr bwMode="auto">
          <a:xfrm>
            <a:off x="3492500" y="4149725"/>
            <a:ext cx="2374900" cy="860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9388" indent="-179388">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pPr>
            <a:r>
              <a:rPr lang="fr-FR" altLang="fr-FR" sz="1400" b="0" i="1">
                <a:solidFill>
                  <a:srgbClr val="000000"/>
                </a:solidFill>
              </a:rPr>
              <a:t>Genchi genbutsu</a:t>
            </a:r>
          </a:p>
          <a:p>
            <a:pPr>
              <a:spcBef>
                <a:spcPct val="0"/>
              </a:spcBef>
              <a:buSzTx/>
            </a:pPr>
            <a:r>
              <a:rPr lang="fr-FR" altLang="fr-FR" sz="1400" b="0">
                <a:solidFill>
                  <a:srgbClr val="000000"/>
                </a:solidFill>
              </a:rPr>
              <a:t>5S</a:t>
            </a:r>
          </a:p>
          <a:p>
            <a:pPr>
              <a:spcBef>
                <a:spcPct val="0"/>
              </a:spcBef>
              <a:buSzTx/>
            </a:pPr>
            <a:r>
              <a:rPr lang="fr-FR" altLang="fr-FR" sz="1400" b="0">
                <a:solidFill>
                  <a:srgbClr val="000000"/>
                </a:solidFill>
              </a:rPr>
              <a:t>Détection du gaspillage</a:t>
            </a:r>
            <a:endParaRPr lang="fr-FR" altLang="fr-FR" sz="1400" b="0" i="1">
              <a:solidFill>
                <a:srgbClr val="000000"/>
              </a:solidFill>
            </a:endParaRPr>
          </a:p>
          <a:p>
            <a:pPr>
              <a:spcBef>
                <a:spcPct val="0"/>
              </a:spcBef>
              <a:buSzTx/>
            </a:pPr>
            <a:r>
              <a:rPr lang="fr-FR" altLang="fr-FR" sz="1400" b="0" i="1">
                <a:solidFill>
                  <a:srgbClr val="000000"/>
                </a:solidFill>
              </a:rPr>
              <a:t>Résolution de problème</a:t>
            </a:r>
            <a:endParaRPr lang="fr-FR" altLang="fr-FR" sz="1400" b="0">
              <a:solidFill>
                <a:srgbClr val="000000"/>
              </a:solidFill>
            </a:endParaRPr>
          </a:p>
        </p:txBody>
      </p:sp>
      <p:sp>
        <p:nvSpPr>
          <p:cNvPr id="20498" name="Text Box 16">
            <a:extLst>
              <a:ext uri="{FF2B5EF4-FFF2-40B4-BE49-F238E27FC236}">
                <a16:creationId xmlns:a16="http://schemas.microsoft.com/office/drawing/2014/main" id="{C3C02F38-01DB-47BF-9D1F-E02FB4C73C51}"/>
              </a:ext>
            </a:extLst>
          </p:cNvPr>
          <p:cNvSpPr txBox="1">
            <a:spLocks noChangeArrowheads="1"/>
          </p:cNvSpPr>
          <p:nvPr>
            <p:custDataLst>
              <p:tags r:id="rId17"/>
            </p:custDataLst>
          </p:nvPr>
        </p:nvSpPr>
        <p:spPr bwMode="auto">
          <a:xfrm>
            <a:off x="3419475" y="3429000"/>
            <a:ext cx="2641600" cy="284163"/>
          </a:xfrm>
          <a:prstGeom prst="rect">
            <a:avLst/>
          </a:prstGeom>
          <a:solidFill>
            <a:schemeClr val="tx2"/>
          </a:solidFill>
          <a:ln>
            <a:noFill/>
          </a:ln>
          <a:effectLst/>
          <a:extLs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Amélioration continue </a:t>
            </a:r>
            <a:r>
              <a:rPr lang="fr-FR" altLang="fr-FR" sz="1400" i="1">
                <a:solidFill>
                  <a:srgbClr val="000000"/>
                </a:solidFill>
              </a:rPr>
              <a:t>kaizen</a:t>
            </a:r>
            <a:endParaRPr lang="fr-FR" altLang="fr-FR" sz="1400">
              <a:solidFill>
                <a:srgbClr val="000000"/>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a date 3">
            <a:extLst>
              <a:ext uri="{FF2B5EF4-FFF2-40B4-BE49-F238E27FC236}">
                <a16:creationId xmlns:a16="http://schemas.microsoft.com/office/drawing/2014/main" id="{3961716B-161E-47B7-9257-93661648CBE5}"/>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CEA38AAA-24CE-4917-8074-8C2CB80567DD}"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22531" name="Espace réservé du pied de page 4">
            <a:extLst>
              <a:ext uri="{FF2B5EF4-FFF2-40B4-BE49-F238E27FC236}">
                <a16:creationId xmlns:a16="http://schemas.microsoft.com/office/drawing/2014/main" id="{93A7626B-7E0B-4FDE-93E0-B880CD180BF3}"/>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22532" name="Rectangle 2">
            <a:extLst>
              <a:ext uri="{FF2B5EF4-FFF2-40B4-BE49-F238E27FC236}">
                <a16:creationId xmlns:a16="http://schemas.microsoft.com/office/drawing/2014/main" id="{5713EF65-B5E9-4544-A954-57756B1C4D20}"/>
              </a:ext>
            </a:extLst>
          </p:cNvPr>
          <p:cNvSpPr>
            <a:spLocks noGrp="1" noChangeArrowheads="1"/>
          </p:cNvSpPr>
          <p:nvPr>
            <p:ph type="title"/>
            <p:custDataLst>
              <p:tags r:id="rId3"/>
            </p:custDataLst>
          </p:nvPr>
        </p:nvSpPr>
        <p:spPr>
          <a:xfrm>
            <a:off x="1187450" y="692150"/>
            <a:ext cx="7272338" cy="720725"/>
          </a:xfrm>
          <a:extLst>
            <a:ext uri="{909E8E84-426E-40DD-AFC4-6F175D3DCCD1}">
              <a14:hiddenFill xmlns:a14="http://schemas.microsoft.com/office/drawing/2010/main">
                <a:solidFill>
                  <a:srgbClr val="00FFFF"/>
                </a:solidFill>
              </a14:hiddenFill>
            </a:ext>
          </a:extLst>
        </p:spPr>
        <p:txBody>
          <a:bodyPr/>
          <a:lstStyle/>
          <a:p>
            <a:pPr>
              <a:lnSpc>
                <a:spcPct val="100000"/>
              </a:lnSpc>
            </a:pPr>
            <a:r>
              <a:rPr lang="fr-FR" altLang="fr-FR"/>
              <a:t>La </a:t>
            </a:r>
            <a:r>
              <a:rPr lang="fr-FR" altLang="fr-FR" i="1"/>
              <a:t>Lean Production</a:t>
            </a:r>
            <a:br>
              <a:rPr lang="fr-FR" altLang="fr-FR"/>
            </a:br>
            <a:r>
              <a:rPr lang="fr-FR" altLang="fr-FR" sz="2400"/>
              <a:t>Une stratégie de progrès pour réduire les coûts</a:t>
            </a:r>
          </a:p>
        </p:txBody>
      </p:sp>
      <p:sp>
        <p:nvSpPr>
          <p:cNvPr id="22533" name="Rectangle 3">
            <a:extLst>
              <a:ext uri="{FF2B5EF4-FFF2-40B4-BE49-F238E27FC236}">
                <a16:creationId xmlns:a16="http://schemas.microsoft.com/office/drawing/2014/main" id="{7AB2DDF6-A6D4-4D34-926E-3D6889A5AD71}"/>
              </a:ext>
            </a:extLst>
          </p:cNvPr>
          <p:cNvSpPr>
            <a:spLocks noGrp="1" noChangeArrowheads="1"/>
          </p:cNvSpPr>
          <p:nvPr>
            <p:ph type="body" idx="1"/>
            <p:custDataLst>
              <p:tags r:id="rId4"/>
            </p:custDataLst>
          </p:nvPr>
        </p:nvSpPr>
        <p:spPr>
          <a:xfrm>
            <a:off x="611188" y="1676400"/>
            <a:ext cx="7618412" cy="4776788"/>
          </a:xfrm>
        </p:spPr>
        <p:txBody>
          <a:bodyPr/>
          <a:lstStyle/>
          <a:p>
            <a:r>
              <a:rPr lang="fr-FR" altLang="fr-FR" sz="2000">
                <a:solidFill>
                  <a:srgbClr val="00279F"/>
                </a:solidFill>
              </a:rPr>
              <a:t>Les gaspillages, c’est tout ce qui n’apporte pas de valeur </a:t>
            </a:r>
            <a:r>
              <a:rPr lang="fr-FR" altLang="fr-FR" sz="2000"/>
              <a:t>du point de vue du client (</a:t>
            </a:r>
            <a:r>
              <a:rPr lang="fr-FR" altLang="fr-FR" sz="2000" i="1"/>
              <a:t>Muda</a:t>
            </a:r>
            <a:r>
              <a:rPr lang="fr-FR" altLang="fr-FR" sz="2000"/>
              <a:t>)</a:t>
            </a:r>
          </a:p>
          <a:p>
            <a:r>
              <a:rPr lang="fr-FR" altLang="fr-FR" sz="2000">
                <a:solidFill>
                  <a:srgbClr val="00279F"/>
                </a:solidFill>
              </a:rPr>
              <a:t>Distinction entre </a:t>
            </a:r>
            <a:r>
              <a:rPr lang="fr-FR" altLang="fr-FR" sz="2000"/>
              <a:t>opérations à valeur ajoutée</a:t>
            </a:r>
            <a:r>
              <a:rPr lang="fr-FR" altLang="fr-FR" sz="2000">
                <a:solidFill>
                  <a:srgbClr val="00279F"/>
                </a:solidFill>
              </a:rPr>
              <a:t> et </a:t>
            </a:r>
            <a:r>
              <a:rPr lang="fr-FR" altLang="fr-FR" sz="2000"/>
              <a:t>opérations sans valeur ajoutée</a:t>
            </a:r>
          </a:p>
          <a:p>
            <a:r>
              <a:rPr lang="fr-FR" altLang="fr-FR" sz="2000"/>
              <a:t>Exemples de </a:t>
            </a:r>
            <a:r>
              <a:rPr lang="fr-FR" altLang="fr-FR" sz="2000" i="1"/>
              <a:t>Muda</a:t>
            </a:r>
            <a:endParaRPr lang="fr-FR" altLang="fr-FR" sz="2000"/>
          </a:p>
          <a:p>
            <a:pPr lvl="1">
              <a:buFont typeface="Wingdings" panose="05000000000000000000" pitchFamily="2" charset="2"/>
              <a:buChar char="Ø"/>
            </a:pPr>
            <a:r>
              <a:rPr lang="fr-FR" altLang="fr-FR" sz="1600"/>
              <a:t>Surproduction</a:t>
            </a:r>
          </a:p>
          <a:p>
            <a:pPr lvl="1">
              <a:buFont typeface="Wingdings" panose="05000000000000000000" pitchFamily="2" charset="2"/>
              <a:buChar char="Ø"/>
            </a:pPr>
            <a:r>
              <a:rPr lang="fr-FR" altLang="fr-FR" sz="1600"/>
              <a:t>Stockages, stocks de sécurité</a:t>
            </a:r>
          </a:p>
          <a:p>
            <a:pPr lvl="1">
              <a:buFont typeface="Wingdings" panose="05000000000000000000" pitchFamily="2" charset="2"/>
              <a:buChar char="Ø"/>
            </a:pPr>
            <a:r>
              <a:rPr lang="fr-FR" altLang="fr-FR" sz="1600"/>
              <a:t>Changements d'outils</a:t>
            </a:r>
          </a:p>
          <a:p>
            <a:pPr lvl="1">
              <a:buFont typeface="Wingdings" panose="05000000000000000000" pitchFamily="2" charset="2"/>
              <a:buChar char="Ø"/>
            </a:pPr>
            <a:r>
              <a:rPr lang="fr-FR" altLang="fr-FR" sz="1600"/>
              <a:t>Retards, attentes</a:t>
            </a:r>
          </a:p>
          <a:p>
            <a:pPr lvl="1">
              <a:buFont typeface="Wingdings" panose="05000000000000000000" pitchFamily="2" charset="2"/>
              <a:buChar char="Ø"/>
            </a:pPr>
            <a:r>
              <a:rPr lang="fr-FR" altLang="fr-FR" sz="1600"/>
              <a:t>Mouvements inutiles, manutentions, transports</a:t>
            </a:r>
          </a:p>
          <a:p>
            <a:pPr lvl="1">
              <a:buFont typeface="Wingdings" panose="05000000000000000000" pitchFamily="2" charset="2"/>
              <a:buChar char="Ø"/>
            </a:pPr>
            <a:r>
              <a:rPr lang="fr-FR" altLang="fr-FR" sz="1600"/>
              <a:t>Défauts, rebuts</a:t>
            </a:r>
          </a:p>
          <a:p>
            <a:pPr lvl="1">
              <a:buFont typeface="Wingdings" panose="05000000000000000000" pitchFamily="2" charset="2"/>
              <a:buChar char="Ø"/>
            </a:pPr>
            <a:r>
              <a:rPr lang="fr-FR" altLang="fr-FR" sz="1600"/>
              <a:t>Mauvais rendements, pannes</a:t>
            </a:r>
          </a:p>
          <a:p>
            <a:pPr lvl="1">
              <a:buFont typeface="Wingdings" panose="05000000000000000000" pitchFamily="2" charset="2"/>
              <a:buChar char="Ø"/>
            </a:pPr>
            <a:r>
              <a:rPr lang="fr-FR" altLang="fr-FR" sz="1600"/>
              <a:t>Lourdeur administrative</a:t>
            </a:r>
          </a:p>
          <a:p>
            <a:r>
              <a:rPr lang="fr-FR" altLang="fr-FR" sz="2000">
                <a:solidFill>
                  <a:srgbClr val="00279F"/>
                </a:solidFill>
              </a:rPr>
              <a:t>La </a:t>
            </a:r>
            <a:r>
              <a:rPr lang="fr-FR" altLang="fr-FR" sz="2000"/>
              <a:t>réduction volontaire</a:t>
            </a:r>
            <a:r>
              <a:rPr lang="fr-FR" altLang="fr-FR" sz="2000">
                <a:solidFill>
                  <a:srgbClr val="00279F"/>
                </a:solidFill>
              </a:rPr>
              <a:t> du niveau des stocks est un moyen pour se forcer à éliminer tous les dysfonctionnements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a date 3">
            <a:extLst>
              <a:ext uri="{FF2B5EF4-FFF2-40B4-BE49-F238E27FC236}">
                <a16:creationId xmlns:a16="http://schemas.microsoft.com/office/drawing/2014/main" id="{0E3F00EE-CC8D-4B26-AC7A-EDEC63B912D8}"/>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854FB541-B3D5-4795-9F68-92B63A4C6F28}"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24579" name="Espace réservé du pied de page 4">
            <a:extLst>
              <a:ext uri="{FF2B5EF4-FFF2-40B4-BE49-F238E27FC236}">
                <a16:creationId xmlns:a16="http://schemas.microsoft.com/office/drawing/2014/main" id="{EE056FEA-A889-440D-AA20-CA87A0CC6FD9}"/>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24580" name="Rectangle 2">
            <a:extLst>
              <a:ext uri="{FF2B5EF4-FFF2-40B4-BE49-F238E27FC236}">
                <a16:creationId xmlns:a16="http://schemas.microsoft.com/office/drawing/2014/main" id="{F4D0E7E8-6ECA-4B48-B99B-CEBB13F34C84}"/>
              </a:ext>
            </a:extLst>
          </p:cNvPr>
          <p:cNvSpPr>
            <a:spLocks noGrp="1" noChangeArrowheads="1"/>
          </p:cNvSpPr>
          <p:nvPr>
            <p:ph type="title"/>
            <p:custDataLst>
              <p:tags r:id="rId3"/>
            </p:custDataLst>
          </p:nvPr>
        </p:nvSpPr>
        <p:spPr>
          <a:xfrm>
            <a:off x="1331913" y="692150"/>
            <a:ext cx="7239000" cy="457200"/>
          </a:xfrm>
        </p:spPr>
        <p:txBody>
          <a:bodyPr/>
          <a:lstStyle/>
          <a:p>
            <a:r>
              <a:rPr lang="fr-FR" altLang="fr-FR"/>
              <a:t>Les standards</a:t>
            </a:r>
          </a:p>
        </p:txBody>
      </p:sp>
      <p:sp>
        <p:nvSpPr>
          <p:cNvPr id="24581" name="Rectangle 3">
            <a:extLst>
              <a:ext uri="{FF2B5EF4-FFF2-40B4-BE49-F238E27FC236}">
                <a16:creationId xmlns:a16="http://schemas.microsoft.com/office/drawing/2014/main" id="{6E8339BB-A56B-41F0-A433-5E84E868818B}"/>
              </a:ext>
            </a:extLst>
          </p:cNvPr>
          <p:cNvSpPr>
            <a:spLocks noGrp="1" noChangeArrowheads="1"/>
          </p:cNvSpPr>
          <p:nvPr>
            <p:ph type="body" idx="1"/>
            <p:custDataLst>
              <p:tags r:id="rId4"/>
            </p:custDataLst>
          </p:nvPr>
        </p:nvSpPr>
        <p:spPr/>
        <p:txBody>
          <a:bodyPr/>
          <a:lstStyle/>
          <a:p>
            <a:r>
              <a:rPr lang="fr-FR" altLang="fr-FR"/>
              <a:t>Vérifier l’existence de standards à tous les niveaux</a:t>
            </a:r>
          </a:p>
          <a:p>
            <a:pPr lvl="1"/>
            <a:r>
              <a:rPr lang="fr-FR" altLang="fr-FR"/>
              <a:t>Existent souvent en production (données techniques)</a:t>
            </a:r>
          </a:p>
          <a:p>
            <a:pPr lvl="1"/>
            <a:r>
              <a:rPr lang="fr-FR" altLang="fr-FR"/>
              <a:t>… mais sont-ils à jour ?</a:t>
            </a:r>
          </a:p>
          <a:p>
            <a:r>
              <a:rPr lang="fr-FR" altLang="fr-FR"/>
              <a:t>Les standards sont-ils publiés, visibles et connus de tous et utilisés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a date 3">
            <a:extLst>
              <a:ext uri="{FF2B5EF4-FFF2-40B4-BE49-F238E27FC236}">
                <a16:creationId xmlns:a16="http://schemas.microsoft.com/office/drawing/2014/main" id="{79254D0C-41C5-40FE-90EF-77CA1E37EEAF}"/>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85310E1D-CB5B-4910-8B8C-9CDD13FAEFB9}"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26627" name="Espace réservé du pied de page 4">
            <a:extLst>
              <a:ext uri="{FF2B5EF4-FFF2-40B4-BE49-F238E27FC236}">
                <a16:creationId xmlns:a16="http://schemas.microsoft.com/office/drawing/2014/main" id="{37A1E7F3-5937-4C3A-9417-C2F4AAEDAE6B}"/>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26628" name="Rectangle 2">
            <a:extLst>
              <a:ext uri="{FF2B5EF4-FFF2-40B4-BE49-F238E27FC236}">
                <a16:creationId xmlns:a16="http://schemas.microsoft.com/office/drawing/2014/main" id="{30E5FC1E-683C-4CB0-A871-1B9822192D8D}"/>
              </a:ext>
            </a:extLst>
          </p:cNvPr>
          <p:cNvSpPr>
            <a:spLocks noGrp="1" noChangeArrowheads="1"/>
          </p:cNvSpPr>
          <p:nvPr>
            <p:ph type="title"/>
            <p:custDataLst>
              <p:tags r:id="rId3"/>
            </p:custDataLst>
          </p:nvPr>
        </p:nvSpPr>
        <p:spPr>
          <a:xfrm>
            <a:off x="323850" y="692150"/>
            <a:ext cx="8458200" cy="762000"/>
          </a:xfrm>
          <a:noFill/>
        </p:spPr>
        <p:txBody>
          <a:bodyPr/>
          <a:lstStyle/>
          <a:p>
            <a:r>
              <a:rPr lang="fr-FR" altLang="fr-FR"/>
              <a:t>La chasse aux opérations sans valeur ajoutée</a:t>
            </a:r>
          </a:p>
        </p:txBody>
      </p:sp>
      <p:sp>
        <p:nvSpPr>
          <p:cNvPr id="26629" name="Rectangle 3">
            <a:extLst>
              <a:ext uri="{FF2B5EF4-FFF2-40B4-BE49-F238E27FC236}">
                <a16:creationId xmlns:a16="http://schemas.microsoft.com/office/drawing/2014/main" id="{4AD5E182-6F5D-4421-B762-571315AE7DEC}"/>
              </a:ext>
            </a:extLst>
          </p:cNvPr>
          <p:cNvSpPr>
            <a:spLocks noGrp="1" noChangeArrowheads="1"/>
          </p:cNvSpPr>
          <p:nvPr>
            <p:ph type="body" idx="1"/>
            <p:custDataLst>
              <p:tags r:id="rId4"/>
            </p:custDataLst>
          </p:nvPr>
        </p:nvSpPr>
        <p:spPr>
          <a:xfrm>
            <a:off x="1066800" y="1828800"/>
            <a:ext cx="7162800" cy="4114800"/>
          </a:xfrm>
          <a:noFill/>
        </p:spPr>
        <p:txBody>
          <a:bodyPr/>
          <a:lstStyle/>
          <a:p>
            <a:r>
              <a:rPr lang="fr-FR" altLang="fr-FR"/>
              <a:t>Qu'est-ce que la valeur ?</a:t>
            </a:r>
          </a:p>
          <a:p>
            <a:pPr lvl="1"/>
            <a:r>
              <a:rPr lang="fr-FR" altLang="fr-FR"/>
              <a:t>Ce que le client est prêt à payer</a:t>
            </a:r>
          </a:p>
          <a:p>
            <a:r>
              <a:rPr lang="fr-FR" altLang="fr-FR"/>
              <a:t>Exemples d'opérations sans valeur ajoutée</a:t>
            </a:r>
          </a:p>
          <a:p>
            <a:pPr lvl="1"/>
            <a:r>
              <a:rPr lang="fr-FR" altLang="fr-FR"/>
              <a:t>Manutentions et transports</a:t>
            </a:r>
          </a:p>
          <a:p>
            <a:pPr lvl="1"/>
            <a:r>
              <a:rPr lang="fr-FR" altLang="fr-FR"/>
              <a:t>Stockages à tous les stades</a:t>
            </a:r>
          </a:p>
          <a:p>
            <a:pPr lvl="1"/>
            <a:r>
              <a:rPr lang="fr-FR" altLang="fr-FR"/>
              <a:t>Changements de série</a:t>
            </a:r>
          </a:p>
          <a:p>
            <a:pPr lvl="1"/>
            <a:r>
              <a:rPr lang="fr-FR" altLang="fr-FR"/>
              <a:t>Opérations de contrôle</a:t>
            </a:r>
          </a:p>
          <a:p>
            <a:pPr lvl="1"/>
            <a:r>
              <a:rPr lang="fr-FR" altLang="fr-FR"/>
              <a:t>Suivi administratif</a:t>
            </a:r>
          </a:p>
          <a:p>
            <a:pPr lvl="1"/>
            <a:r>
              <a:rPr lang="fr-FR" altLang="fr-FR"/>
              <a:t>etc.</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a date 3">
            <a:extLst>
              <a:ext uri="{FF2B5EF4-FFF2-40B4-BE49-F238E27FC236}">
                <a16:creationId xmlns:a16="http://schemas.microsoft.com/office/drawing/2014/main" id="{171B0711-0A38-4FBD-B649-2EB2EA11BC5D}"/>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D5EC47AF-F2E6-43B5-8D27-74ED84A67334}"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28675" name="Espace réservé du pied de page 4">
            <a:extLst>
              <a:ext uri="{FF2B5EF4-FFF2-40B4-BE49-F238E27FC236}">
                <a16:creationId xmlns:a16="http://schemas.microsoft.com/office/drawing/2014/main" id="{97EC6C21-1E71-416D-8917-0CDBAEB5F1D1}"/>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28676" name="Rectangle 2">
            <a:extLst>
              <a:ext uri="{FF2B5EF4-FFF2-40B4-BE49-F238E27FC236}">
                <a16:creationId xmlns:a16="http://schemas.microsoft.com/office/drawing/2014/main" id="{973DC431-82C0-4FBD-99F2-F1B2F9582AE8}"/>
              </a:ext>
            </a:extLst>
          </p:cNvPr>
          <p:cNvSpPr>
            <a:spLocks noGrp="1" noChangeArrowheads="1"/>
          </p:cNvSpPr>
          <p:nvPr>
            <p:ph type="title"/>
            <p:custDataLst>
              <p:tags r:id="rId3"/>
            </p:custDataLst>
          </p:nvPr>
        </p:nvSpPr>
        <p:spPr>
          <a:xfrm>
            <a:off x="1331913" y="620713"/>
            <a:ext cx="7239000" cy="457200"/>
          </a:xfrm>
        </p:spPr>
        <p:txBody>
          <a:bodyPr/>
          <a:lstStyle/>
          <a:p>
            <a:r>
              <a:rPr lang="fr-FR" altLang="fr-FR"/>
              <a:t>Le </a:t>
            </a:r>
            <a:r>
              <a:rPr lang="en-US" altLang="fr-FR"/>
              <a:t>‘Value Stream Mapping’</a:t>
            </a:r>
          </a:p>
        </p:txBody>
      </p:sp>
      <p:sp>
        <p:nvSpPr>
          <p:cNvPr id="28677" name="Rectangle 3">
            <a:extLst>
              <a:ext uri="{FF2B5EF4-FFF2-40B4-BE49-F238E27FC236}">
                <a16:creationId xmlns:a16="http://schemas.microsoft.com/office/drawing/2014/main" id="{E82251B9-5CF0-44D9-9C52-FC7BE88C4C7F}"/>
              </a:ext>
            </a:extLst>
          </p:cNvPr>
          <p:cNvSpPr>
            <a:spLocks noGrp="1" noChangeArrowheads="1"/>
          </p:cNvSpPr>
          <p:nvPr>
            <p:ph type="body" idx="1"/>
            <p:custDataLst>
              <p:tags r:id="rId4"/>
            </p:custDataLst>
          </p:nvPr>
        </p:nvSpPr>
        <p:spPr>
          <a:xfrm>
            <a:off x="1042988" y="1412875"/>
            <a:ext cx="7705725" cy="2736850"/>
          </a:xfrm>
        </p:spPr>
        <p:txBody>
          <a:bodyPr/>
          <a:lstStyle/>
          <a:p>
            <a:pPr>
              <a:lnSpc>
                <a:spcPct val="80000"/>
              </a:lnSpc>
            </a:pPr>
            <a:r>
              <a:rPr lang="fr-FR" altLang="fr-FR" sz="2000">
                <a:solidFill>
                  <a:srgbClr val="000099"/>
                </a:solidFill>
              </a:rPr>
              <a:t>Dessiner les processus et repérer les opérations qui apportent de la valeur (vertes) et celles qui n’en apportent pas (rouges)</a:t>
            </a:r>
          </a:p>
          <a:p>
            <a:pPr>
              <a:lnSpc>
                <a:spcPct val="80000"/>
              </a:lnSpc>
            </a:pPr>
            <a:r>
              <a:rPr lang="fr-FR" altLang="fr-FR" sz="2000">
                <a:solidFill>
                  <a:srgbClr val="000099"/>
                </a:solidFill>
              </a:rPr>
              <a:t>Les temps à valeur ajoutée représentent une faible part du temps total</a:t>
            </a:r>
          </a:p>
          <a:p>
            <a:pPr>
              <a:lnSpc>
                <a:spcPct val="80000"/>
              </a:lnSpc>
            </a:pPr>
            <a:r>
              <a:rPr lang="fr-FR" altLang="fr-FR" sz="2000">
                <a:solidFill>
                  <a:srgbClr val="000099"/>
                </a:solidFill>
              </a:rPr>
              <a:t>Les économies de coût classiques se focalisent sur les opérations à valeur ajoutée</a:t>
            </a:r>
          </a:p>
          <a:p>
            <a:pPr>
              <a:lnSpc>
                <a:spcPct val="80000"/>
              </a:lnSpc>
            </a:pPr>
            <a:r>
              <a:rPr lang="fr-FR" altLang="fr-FR" sz="2000">
                <a:solidFill>
                  <a:srgbClr val="000099"/>
                </a:solidFill>
              </a:rPr>
              <a:t>La démarche </a:t>
            </a:r>
            <a:r>
              <a:rPr lang="fr-FR" altLang="fr-FR" sz="2000" i="1"/>
              <a:t>Lean</a:t>
            </a:r>
            <a:r>
              <a:rPr lang="fr-FR" altLang="fr-FR" sz="2000">
                <a:solidFill>
                  <a:srgbClr val="000099"/>
                </a:solidFill>
              </a:rPr>
              <a:t> tente d’éliminer les opérations sans valeur ajoutée (rouges)</a:t>
            </a:r>
          </a:p>
        </p:txBody>
      </p:sp>
      <p:sp>
        <p:nvSpPr>
          <p:cNvPr id="28678" name="Line 4">
            <a:extLst>
              <a:ext uri="{FF2B5EF4-FFF2-40B4-BE49-F238E27FC236}">
                <a16:creationId xmlns:a16="http://schemas.microsoft.com/office/drawing/2014/main" id="{72FA2A17-2B48-431E-9322-67CBA8EA2885}"/>
              </a:ext>
            </a:extLst>
          </p:cNvPr>
          <p:cNvSpPr>
            <a:spLocks noChangeShapeType="1"/>
          </p:cNvSpPr>
          <p:nvPr>
            <p:custDataLst>
              <p:tags r:id="rId5"/>
            </p:custDataLst>
          </p:nvPr>
        </p:nvSpPr>
        <p:spPr bwMode="auto">
          <a:xfrm>
            <a:off x="827088" y="4797425"/>
            <a:ext cx="7489825" cy="0"/>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fr-FR"/>
          </a:p>
        </p:txBody>
      </p:sp>
      <p:sp>
        <p:nvSpPr>
          <p:cNvPr id="28679" name="AutoShape 5">
            <a:extLst>
              <a:ext uri="{FF2B5EF4-FFF2-40B4-BE49-F238E27FC236}">
                <a16:creationId xmlns:a16="http://schemas.microsoft.com/office/drawing/2014/main" id="{98DC5770-F016-45A5-A40F-E6D872227BBD}"/>
              </a:ext>
            </a:extLst>
          </p:cNvPr>
          <p:cNvSpPr>
            <a:spLocks noChangeArrowheads="1"/>
          </p:cNvSpPr>
          <p:nvPr>
            <p:custDataLst>
              <p:tags r:id="rId6"/>
            </p:custDataLst>
          </p:nvPr>
        </p:nvSpPr>
        <p:spPr bwMode="auto">
          <a:xfrm flipV="1">
            <a:off x="900113" y="4365625"/>
            <a:ext cx="360362"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0" name="Rectangle 6">
            <a:extLst>
              <a:ext uri="{FF2B5EF4-FFF2-40B4-BE49-F238E27FC236}">
                <a16:creationId xmlns:a16="http://schemas.microsoft.com/office/drawing/2014/main" id="{59ADA726-3564-447E-A8B0-0F75868550E4}"/>
              </a:ext>
            </a:extLst>
          </p:cNvPr>
          <p:cNvSpPr>
            <a:spLocks noChangeArrowheads="1"/>
          </p:cNvSpPr>
          <p:nvPr>
            <p:custDataLst>
              <p:tags r:id="rId7"/>
            </p:custDataLst>
          </p:nvPr>
        </p:nvSpPr>
        <p:spPr bwMode="auto">
          <a:xfrm>
            <a:off x="2557463" y="4365625"/>
            <a:ext cx="504825" cy="431800"/>
          </a:xfrm>
          <a:prstGeom prst="rect">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1" name="AutoShape 7">
            <a:extLst>
              <a:ext uri="{FF2B5EF4-FFF2-40B4-BE49-F238E27FC236}">
                <a16:creationId xmlns:a16="http://schemas.microsoft.com/office/drawing/2014/main" id="{50BA2D3A-8531-405F-A32C-233337CD4DF9}"/>
              </a:ext>
            </a:extLst>
          </p:cNvPr>
          <p:cNvSpPr>
            <a:spLocks noChangeArrowheads="1"/>
          </p:cNvSpPr>
          <p:nvPr>
            <p:custDataLst>
              <p:tags r:id="rId8"/>
            </p:custDataLst>
          </p:nvPr>
        </p:nvSpPr>
        <p:spPr bwMode="auto">
          <a:xfrm>
            <a:off x="4284663" y="4365625"/>
            <a:ext cx="431800" cy="431800"/>
          </a:xfrm>
          <a:prstGeom prst="hexagon">
            <a:avLst>
              <a:gd name="adj" fmla="val 25000"/>
              <a:gd name="vf" fmla="val 11547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2" name="AutoShape 8">
            <a:extLst>
              <a:ext uri="{FF2B5EF4-FFF2-40B4-BE49-F238E27FC236}">
                <a16:creationId xmlns:a16="http://schemas.microsoft.com/office/drawing/2014/main" id="{68CA11EF-D603-4B8D-86EB-1AF0080B33D0}"/>
              </a:ext>
            </a:extLst>
          </p:cNvPr>
          <p:cNvSpPr>
            <a:spLocks noChangeArrowheads="1"/>
          </p:cNvSpPr>
          <p:nvPr>
            <p:custDataLst>
              <p:tags r:id="rId9"/>
            </p:custDataLst>
          </p:nvPr>
        </p:nvSpPr>
        <p:spPr bwMode="auto">
          <a:xfrm>
            <a:off x="3205163" y="4365625"/>
            <a:ext cx="360362" cy="431800"/>
          </a:xfrm>
          <a:prstGeom prst="rightArrow">
            <a:avLst>
              <a:gd name="adj1" fmla="val 50000"/>
              <a:gd name="adj2" fmla="val 25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3" name="AutoShape 9">
            <a:extLst>
              <a:ext uri="{FF2B5EF4-FFF2-40B4-BE49-F238E27FC236}">
                <a16:creationId xmlns:a16="http://schemas.microsoft.com/office/drawing/2014/main" id="{CE6790AA-B35E-4095-9E62-5D16694F678F}"/>
              </a:ext>
            </a:extLst>
          </p:cNvPr>
          <p:cNvSpPr>
            <a:spLocks noChangeArrowheads="1"/>
          </p:cNvSpPr>
          <p:nvPr>
            <p:custDataLst>
              <p:tags r:id="rId10"/>
            </p:custDataLst>
          </p:nvPr>
        </p:nvSpPr>
        <p:spPr bwMode="auto">
          <a:xfrm flipV="1">
            <a:off x="1981200" y="4365625"/>
            <a:ext cx="360363"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4" name="AutoShape 10">
            <a:extLst>
              <a:ext uri="{FF2B5EF4-FFF2-40B4-BE49-F238E27FC236}">
                <a16:creationId xmlns:a16="http://schemas.microsoft.com/office/drawing/2014/main" id="{2AE50B15-90B8-4126-BE95-9336AC77D175}"/>
              </a:ext>
            </a:extLst>
          </p:cNvPr>
          <p:cNvSpPr>
            <a:spLocks noChangeArrowheads="1"/>
          </p:cNvSpPr>
          <p:nvPr>
            <p:custDataLst>
              <p:tags r:id="rId11"/>
            </p:custDataLst>
          </p:nvPr>
        </p:nvSpPr>
        <p:spPr bwMode="auto">
          <a:xfrm flipV="1">
            <a:off x="3708400" y="4365625"/>
            <a:ext cx="360363"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5" name="AutoShape 11">
            <a:extLst>
              <a:ext uri="{FF2B5EF4-FFF2-40B4-BE49-F238E27FC236}">
                <a16:creationId xmlns:a16="http://schemas.microsoft.com/office/drawing/2014/main" id="{8E965A93-B8F7-4EBE-8407-32492D985B5D}"/>
              </a:ext>
            </a:extLst>
          </p:cNvPr>
          <p:cNvSpPr>
            <a:spLocks noChangeArrowheads="1"/>
          </p:cNvSpPr>
          <p:nvPr>
            <p:custDataLst>
              <p:tags r:id="rId12"/>
            </p:custDataLst>
          </p:nvPr>
        </p:nvSpPr>
        <p:spPr bwMode="auto">
          <a:xfrm flipV="1">
            <a:off x="3606800" y="5302250"/>
            <a:ext cx="360363"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6" name="Text Box 12">
            <a:extLst>
              <a:ext uri="{FF2B5EF4-FFF2-40B4-BE49-F238E27FC236}">
                <a16:creationId xmlns:a16="http://schemas.microsoft.com/office/drawing/2014/main" id="{83AA4922-4351-4F8D-9EB9-151428A06CAA}"/>
              </a:ext>
            </a:extLst>
          </p:cNvPr>
          <p:cNvSpPr txBox="1">
            <a:spLocks noChangeArrowheads="1"/>
          </p:cNvSpPr>
          <p:nvPr>
            <p:custDataLst>
              <p:tags r:id="rId13"/>
            </p:custDataLst>
          </p:nvPr>
        </p:nvSpPr>
        <p:spPr bwMode="auto">
          <a:xfrm>
            <a:off x="4092575" y="5389563"/>
            <a:ext cx="968375"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Stockage</a:t>
            </a:r>
          </a:p>
        </p:txBody>
      </p:sp>
      <p:sp>
        <p:nvSpPr>
          <p:cNvPr id="28687" name="Rectangle 13">
            <a:extLst>
              <a:ext uri="{FF2B5EF4-FFF2-40B4-BE49-F238E27FC236}">
                <a16:creationId xmlns:a16="http://schemas.microsoft.com/office/drawing/2014/main" id="{24B5AF63-F7C9-4170-97BC-62B57AA1CE73}"/>
              </a:ext>
            </a:extLst>
          </p:cNvPr>
          <p:cNvSpPr>
            <a:spLocks noChangeArrowheads="1"/>
          </p:cNvSpPr>
          <p:nvPr>
            <p:custDataLst>
              <p:tags r:id="rId14"/>
            </p:custDataLst>
          </p:nvPr>
        </p:nvSpPr>
        <p:spPr bwMode="auto">
          <a:xfrm>
            <a:off x="3535363" y="5949950"/>
            <a:ext cx="504825" cy="431800"/>
          </a:xfrm>
          <a:prstGeom prst="rect">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88" name="Text Box 14">
            <a:extLst>
              <a:ext uri="{FF2B5EF4-FFF2-40B4-BE49-F238E27FC236}">
                <a16:creationId xmlns:a16="http://schemas.microsoft.com/office/drawing/2014/main" id="{F6FDD5FA-18C2-40FE-B242-358E163C6B9E}"/>
              </a:ext>
            </a:extLst>
          </p:cNvPr>
          <p:cNvSpPr txBox="1">
            <a:spLocks noChangeArrowheads="1"/>
          </p:cNvSpPr>
          <p:nvPr>
            <p:custDataLst>
              <p:tags r:id="rId15"/>
            </p:custDataLst>
          </p:nvPr>
        </p:nvSpPr>
        <p:spPr bwMode="auto">
          <a:xfrm>
            <a:off x="1547813" y="5661025"/>
            <a:ext cx="1481137"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Transformation</a:t>
            </a:r>
          </a:p>
        </p:txBody>
      </p:sp>
      <p:sp>
        <p:nvSpPr>
          <p:cNvPr id="28689" name="AutoShape 15">
            <a:extLst>
              <a:ext uri="{FF2B5EF4-FFF2-40B4-BE49-F238E27FC236}">
                <a16:creationId xmlns:a16="http://schemas.microsoft.com/office/drawing/2014/main" id="{DCF16C3D-2689-4E3C-BF1C-E3D03B64641F}"/>
              </a:ext>
            </a:extLst>
          </p:cNvPr>
          <p:cNvSpPr>
            <a:spLocks noChangeArrowheads="1"/>
          </p:cNvSpPr>
          <p:nvPr>
            <p:custDataLst>
              <p:tags r:id="rId16"/>
            </p:custDataLst>
          </p:nvPr>
        </p:nvSpPr>
        <p:spPr bwMode="auto">
          <a:xfrm>
            <a:off x="5767388" y="5302250"/>
            <a:ext cx="431800" cy="431800"/>
          </a:xfrm>
          <a:prstGeom prst="hexagon">
            <a:avLst>
              <a:gd name="adj" fmla="val 25000"/>
              <a:gd name="vf" fmla="val 11547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90" name="Text Box 16">
            <a:extLst>
              <a:ext uri="{FF2B5EF4-FFF2-40B4-BE49-F238E27FC236}">
                <a16:creationId xmlns:a16="http://schemas.microsoft.com/office/drawing/2014/main" id="{8E7753E4-E8C9-47DB-8503-7922EF06B627}"/>
              </a:ext>
            </a:extLst>
          </p:cNvPr>
          <p:cNvSpPr txBox="1">
            <a:spLocks noChangeArrowheads="1"/>
          </p:cNvSpPr>
          <p:nvPr>
            <p:custDataLst>
              <p:tags r:id="rId17"/>
            </p:custDataLst>
          </p:nvPr>
        </p:nvSpPr>
        <p:spPr bwMode="auto">
          <a:xfrm>
            <a:off x="6343650" y="5373688"/>
            <a:ext cx="1973263"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Changement de série</a:t>
            </a:r>
          </a:p>
        </p:txBody>
      </p:sp>
      <p:sp>
        <p:nvSpPr>
          <p:cNvPr id="28691" name="Oval 17">
            <a:extLst>
              <a:ext uri="{FF2B5EF4-FFF2-40B4-BE49-F238E27FC236}">
                <a16:creationId xmlns:a16="http://schemas.microsoft.com/office/drawing/2014/main" id="{70A3B4C4-4C0A-4C2F-98B1-655D92562D4D}"/>
              </a:ext>
            </a:extLst>
          </p:cNvPr>
          <p:cNvSpPr>
            <a:spLocks noChangeArrowheads="1"/>
          </p:cNvSpPr>
          <p:nvPr>
            <p:custDataLst>
              <p:tags r:id="rId18"/>
            </p:custDataLst>
          </p:nvPr>
        </p:nvSpPr>
        <p:spPr bwMode="auto">
          <a:xfrm>
            <a:off x="912813" y="5614988"/>
            <a:ext cx="550862" cy="382587"/>
          </a:xfrm>
          <a:prstGeom prst="ellipse">
            <a:avLst/>
          </a:prstGeom>
          <a:solidFill>
            <a:srgbClr val="00FF00"/>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lgn="ctr">
              <a:spcBef>
                <a:spcPct val="0"/>
              </a:spcBef>
              <a:buSzTx/>
              <a:buFontTx/>
              <a:buNone/>
            </a:pPr>
            <a:r>
              <a:rPr lang="fr-FR" altLang="fr-FR" sz="1400">
                <a:solidFill>
                  <a:srgbClr val="000099"/>
                </a:solidFill>
              </a:rPr>
              <a:t>VA</a:t>
            </a:r>
          </a:p>
        </p:txBody>
      </p:sp>
      <p:sp>
        <p:nvSpPr>
          <p:cNvPr id="28692" name="Text Box 18">
            <a:extLst>
              <a:ext uri="{FF2B5EF4-FFF2-40B4-BE49-F238E27FC236}">
                <a16:creationId xmlns:a16="http://schemas.microsoft.com/office/drawing/2014/main" id="{23554325-E27A-4A29-9F0C-F73F03977219}"/>
              </a:ext>
            </a:extLst>
          </p:cNvPr>
          <p:cNvSpPr txBox="1">
            <a:spLocks noChangeArrowheads="1"/>
          </p:cNvSpPr>
          <p:nvPr>
            <p:custDataLst>
              <p:tags r:id="rId19"/>
            </p:custDataLst>
          </p:nvPr>
        </p:nvSpPr>
        <p:spPr bwMode="auto">
          <a:xfrm>
            <a:off x="4183063" y="6021388"/>
            <a:ext cx="909637"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Contrôle</a:t>
            </a:r>
          </a:p>
        </p:txBody>
      </p:sp>
      <p:sp>
        <p:nvSpPr>
          <p:cNvPr id="28693" name="AutoShape 19">
            <a:extLst>
              <a:ext uri="{FF2B5EF4-FFF2-40B4-BE49-F238E27FC236}">
                <a16:creationId xmlns:a16="http://schemas.microsoft.com/office/drawing/2014/main" id="{5ED9052A-037D-4413-AE5A-A2DFF1F24A6A}"/>
              </a:ext>
            </a:extLst>
          </p:cNvPr>
          <p:cNvSpPr>
            <a:spLocks noChangeArrowheads="1"/>
          </p:cNvSpPr>
          <p:nvPr>
            <p:custDataLst>
              <p:tags r:id="rId20"/>
            </p:custDataLst>
          </p:nvPr>
        </p:nvSpPr>
        <p:spPr bwMode="auto">
          <a:xfrm>
            <a:off x="5767388" y="5949950"/>
            <a:ext cx="360362" cy="431800"/>
          </a:xfrm>
          <a:prstGeom prst="rightArrow">
            <a:avLst>
              <a:gd name="adj1" fmla="val 50000"/>
              <a:gd name="adj2" fmla="val 25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94" name="Text Box 20">
            <a:extLst>
              <a:ext uri="{FF2B5EF4-FFF2-40B4-BE49-F238E27FC236}">
                <a16:creationId xmlns:a16="http://schemas.microsoft.com/office/drawing/2014/main" id="{3809538F-368E-41DC-A906-FD9CC1D23531}"/>
              </a:ext>
            </a:extLst>
          </p:cNvPr>
          <p:cNvSpPr txBox="1">
            <a:spLocks noChangeArrowheads="1"/>
          </p:cNvSpPr>
          <p:nvPr>
            <p:custDataLst>
              <p:tags r:id="rId21"/>
            </p:custDataLst>
          </p:nvPr>
        </p:nvSpPr>
        <p:spPr bwMode="auto">
          <a:xfrm>
            <a:off x="6415088" y="6021388"/>
            <a:ext cx="1223962"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rgbClr val="000000"/>
                </a:solidFill>
              </a:rPr>
              <a:t>Transport</a:t>
            </a:r>
          </a:p>
        </p:txBody>
      </p:sp>
      <p:sp>
        <p:nvSpPr>
          <p:cNvPr id="28695" name="Oval 21">
            <a:extLst>
              <a:ext uri="{FF2B5EF4-FFF2-40B4-BE49-F238E27FC236}">
                <a16:creationId xmlns:a16="http://schemas.microsoft.com/office/drawing/2014/main" id="{05CE4A2F-11DA-43DD-9274-47FA183887E7}"/>
              </a:ext>
            </a:extLst>
          </p:cNvPr>
          <p:cNvSpPr>
            <a:spLocks noChangeArrowheads="1"/>
          </p:cNvSpPr>
          <p:nvPr>
            <p:custDataLst>
              <p:tags r:id="rId22"/>
            </p:custDataLst>
          </p:nvPr>
        </p:nvSpPr>
        <p:spPr bwMode="auto">
          <a:xfrm>
            <a:off x="1404938" y="4365625"/>
            <a:ext cx="431800" cy="431800"/>
          </a:xfrm>
          <a:prstGeom prst="ellipse">
            <a:avLst/>
          </a:prstGeom>
          <a:solidFill>
            <a:srgbClr val="00FF00"/>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96" name="Oval 22">
            <a:extLst>
              <a:ext uri="{FF2B5EF4-FFF2-40B4-BE49-F238E27FC236}">
                <a16:creationId xmlns:a16="http://schemas.microsoft.com/office/drawing/2014/main" id="{C3F35325-D709-48A1-9AC4-7C2ADAF9E831}"/>
              </a:ext>
            </a:extLst>
          </p:cNvPr>
          <p:cNvSpPr>
            <a:spLocks noChangeArrowheads="1"/>
          </p:cNvSpPr>
          <p:nvPr>
            <p:custDataLst>
              <p:tags r:id="rId23"/>
            </p:custDataLst>
          </p:nvPr>
        </p:nvSpPr>
        <p:spPr bwMode="auto">
          <a:xfrm>
            <a:off x="4860925" y="4365625"/>
            <a:ext cx="431800" cy="431800"/>
          </a:xfrm>
          <a:prstGeom prst="ellipse">
            <a:avLst/>
          </a:prstGeom>
          <a:solidFill>
            <a:srgbClr val="00FF00"/>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97" name="AutoShape 23">
            <a:extLst>
              <a:ext uri="{FF2B5EF4-FFF2-40B4-BE49-F238E27FC236}">
                <a16:creationId xmlns:a16="http://schemas.microsoft.com/office/drawing/2014/main" id="{2A65A4F5-71CB-4F40-9FFB-1332A45008DA}"/>
              </a:ext>
            </a:extLst>
          </p:cNvPr>
          <p:cNvSpPr>
            <a:spLocks noChangeArrowheads="1"/>
          </p:cNvSpPr>
          <p:nvPr>
            <p:custDataLst>
              <p:tags r:id="rId24"/>
            </p:custDataLst>
          </p:nvPr>
        </p:nvSpPr>
        <p:spPr bwMode="auto">
          <a:xfrm flipV="1">
            <a:off x="5508625" y="4365625"/>
            <a:ext cx="360363"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98" name="AutoShape 24">
            <a:extLst>
              <a:ext uri="{FF2B5EF4-FFF2-40B4-BE49-F238E27FC236}">
                <a16:creationId xmlns:a16="http://schemas.microsoft.com/office/drawing/2014/main" id="{9C0316D4-51BA-4A67-85C7-1499078546C2}"/>
              </a:ext>
            </a:extLst>
          </p:cNvPr>
          <p:cNvSpPr>
            <a:spLocks noChangeArrowheads="1"/>
          </p:cNvSpPr>
          <p:nvPr>
            <p:custDataLst>
              <p:tags r:id="rId25"/>
            </p:custDataLst>
          </p:nvPr>
        </p:nvSpPr>
        <p:spPr bwMode="auto">
          <a:xfrm>
            <a:off x="6086475" y="4365625"/>
            <a:ext cx="360363" cy="431800"/>
          </a:xfrm>
          <a:prstGeom prst="rightArrow">
            <a:avLst>
              <a:gd name="adj1" fmla="val 50000"/>
              <a:gd name="adj2" fmla="val 25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699" name="AutoShape 25">
            <a:extLst>
              <a:ext uri="{FF2B5EF4-FFF2-40B4-BE49-F238E27FC236}">
                <a16:creationId xmlns:a16="http://schemas.microsoft.com/office/drawing/2014/main" id="{08589912-9E48-4295-ABCF-85C8DD809DD2}"/>
              </a:ext>
            </a:extLst>
          </p:cNvPr>
          <p:cNvSpPr>
            <a:spLocks noChangeArrowheads="1"/>
          </p:cNvSpPr>
          <p:nvPr>
            <p:custDataLst>
              <p:tags r:id="rId26"/>
            </p:custDataLst>
          </p:nvPr>
        </p:nvSpPr>
        <p:spPr bwMode="auto">
          <a:xfrm flipV="1">
            <a:off x="6589713" y="4365625"/>
            <a:ext cx="360362"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700" name="Oval 26">
            <a:extLst>
              <a:ext uri="{FF2B5EF4-FFF2-40B4-BE49-F238E27FC236}">
                <a16:creationId xmlns:a16="http://schemas.microsoft.com/office/drawing/2014/main" id="{0A87851C-8CBE-474B-9C7D-44358B07C206}"/>
              </a:ext>
            </a:extLst>
          </p:cNvPr>
          <p:cNvSpPr>
            <a:spLocks noChangeArrowheads="1"/>
          </p:cNvSpPr>
          <p:nvPr>
            <p:custDataLst>
              <p:tags r:id="rId27"/>
            </p:custDataLst>
          </p:nvPr>
        </p:nvSpPr>
        <p:spPr bwMode="auto">
          <a:xfrm>
            <a:off x="7165975" y="4365625"/>
            <a:ext cx="431800" cy="431800"/>
          </a:xfrm>
          <a:prstGeom prst="ellipse">
            <a:avLst/>
          </a:prstGeom>
          <a:solidFill>
            <a:srgbClr val="00FF00"/>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
        <p:nvSpPr>
          <p:cNvPr id="28701" name="AutoShape 27">
            <a:extLst>
              <a:ext uri="{FF2B5EF4-FFF2-40B4-BE49-F238E27FC236}">
                <a16:creationId xmlns:a16="http://schemas.microsoft.com/office/drawing/2014/main" id="{D8B94823-107E-420E-A5F0-9BD02E17473B}"/>
              </a:ext>
            </a:extLst>
          </p:cNvPr>
          <p:cNvSpPr>
            <a:spLocks noChangeArrowheads="1"/>
          </p:cNvSpPr>
          <p:nvPr>
            <p:custDataLst>
              <p:tags r:id="rId28"/>
            </p:custDataLst>
          </p:nvPr>
        </p:nvSpPr>
        <p:spPr bwMode="auto">
          <a:xfrm flipV="1">
            <a:off x="7813675" y="4365625"/>
            <a:ext cx="360363" cy="431800"/>
          </a:xfrm>
          <a:prstGeom prst="triangle">
            <a:avLst>
              <a:gd name="adj" fmla="val 50000"/>
            </a:avLst>
          </a:prstGeom>
          <a:solidFill>
            <a:schemeClr val="hlink"/>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endParaRPr lang="fr-FR" altLang="fr-FR" sz="1400">
              <a:solidFill>
                <a:schemeClr val="tx1"/>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a date 2">
            <a:extLst>
              <a:ext uri="{FF2B5EF4-FFF2-40B4-BE49-F238E27FC236}">
                <a16:creationId xmlns:a16="http://schemas.microsoft.com/office/drawing/2014/main" id="{83FCE2CA-BA62-494B-A9FE-E0A3E08A5CCD}"/>
              </a:ext>
            </a:extLst>
          </p:cNvPr>
          <p:cNvSpPr>
            <a:spLocks noGrp="1" noChangeArrowheads="1"/>
          </p:cNvSpPr>
          <p:nvPr>
            <p:ph type="dt"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fld id="{D8975AAB-55EA-4488-A560-EC9C026C4591}" type="datetime1">
              <a:rPr lang="fr-FR" altLang="fr-FR" sz="1400" smtClean="0">
                <a:solidFill>
                  <a:schemeClr val="tx1"/>
                </a:solidFill>
              </a:rPr>
              <a:pPr>
                <a:spcBef>
                  <a:spcPct val="0"/>
                </a:spcBef>
                <a:buSzTx/>
                <a:buFontTx/>
                <a:buNone/>
              </a:pPr>
              <a:t>03/01/2021</a:t>
            </a:fld>
            <a:endParaRPr lang="fr-FR" altLang="fr-FR" sz="1400">
              <a:solidFill>
                <a:schemeClr val="tx1"/>
              </a:solidFill>
            </a:endParaRPr>
          </a:p>
        </p:txBody>
      </p:sp>
      <p:sp>
        <p:nvSpPr>
          <p:cNvPr id="30723" name="Espace réservé du pied de page 3">
            <a:extLst>
              <a:ext uri="{FF2B5EF4-FFF2-40B4-BE49-F238E27FC236}">
                <a16:creationId xmlns:a16="http://schemas.microsoft.com/office/drawing/2014/main" id="{F3628346-4DC1-4185-9422-578D01F676EB}"/>
              </a:ext>
            </a:extLst>
          </p:cNvPr>
          <p:cNvSpPr>
            <a:spLocks noGrp="1" noChangeArrowheads="1"/>
          </p:cNvSpPr>
          <p:nvPr>
            <p:ph type="ftr" sz="quarter" idx="11"/>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90000"/>
              </a:lnSpc>
              <a:spcBef>
                <a:spcPct val="30000"/>
              </a:spcBef>
              <a:buSzPct val="100000"/>
              <a:buChar char="•"/>
              <a:defRPr sz="2400" b="1">
                <a:solidFill>
                  <a:schemeClr val="accent2"/>
                </a:solidFill>
                <a:latin typeface="Arial" panose="020B0604020202020204" pitchFamily="34" charset="0"/>
              </a:defRPr>
            </a:lvl1pPr>
            <a:lvl2pPr marL="742950" indent="-285750">
              <a:lnSpc>
                <a:spcPct val="90000"/>
              </a:lnSpc>
              <a:spcBef>
                <a:spcPct val="30000"/>
              </a:spcBef>
              <a:buSzPct val="100000"/>
              <a:buChar char="–"/>
              <a:defRPr b="1">
                <a:solidFill>
                  <a:srgbClr val="00279F"/>
                </a:solidFill>
                <a:latin typeface="Arial" panose="020B0604020202020204" pitchFamily="34" charset="0"/>
              </a:defRPr>
            </a:lvl2pPr>
            <a:lvl3pPr marL="1143000" indent="-228600">
              <a:lnSpc>
                <a:spcPct val="90000"/>
              </a:lnSpc>
              <a:spcBef>
                <a:spcPct val="30000"/>
              </a:spcBef>
              <a:buSzPct val="100000"/>
              <a:buChar char="»"/>
              <a:defRPr b="1">
                <a:solidFill>
                  <a:srgbClr val="00279F"/>
                </a:solidFill>
                <a:latin typeface="Arial" panose="020B0604020202020204" pitchFamily="34" charset="0"/>
              </a:defRPr>
            </a:lvl3pPr>
            <a:lvl4pPr marL="1600200" indent="-228600">
              <a:lnSpc>
                <a:spcPct val="90000"/>
              </a:lnSpc>
              <a:spcBef>
                <a:spcPct val="30000"/>
              </a:spcBef>
              <a:buSzPct val="100000"/>
              <a:buChar char="•"/>
              <a:defRPr sz="1400" b="1">
                <a:solidFill>
                  <a:srgbClr val="00279F"/>
                </a:solidFill>
                <a:latin typeface="Arial" panose="020B0604020202020204" pitchFamily="34" charset="0"/>
              </a:defRPr>
            </a:lvl4pPr>
            <a:lvl5pPr marL="2057400" indent="-228600">
              <a:lnSpc>
                <a:spcPct val="90000"/>
              </a:lnSpc>
              <a:spcBef>
                <a:spcPct val="30000"/>
              </a:spcBef>
              <a:buSzPct val="100000"/>
              <a:buChar char="–"/>
              <a:defRPr sz="1400" b="1">
                <a:solidFill>
                  <a:srgbClr val="00279F"/>
                </a:solidFill>
                <a:latin typeface="Arial" panose="020B0604020202020204" pitchFamily="34" charset="0"/>
              </a:defRPr>
            </a:lvl5pPr>
            <a:lvl6pPr marL="25146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718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4290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86200" indent="-22860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pPr>
              <a:spcBef>
                <a:spcPct val="0"/>
              </a:spcBef>
              <a:buSzTx/>
              <a:buFontTx/>
              <a:buNone/>
            </a:pPr>
            <a:r>
              <a:rPr lang="fr-FR" altLang="fr-FR" sz="1400">
                <a:solidFill>
                  <a:schemeClr val="tx1"/>
                </a:solidFill>
              </a:rPr>
              <a:t>© HEC Paris - Département Management des Opérations et des Systèmes d'Information</a:t>
            </a:r>
          </a:p>
        </p:txBody>
      </p:sp>
      <p:sp>
        <p:nvSpPr>
          <p:cNvPr id="30724" name="Rectangle 2">
            <a:extLst>
              <a:ext uri="{FF2B5EF4-FFF2-40B4-BE49-F238E27FC236}">
                <a16:creationId xmlns:a16="http://schemas.microsoft.com/office/drawing/2014/main" id="{1A393BF7-4EDC-45EB-8856-F86214613F76}"/>
              </a:ext>
            </a:extLst>
          </p:cNvPr>
          <p:cNvSpPr>
            <a:spLocks noGrp="1" noChangeArrowheads="1"/>
          </p:cNvSpPr>
          <p:nvPr>
            <p:ph type="title"/>
            <p:custDataLst>
              <p:tags r:id="rId3"/>
            </p:custDataLst>
          </p:nvPr>
        </p:nvSpPr>
        <p:spPr>
          <a:xfrm>
            <a:off x="1547813" y="620713"/>
            <a:ext cx="7239000" cy="457200"/>
          </a:xfrm>
        </p:spPr>
        <p:txBody>
          <a:bodyPr/>
          <a:lstStyle/>
          <a:p>
            <a:r>
              <a:rPr lang="fr-FR" altLang="fr-FR"/>
              <a:t>Value Stream Mapping V1</a:t>
            </a:r>
          </a:p>
        </p:txBody>
      </p:sp>
      <p:pic>
        <p:nvPicPr>
          <p:cNvPr id="30725" name="Picture 158" descr="https://www.simcore.fr/s/cc_images/cache_1644094.png?t=1485183922">
            <a:extLst>
              <a:ext uri="{FF2B5EF4-FFF2-40B4-BE49-F238E27FC236}">
                <a16:creationId xmlns:a16="http://schemas.microsoft.com/office/drawing/2014/main" id="{2515AB7B-D3D3-4201-92D4-C42E4AA26EFB}"/>
              </a:ext>
            </a:extLst>
          </p:cNvPr>
          <p:cNvPicPr>
            <a:picLocks noChangeAspect="1" noChangeArrowheads="1"/>
          </p:cNvPicPr>
          <p:nvPr>
            <p:custDataLst>
              <p:tags r:id="rId4"/>
            </p:custDataLst>
          </p:nvPr>
        </p:nvPicPr>
        <p:blipFill>
          <a:blip r:embed="rId7">
            <a:extLst>
              <a:ext uri="{28A0092B-C50C-407E-A947-70E740481C1C}">
                <a14:useLocalDpi xmlns:a14="http://schemas.microsoft.com/office/drawing/2010/main" val="0"/>
              </a:ext>
            </a:extLst>
          </a:blip>
          <a:srcRect/>
          <a:stretch>
            <a:fillRect/>
          </a:stretch>
        </p:blipFill>
        <p:spPr bwMode="auto">
          <a:xfrm>
            <a:off x="231775" y="1211263"/>
            <a:ext cx="8678863" cy="536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77541FE-838C-4648-8E21-037378A54C3A}"/>
              </a:ext>
            </a:extLst>
          </p:cNvPr>
          <p:cNvSpPr>
            <a:spLocks noGrp="1" noChangeArrowheads="1"/>
          </p:cNvSpPr>
          <p:nvPr>
            <p:ph type="title"/>
            <p:custDataLst>
              <p:tags r:id="rId1"/>
            </p:custDataLst>
          </p:nvPr>
        </p:nvSpPr>
        <p:spPr>
          <a:xfrm>
            <a:off x="1258888" y="692150"/>
            <a:ext cx="7239000" cy="457200"/>
          </a:xfrm>
        </p:spPr>
        <p:txBody>
          <a:bodyPr/>
          <a:lstStyle/>
          <a:p>
            <a:r>
              <a:rPr lang="fr-FR" altLang="fr-FR"/>
              <a:t>Lisser la production : le </a:t>
            </a:r>
            <a:r>
              <a:rPr lang="fr-FR" altLang="fr-FR" i="1"/>
              <a:t>takt time</a:t>
            </a:r>
          </a:p>
        </p:txBody>
      </p:sp>
      <p:sp>
        <p:nvSpPr>
          <p:cNvPr id="32771" name="Rectangle 3">
            <a:extLst>
              <a:ext uri="{FF2B5EF4-FFF2-40B4-BE49-F238E27FC236}">
                <a16:creationId xmlns:a16="http://schemas.microsoft.com/office/drawing/2014/main" id="{D07E8B59-4610-4B2C-879F-C010131961D4}"/>
              </a:ext>
            </a:extLst>
          </p:cNvPr>
          <p:cNvSpPr>
            <a:spLocks noGrp="1" noChangeArrowheads="1"/>
          </p:cNvSpPr>
          <p:nvPr>
            <p:ph type="body" idx="1"/>
            <p:custDataLst>
              <p:tags r:id="rId2"/>
            </p:custDataLst>
          </p:nvPr>
        </p:nvSpPr>
        <p:spPr/>
        <p:txBody>
          <a:bodyPr/>
          <a:lstStyle/>
          <a:p>
            <a:pPr>
              <a:spcBef>
                <a:spcPts val="500"/>
              </a:spcBef>
              <a:spcAft>
                <a:spcPts val="500"/>
              </a:spcAft>
            </a:pPr>
            <a:r>
              <a:rPr lang="fr-FR" altLang="fr-FR" sz="2000">
                <a:solidFill>
                  <a:srgbClr val="003399"/>
                </a:solidFill>
              </a:rPr>
              <a:t>Le </a:t>
            </a:r>
            <a:r>
              <a:rPr lang="fr-FR" altLang="fr-FR" sz="2000" i="1">
                <a:solidFill>
                  <a:srgbClr val="003399"/>
                </a:solidFill>
              </a:rPr>
              <a:t>takt time</a:t>
            </a:r>
            <a:r>
              <a:rPr lang="fr-FR" altLang="fr-FR" sz="2000">
                <a:solidFill>
                  <a:srgbClr val="003399"/>
                </a:solidFill>
              </a:rPr>
              <a:t> est le reflet d'une production régulière correspondant au besoin commercial</a:t>
            </a:r>
          </a:p>
          <a:p>
            <a:pPr>
              <a:spcBef>
                <a:spcPts val="500"/>
              </a:spcBef>
              <a:spcAft>
                <a:spcPts val="500"/>
              </a:spcAft>
            </a:pPr>
            <a:r>
              <a:rPr lang="fr-FR" altLang="fr-FR" sz="2000">
                <a:solidFill>
                  <a:srgbClr val="003399"/>
                </a:solidFill>
              </a:rPr>
              <a:t>À partir du plan de production, on fixe un "tempo" de production qui correspond au temps disponible pour la production que l'on divise par le besoin issu de la demande client</a:t>
            </a:r>
          </a:p>
          <a:p>
            <a:pPr algn="ctr">
              <a:spcBef>
                <a:spcPts val="500"/>
              </a:spcBef>
              <a:spcAft>
                <a:spcPts val="500"/>
              </a:spcAft>
              <a:buFontTx/>
              <a:buNone/>
            </a:pPr>
            <a:r>
              <a:rPr lang="fr-FR" altLang="fr-FR" sz="2000" i="1"/>
              <a:t>Takt time</a:t>
            </a:r>
            <a:r>
              <a:rPr lang="fr-FR" altLang="fr-FR" sz="2000"/>
              <a:t> = Temps d’ouverture utile  / Besoin client</a:t>
            </a:r>
            <a:br>
              <a:rPr lang="fr-FR" altLang="fr-FR" sz="2000">
                <a:solidFill>
                  <a:srgbClr val="003399"/>
                </a:solidFill>
              </a:rPr>
            </a:br>
            <a:endParaRPr lang="fr-FR" altLang="fr-FR" sz="1200">
              <a:solidFill>
                <a:srgbClr val="003399"/>
              </a:solidFill>
            </a:endParaRPr>
          </a:p>
          <a:p>
            <a:pPr>
              <a:spcBef>
                <a:spcPts val="500"/>
              </a:spcBef>
              <a:spcAft>
                <a:spcPts val="500"/>
              </a:spcAft>
            </a:pPr>
            <a:r>
              <a:rPr lang="fr-FR" altLang="fr-FR" sz="2000">
                <a:solidFill>
                  <a:srgbClr val="003399"/>
                </a:solidFill>
              </a:rPr>
              <a:t>C’est le temps de cycle objectif</a:t>
            </a:r>
          </a:p>
          <a:p>
            <a:pPr>
              <a:spcBef>
                <a:spcPts val="500"/>
              </a:spcBef>
              <a:spcAft>
                <a:spcPts val="500"/>
              </a:spcAft>
            </a:pPr>
            <a:r>
              <a:rPr lang="fr-FR" altLang="fr-FR" sz="2000">
                <a:solidFill>
                  <a:srgbClr val="003399"/>
                </a:solidFill>
              </a:rPr>
              <a:t>Le </a:t>
            </a:r>
            <a:r>
              <a:rPr lang="fr-FR" altLang="fr-FR" sz="2000" i="1">
                <a:solidFill>
                  <a:srgbClr val="003399"/>
                </a:solidFill>
              </a:rPr>
              <a:t>takt time</a:t>
            </a:r>
            <a:r>
              <a:rPr lang="fr-FR" altLang="fr-FR" sz="2000">
                <a:solidFill>
                  <a:srgbClr val="003399"/>
                </a:solidFill>
              </a:rPr>
              <a:t> permet d'établir des programme de production lissés</a:t>
            </a:r>
          </a:p>
          <a:p>
            <a:pPr lvl="1" algn="just">
              <a:spcBef>
                <a:spcPts val="500"/>
              </a:spcBef>
              <a:spcAft>
                <a:spcPts val="500"/>
              </a:spcAft>
            </a:pPr>
            <a:r>
              <a:rPr lang="fr-FR" altLang="fr-FR" sz="1600">
                <a:solidFill>
                  <a:srgbClr val="003399"/>
                </a:solidFill>
              </a:rPr>
              <a:t>Ne pas produite à pleine vitesse pour s’arrêter ensuite</a:t>
            </a:r>
          </a:p>
          <a:p>
            <a:endParaRPr lang="fr-FR" altLang="fr-FR" sz="2000">
              <a:solidFill>
                <a:srgbClr val="003399"/>
              </a:solidFill>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UM" val="3"/>
</p:tagLst>
</file>

<file path=ppt/tags/tag10.xml><?xml version="1.0" encoding="utf-8"?>
<p:tagLst xmlns:a="http://schemas.openxmlformats.org/drawingml/2006/main" xmlns:r="http://schemas.openxmlformats.org/officeDocument/2006/relationships" xmlns:p="http://schemas.openxmlformats.org/presentationml/2006/main">
  <p:tag name="NUM" val="9"/>
</p:tagLst>
</file>

<file path=ppt/tags/tag100.xml><?xml version="1.0" encoding="utf-8"?>
<p:tagLst xmlns:a="http://schemas.openxmlformats.org/drawingml/2006/main" xmlns:r="http://schemas.openxmlformats.org/officeDocument/2006/relationships" xmlns:p="http://schemas.openxmlformats.org/presentationml/2006/main">
  <p:tag name="NUM" val="12"/>
</p:tagLst>
</file>

<file path=ppt/tags/tag101.xml><?xml version="1.0" encoding="utf-8"?>
<p:tagLst xmlns:a="http://schemas.openxmlformats.org/drawingml/2006/main" xmlns:r="http://schemas.openxmlformats.org/officeDocument/2006/relationships" xmlns:p="http://schemas.openxmlformats.org/presentationml/2006/main">
  <p:tag name="NUM" val="13"/>
</p:tagLst>
</file>

<file path=ppt/tags/tag102.xml><?xml version="1.0" encoding="utf-8"?>
<p:tagLst xmlns:a="http://schemas.openxmlformats.org/drawingml/2006/main" xmlns:r="http://schemas.openxmlformats.org/officeDocument/2006/relationships" xmlns:p="http://schemas.openxmlformats.org/presentationml/2006/main">
  <p:tag name="NUM" val="14"/>
</p:tagLst>
</file>

<file path=ppt/tags/tag103.xml><?xml version="1.0" encoding="utf-8"?>
<p:tagLst xmlns:a="http://schemas.openxmlformats.org/drawingml/2006/main" xmlns:r="http://schemas.openxmlformats.org/officeDocument/2006/relationships" xmlns:p="http://schemas.openxmlformats.org/presentationml/2006/main">
  <p:tag name="NUM" val="15"/>
</p:tagLst>
</file>

<file path=ppt/tags/tag104.xml><?xml version="1.0" encoding="utf-8"?>
<p:tagLst xmlns:a="http://schemas.openxmlformats.org/drawingml/2006/main" xmlns:r="http://schemas.openxmlformats.org/officeDocument/2006/relationships" xmlns:p="http://schemas.openxmlformats.org/presentationml/2006/main">
  <p:tag name="NUM" val="16"/>
</p:tagLst>
</file>

<file path=ppt/tags/tag105.xml><?xml version="1.0" encoding="utf-8"?>
<p:tagLst xmlns:a="http://schemas.openxmlformats.org/drawingml/2006/main" xmlns:r="http://schemas.openxmlformats.org/officeDocument/2006/relationships" xmlns:p="http://schemas.openxmlformats.org/presentationml/2006/main">
  <p:tag name="NUM" val="17"/>
</p:tagLst>
</file>

<file path=ppt/tags/tag106.xml><?xml version="1.0" encoding="utf-8"?>
<p:tagLst xmlns:a="http://schemas.openxmlformats.org/drawingml/2006/main" xmlns:r="http://schemas.openxmlformats.org/officeDocument/2006/relationships" xmlns:p="http://schemas.openxmlformats.org/presentationml/2006/main">
  <p:tag name="NUM" val="18"/>
</p:tagLst>
</file>

<file path=ppt/tags/tag107.xml><?xml version="1.0" encoding="utf-8"?>
<p:tagLst xmlns:a="http://schemas.openxmlformats.org/drawingml/2006/main" xmlns:r="http://schemas.openxmlformats.org/officeDocument/2006/relationships" xmlns:p="http://schemas.openxmlformats.org/presentationml/2006/main">
  <p:tag name="NUM" val="19"/>
</p:tagLst>
</file>

<file path=ppt/tags/tag108.xml><?xml version="1.0" encoding="utf-8"?>
<p:tagLst xmlns:a="http://schemas.openxmlformats.org/drawingml/2006/main" xmlns:r="http://schemas.openxmlformats.org/officeDocument/2006/relationships" xmlns:p="http://schemas.openxmlformats.org/presentationml/2006/main">
  <p:tag name="NUM" val="20"/>
</p:tagLst>
</file>

<file path=ppt/tags/tag109.xml><?xml version="1.0" encoding="utf-8"?>
<p:tagLst xmlns:a="http://schemas.openxmlformats.org/drawingml/2006/main" xmlns:r="http://schemas.openxmlformats.org/officeDocument/2006/relationships" xmlns:p="http://schemas.openxmlformats.org/presentationml/2006/main">
  <p:tag name="NUM" val="21"/>
</p:tagLst>
</file>

<file path=ppt/tags/tag11.xml><?xml version="1.0" encoding="utf-8"?>
<p:tagLst xmlns:a="http://schemas.openxmlformats.org/drawingml/2006/main" xmlns:r="http://schemas.openxmlformats.org/officeDocument/2006/relationships" xmlns:p="http://schemas.openxmlformats.org/presentationml/2006/main">
  <p:tag name="NUM" val="10"/>
</p:tagLst>
</file>

<file path=ppt/tags/tag110.xml><?xml version="1.0" encoding="utf-8"?>
<p:tagLst xmlns:a="http://schemas.openxmlformats.org/drawingml/2006/main" xmlns:r="http://schemas.openxmlformats.org/officeDocument/2006/relationships" xmlns:p="http://schemas.openxmlformats.org/presentationml/2006/main">
  <p:tag name="NUM" val="22"/>
</p:tagLst>
</file>

<file path=ppt/tags/tag111.xml><?xml version="1.0" encoding="utf-8"?>
<p:tagLst xmlns:a="http://schemas.openxmlformats.org/drawingml/2006/main" xmlns:r="http://schemas.openxmlformats.org/officeDocument/2006/relationships" xmlns:p="http://schemas.openxmlformats.org/presentationml/2006/main">
  <p:tag name="NUM" val="23"/>
</p:tagLst>
</file>

<file path=ppt/tags/tag112.xml><?xml version="1.0" encoding="utf-8"?>
<p:tagLst xmlns:a="http://schemas.openxmlformats.org/drawingml/2006/main" xmlns:r="http://schemas.openxmlformats.org/officeDocument/2006/relationships" xmlns:p="http://schemas.openxmlformats.org/presentationml/2006/main">
  <p:tag name="NUM" val="24"/>
</p:tagLst>
</file>

<file path=ppt/tags/tag113.xml><?xml version="1.0" encoding="utf-8"?>
<p:tagLst xmlns:a="http://schemas.openxmlformats.org/drawingml/2006/main" xmlns:r="http://schemas.openxmlformats.org/officeDocument/2006/relationships" xmlns:p="http://schemas.openxmlformats.org/presentationml/2006/main">
  <p:tag name="NUM" val="25"/>
</p:tagLst>
</file>

<file path=ppt/tags/tag114.xml><?xml version="1.0" encoding="utf-8"?>
<p:tagLst xmlns:a="http://schemas.openxmlformats.org/drawingml/2006/main" xmlns:r="http://schemas.openxmlformats.org/officeDocument/2006/relationships" xmlns:p="http://schemas.openxmlformats.org/presentationml/2006/main">
  <p:tag name="NUM" val="26"/>
</p:tagLst>
</file>

<file path=ppt/tags/tag115.xml><?xml version="1.0" encoding="utf-8"?>
<p:tagLst xmlns:a="http://schemas.openxmlformats.org/drawingml/2006/main" xmlns:r="http://schemas.openxmlformats.org/officeDocument/2006/relationships" xmlns:p="http://schemas.openxmlformats.org/presentationml/2006/main">
  <p:tag name="NUM" val="27"/>
</p:tagLst>
</file>

<file path=ppt/tags/tag116.xml><?xml version="1.0" encoding="utf-8"?>
<p:tagLst xmlns:a="http://schemas.openxmlformats.org/drawingml/2006/main" xmlns:r="http://schemas.openxmlformats.org/officeDocument/2006/relationships" xmlns:p="http://schemas.openxmlformats.org/presentationml/2006/main">
  <p:tag name="NUM" val="28"/>
</p:tagLst>
</file>

<file path=ppt/tags/tag117.xml><?xml version="1.0" encoding="utf-8"?>
<p:tagLst xmlns:a="http://schemas.openxmlformats.org/drawingml/2006/main" xmlns:r="http://schemas.openxmlformats.org/officeDocument/2006/relationships" xmlns:p="http://schemas.openxmlformats.org/presentationml/2006/main">
  <p:tag name="NUM" val="29"/>
</p:tagLst>
</file>

<file path=ppt/tags/tag118.xml><?xml version="1.0" encoding="utf-8"?>
<p:tagLst xmlns:a="http://schemas.openxmlformats.org/drawingml/2006/main" xmlns:r="http://schemas.openxmlformats.org/officeDocument/2006/relationships" xmlns:p="http://schemas.openxmlformats.org/presentationml/2006/main">
  <p:tag name="NUM" val="30"/>
</p:tagLst>
</file>

<file path=ppt/tags/tag119.xml><?xml version="1.0" encoding="utf-8"?>
<p:tagLst xmlns:a="http://schemas.openxmlformats.org/drawingml/2006/main" xmlns:r="http://schemas.openxmlformats.org/officeDocument/2006/relationships" xmlns:p="http://schemas.openxmlformats.org/presentationml/2006/main">
  <p:tag name="NUM" val="31"/>
</p:tagLst>
</file>

<file path=ppt/tags/tag12.xml><?xml version="1.0" encoding="utf-8"?>
<p:tagLst xmlns:a="http://schemas.openxmlformats.org/drawingml/2006/main" xmlns:r="http://schemas.openxmlformats.org/officeDocument/2006/relationships" xmlns:p="http://schemas.openxmlformats.org/presentationml/2006/main">
  <p:tag name="NUM" val="11"/>
</p:tagLst>
</file>

<file path=ppt/tags/tag120.xml><?xml version="1.0" encoding="utf-8"?>
<p:tagLst xmlns:a="http://schemas.openxmlformats.org/drawingml/2006/main" xmlns:r="http://schemas.openxmlformats.org/officeDocument/2006/relationships" xmlns:p="http://schemas.openxmlformats.org/presentationml/2006/main">
  <p:tag name="NUM" val="32"/>
</p:tagLst>
</file>

<file path=ppt/tags/tag121.xml><?xml version="1.0" encoding="utf-8"?>
<p:tagLst xmlns:a="http://schemas.openxmlformats.org/drawingml/2006/main" xmlns:r="http://schemas.openxmlformats.org/officeDocument/2006/relationships" xmlns:p="http://schemas.openxmlformats.org/presentationml/2006/main">
  <p:tag name="NUM" val="33"/>
</p:tagLst>
</file>

<file path=ppt/tags/tag122.xml><?xml version="1.0" encoding="utf-8"?>
<p:tagLst xmlns:a="http://schemas.openxmlformats.org/drawingml/2006/main" xmlns:r="http://schemas.openxmlformats.org/officeDocument/2006/relationships" xmlns:p="http://schemas.openxmlformats.org/presentationml/2006/main">
  <p:tag name="NUM" val="34"/>
</p:tagLst>
</file>

<file path=ppt/tags/tag123.xml><?xml version="1.0" encoding="utf-8"?>
<p:tagLst xmlns:a="http://schemas.openxmlformats.org/drawingml/2006/main" xmlns:r="http://schemas.openxmlformats.org/officeDocument/2006/relationships" xmlns:p="http://schemas.openxmlformats.org/presentationml/2006/main">
  <p:tag name="NUM" val="35"/>
</p:tagLst>
</file>

<file path=ppt/tags/tag124.xml><?xml version="1.0" encoding="utf-8"?>
<p:tagLst xmlns:a="http://schemas.openxmlformats.org/drawingml/2006/main" xmlns:r="http://schemas.openxmlformats.org/officeDocument/2006/relationships" xmlns:p="http://schemas.openxmlformats.org/presentationml/2006/main">
  <p:tag name="NUM" val="36"/>
</p:tagLst>
</file>

<file path=ppt/tags/tag125.xml><?xml version="1.0" encoding="utf-8"?>
<p:tagLst xmlns:a="http://schemas.openxmlformats.org/drawingml/2006/main" xmlns:r="http://schemas.openxmlformats.org/officeDocument/2006/relationships" xmlns:p="http://schemas.openxmlformats.org/presentationml/2006/main">
  <p:tag name="NUM" val="37"/>
</p:tagLst>
</file>

<file path=ppt/tags/tag126.xml><?xml version="1.0" encoding="utf-8"?>
<p:tagLst xmlns:a="http://schemas.openxmlformats.org/drawingml/2006/main" xmlns:r="http://schemas.openxmlformats.org/officeDocument/2006/relationships" xmlns:p="http://schemas.openxmlformats.org/presentationml/2006/main">
  <p:tag name="NUM" val="38"/>
</p:tagLst>
</file>

<file path=ppt/tags/tag127.xml><?xml version="1.0" encoding="utf-8"?>
<p:tagLst xmlns:a="http://schemas.openxmlformats.org/drawingml/2006/main" xmlns:r="http://schemas.openxmlformats.org/officeDocument/2006/relationships" xmlns:p="http://schemas.openxmlformats.org/presentationml/2006/main">
  <p:tag name="NUM" val="39"/>
</p:tagLst>
</file>

<file path=ppt/tags/tag128.xml><?xml version="1.0" encoding="utf-8"?>
<p:tagLst xmlns:a="http://schemas.openxmlformats.org/drawingml/2006/main" xmlns:r="http://schemas.openxmlformats.org/officeDocument/2006/relationships" xmlns:p="http://schemas.openxmlformats.org/presentationml/2006/main">
  <p:tag name="NUM" val="40"/>
</p:tagLst>
</file>

<file path=ppt/tags/tag129.xml><?xml version="1.0" encoding="utf-8"?>
<p:tagLst xmlns:a="http://schemas.openxmlformats.org/drawingml/2006/main" xmlns:r="http://schemas.openxmlformats.org/officeDocument/2006/relationships" xmlns:p="http://schemas.openxmlformats.org/presentationml/2006/main">
  <p:tag name="NUM" val="41"/>
</p:tagLst>
</file>

<file path=ppt/tags/tag13.xml><?xml version="1.0" encoding="utf-8"?>
<p:tagLst xmlns:a="http://schemas.openxmlformats.org/drawingml/2006/main" xmlns:r="http://schemas.openxmlformats.org/officeDocument/2006/relationships" xmlns:p="http://schemas.openxmlformats.org/presentationml/2006/main">
  <p:tag name="NUM" val="12"/>
</p:tagLst>
</file>

<file path=ppt/tags/tag130.xml><?xml version="1.0" encoding="utf-8"?>
<p:tagLst xmlns:a="http://schemas.openxmlformats.org/drawingml/2006/main" xmlns:r="http://schemas.openxmlformats.org/officeDocument/2006/relationships" xmlns:p="http://schemas.openxmlformats.org/presentationml/2006/main">
  <p:tag name="NUM" val="42"/>
</p:tagLst>
</file>

<file path=ppt/tags/tag131.xml><?xml version="1.0" encoding="utf-8"?>
<p:tagLst xmlns:a="http://schemas.openxmlformats.org/drawingml/2006/main" xmlns:r="http://schemas.openxmlformats.org/officeDocument/2006/relationships" xmlns:p="http://schemas.openxmlformats.org/presentationml/2006/main">
  <p:tag name="NUM" val="43"/>
</p:tagLst>
</file>

<file path=ppt/tags/tag132.xml><?xml version="1.0" encoding="utf-8"?>
<p:tagLst xmlns:a="http://schemas.openxmlformats.org/drawingml/2006/main" xmlns:r="http://schemas.openxmlformats.org/officeDocument/2006/relationships" xmlns:p="http://schemas.openxmlformats.org/presentationml/2006/main">
  <p:tag name="NUM" val="44"/>
</p:tagLst>
</file>

<file path=ppt/tags/tag133.xml><?xml version="1.0" encoding="utf-8"?>
<p:tagLst xmlns:a="http://schemas.openxmlformats.org/drawingml/2006/main" xmlns:r="http://schemas.openxmlformats.org/officeDocument/2006/relationships" xmlns:p="http://schemas.openxmlformats.org/presentationml/2006/main">
  <p:tag name="NUM" val="45"/>
</p:tagLst>
</file>

<file path=ppt/tags/tag134.xml><?xml version="1.0" encoding="utf-8"?>
<p:tagLst xmlns:a="http://schemas.openxmlformats.org/drawingml/2006/main" xmlns:r="http://schemas.openxmlformats.org/officeDocument/2006/relationships" xmlns:p="http://schemas.openxmlformats.org/presentationml/2006/main">
  <p:tag name="NUM" val="46"/>
</p:tagLst>
</file>

<file path=ppt/tags/tag135.xml><?xml version="1.0" encoding="utf-8"?>
<p:tagLst xmlns:a="http://schemas.openxmlformats.org/drawingml/2006/main" xmlns:r="http://schemas.openxmlformats.org/officeDocument/2006/relationships" xmlns:p="http://schemas.openxmlformats.org/presentationml/2006/main">
  <p:tag name="NUM" val="47"/>
</p:tagLst>
</file>

<file path=ppt/tags/tag136.xml><?xml version="1.0" encoding="utf-8"?>
<p:tagLst xmlns:a="http://schemas.openxmlformats.org/drawingml/2006/main" xmlns:r="http://schemas.openxmlformats.org/officeDocument/2006/relationships" xmlns:p="http://schemas.openxmlformats.org/presentationml/2006/main">
  <p:tag name="NUM" val="48"/>
</p:tagLst>
</file>

<file path=ppt/tags/tag137.xml><?xml version="1.0" encoding="utf-8"?>
<p:tagLst xmlns:a="http://schemas.openxmlformats.org/drawingml/2006/main" xmlns:r="http://schemas.openxmlformats.org/officeDocument/2006/relationships" xmlns:p="http://schemas.openxmlformats.org/presentationml/2006/main">
  <p:tag name="NUM" val="49"/>
</p:tagLst>
</file>

<file path=ppt/tags/tag138.xml><?xml version="1.0" encoding="utf-8"?>
<p:tagLst xmlns:a="http://schemas.openxmlformats.org/drawingml/2006/main" xmlns:r="http://schemas.openxmlformats.org/officeDocument/2006/relationships" xmlns:p="http://schemas.openxmlformats.org/presentationml/2006/main">
  <p:tag name="NUM" val="50"/>
</p:tagLst>
</file>

<file path=ppt/tags/tag139.xml><?xml version="1.0" encoding="utf-8"?>
<p:tagLst xmlns:a="http://schemas.openxmlformats.org/drawingml/2006/main" xmlns:r="http://schemas.openxmlformats.org/officeDocument/2006/relationships" xmlns:p="http://schemas.openxmlformats.org/presentationml/2006/main">
  <p:tag name="NUM" val="51"/>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40.xml><?xml version="1.0" encoding="utf-8"?>
<p:tagLst xmlns:a="http://schemas.openxmlformats.org/drawingml/2006/main" xmlns:r="http://schemas.openxmlformats.org/officeDocument/2006/relationships" xmlns:p="http://schemas.openxmlformats.org/presentationml/2006/main">
  <p:tag name="NUM" val="52"/>
</p:tagLst>
</file>

<file path=ppt/tags/tag141.xml><?xml version="1.0" encoding="utf-8"?>
<p:tagLst xmlns:a="http://schemas.openxmlformats.org/drawingml/2006/main" xmlns:r="http://schemas.openxmlformats.org/officeDocument/2006/relationships" xmlns:p="http://schemas.openxmlformats.org/presentationml/2006/main">
  <p:tag name="NUM" val="53"/>
</p:tagLst>
</file>

<file path=ppt/tags/tag142.xml><?xml version="1.0" encoding="utf-8"?>
<p:tagLst xmlns:a="http://schemas.openxmlformats.org/drawingml/2006/main" xmlns:r="http://schemas.openxmlformats.org/officeDocument/2006/relationships" xmlns:p="http://schemas.openxmlformats.org/presentationml/2006/main">
  <p:tag name="NUM" val="54"/>
</p:tagLst>
</file>

<file path=ppt/tags/tag143.xml><?xml version="1.0" encoding="utf-8"?>
<p:tagLst xmlns:a="http://schemas.openxmlformats.org/drawingml/2006/main" xmlns:r="http://schemas.openxmlformats.org/officeDocument/2006/relationships" xmlns:p="http://schemas.openxmlformats.org/presentationml/2006/main">
  <p:tag name="NUM" val="55"/>
</p:tagLst>
</file>

<file path=ppt/tags/tag144.xml><?xml version="1.0" encoding="utf-8"?>
<p:tagLst xmlns:a="http://schemas.openxmlformats.org/drawingml/2006/main" xmlns:r="http://schemas.openxmlformats.org/officeDocument/2006/relationships" xmlns:p="http://schemas.openxmlformats.org/presentationml/2006/main">
  <p:tag name="NUM" val="56"/>
</p:tagLst>
</file>

<file path=ppt/tags/tag145.xml><?xml version="1.0" encoding="utf-8"?>
<p:tagLst xmlns:a="http://schemas.openxmlformats.org/drawingml/2006/main" xmlns:r="http://schemas.openxmlformats.org/officeDocument/2006/relationships" xmlns:p="http://schemas.openxmlformats.org/presentationml/2006/main">
  <p:tag name="NUM" val="57"/>
</p:tagLst>
</file>

<file path=ppt/tags/tag146.xml><?xml version="1.0" encoding="utf-8"?>
<p:tagLst xmlns:a="http://schemas.openxmlformats.org/drawingml/2006/main" xmlns:r="http://schemas.openxmlformats.org/officeDocument/2006/relationships" xmlns:p="http://schemas.openxmlformats.org/presentationml/2006/main">
  <p:tag name="NUM" val="58"/>
</p:tagLst>
</file>

<file path=ppt/tags/tag147.xml><?xml version="1.0" encoding="utf-8"?>
<p:tagLst xmlns:a="http://schemas.openxmlformats.org/drawingml/2006/main" xmlns:r="http://schemas.openxmlformats.org/officeDocument/2006/relationships" xmlns:p="http://schemas.openxmlformats.org/presentationml/2006/main">
  <p:tag name="NUM" val="59"/>
</p:tagLst>
</file>

<file path=ppt/tags/tag148.xml><?xml version="1.0" encoding="utf-8"?>
<p:tagLst xmlns:a="http://schemas.openxmlformats.org/drawingml/2006/main" xmlns:r="http://schemas.openxmlformats.org/officeDocument/2006/relationships" xmlns:p="http://schemas.openxmlformats.org/presentationml/2006/main">
  <p:tag name="NUM" val="60"/>
</p:tagLst>
</file>

<file path=ppt/tags/tag149.xml><?xml version="1.0" encoding="utf-8"?>
<p:tagLst xmlns:a="http://schemas.openxmlformats.org/drawingml/2006/main" xmlns:r="http://schemas.openxmlformats.org/officeDocument/2006/relationships" xmlns:p="http://schemas.openxmlformats.org/presentationml/2006/main">
  <p:tag name="NUM" val="6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50.xml><?xml version="1.0" encoding="utf-8"?>
<p:tagLst xmlns:a="http://schemas.openxmlformats.org/drawingml/2006/main" xmlns:r="http://schemas.openxmlformats.org/officeDocument/2006/relationships" xmlns:p="http://schemas.openxmlformats.org/presentationml/2006/main">
  <p:tag name="NUM" val="62"/>
</p:tagLst>
</file>

<file path=ppt/tags/tag151.xml><?xml version="1.0" encoding="utf-8"?>
<p:tagLst xmlns:a="http://schemas.openxmlformats.org/drawingml/2006/main" xmlns:r="http://schemas.openxmlformats.org/officeDocument/2006/relationships" xmlns:p="http://schemas.openxmlformats.org/presentationml/2006/main">
  <p:tag name="NUM" val="63"/>
</p:tagLst>
</file>

<file path=ppt/tags/tag152.xml><?xml version="1.0" encoding="utf-8"?>
<p:tagLst xmlns:a="http://schemas.openxmlformats.org/drawingml/2006/main" xmlns:r="http://schemas.openxmlformats.org/officeDocument/2006/relationships" xmlns:p="http://schemas.openxmlformats.org/presentationml/2006/main">
  <p:tag name="NUM" val="64"/>
</p:tagLst>
</file>

<file path=ppt/tags/tag153.xml><?xml version="1.0" encoding="utf-8"?>
<p:tagLst xmlns:a="http://schemas.openxmlformats.org/drawingml/2006/main" xmlns:r="http://schemas.openxmlformats.org/officeDocument/2006/relationships" xmlns:p="http://schemas.openxmlformats.org/presentationml/2006/main">
  <p:tag name="NUM" val="65"/>
</p:tagLst>
</file>

<file path=ppt/tags/tag154.xml><?xml version="1.0" encoding="utf-8"?>
<p:tagLst xmlns:a="http://schemas.openxmlformats.org/drawingml/2006/main" xmlns:r="http://schemas.openxmlformats.org/officeDocument/2006/relationships" xmlns:p="http://schemas.openxmlformats.org/presentationml/2006/main">
  <p:tag name="NUM" val="66"/>
</p:tagLst>
</file>

<file path=ppt/tags/tag155.xml><?xml version="1.0" encoding="utf-8"?>
<p:tagLst xmlns:a="http://schemas.openxmlformats.org/drawingml/2006/main" xmlns:r="http://schemas.openxmlformats.org/officeDocument/2006/relationships" xmlns:p="http://schemas.openxmlformats.org/presentationml/2006/main">
  <p:tag name="NUM" val="67"/>
</p:tagLst>
</file>

<file path=ppt/tags/tag156.xml><?xml version="1.0" encoding="utf-8"?>
<p:tagLst xmlns:a="http://schemas.openxmlformats.org/drawingml/2006/main" xmlns:r="http://schemas.openxmlformats.org/officeDocument/2006/relationships" xmlns:p="http://schemas.openxmlformats.org/presentationml/2006/main">
  <p:tag name="NUM" val="68"/>
</p:tagLst>
</file>

<file path=ppt/tags/tag157.xml><?xml version="1.0" encoding="utf-8"?>
<p:tagLst xmlns:a="http://schemas.openxmlformats.org/drawingml/2006/main" xmlns:r="http://schemas.openxmlformats.org/officeDocument/2006/relationships" xmlns:p="http://schemas.openxmlformats.org/presentationml/2006/main">
  <p:tag name="NUM" val="69"/>
</p:tagLst>
</file>

<file path=ppt/tags/tag158.xml><?xml version="1.0" encoding="utf-8"?>
<p:tagLst xmlns:a="http://schemas.openxmlformats.org/drawingml/2006/main" xmlns:r="http://schemas.openxmlformats.org/officeDocument/2006/relationships" xmlns:p="http://schemas.openxmlformats.org/presentationml/2006/main">
  <p:tag name="NUM" val="70"/>
</p:tagLst>
</file>

<file path=ppt/tags/tag159.xml><?xml version="1.0" encoding="utf-8"?>
<p:tagLst xmlns:a="http://schemas.openxmlformats.org/drawingml/2006/main" xmlns:r="http://schemas.openxmlformats.org/officeDocument/2006/relationships" xmlns:p="http://schemas.openxmlformats.org/presentationml/2006/main">
  <p:tag name="NUM" val="71"/>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60.xml><?xml version="1.0" encoding="utf-8"?>
<p:tagLst xmlns:a="http://schemas.openxmlformats.org/drawingml/2006/main" xmlns:r="http://schemas.openxmlformats.org/officeDocument/2006/relationships" xmlns:p="http://schemas.openxmlformats.org/presentationml/2006/main">
  <p:tag name="NUM" val="72"/>
</p:tagLst>
</file>

<file path=ppt/tags/tag161.xml><?xml version="1.0" encoding="utf-8"?>
<p:tagLst xmlns:a="http://schemas.openxmlformats.org/drawingml/2006/main" xmlns:r="http://schemas.openxmlformats.org/officeDocument/2006/relationships" xmlns:p="http://schemas.openxmlformats.org/presentationml/2006/main">
  <p:tag name="NUM" val="73"/>
</p:tagLst>
</file>

<file path=ppt/tags/tag162.xml><?xml version="1.0" encoding="utf-8"?>
<p:tagLst xmlns:a="http://schemas.openxmlformats.org/drawingml/2006/main" xmlns:r="http://schemas.openxmlformats.org/officeDocument/2006/relationships" xmlns:p="http://schemas.openxmlformats.org/presentationml/2006/main">
  <p:tag name="NUM" val="74"/>
</p:tagLst>
</file>

<file path=ppt/tags/tag163.xml><?xml version="1.0" encoding="utf-8"?>
<p:tagLst xmlns:a="http://schemas.openxmlformats.org/drawingml/2006/main" xmlns:r="http://schemas.openxmlformats.org/officeDocument/2006/relationships" xmlns:p="http://schemas.openxmlformats.org/presentationml/2006/main">
  <p:tag name="NUM" val="75"/>
</p:tagLst>
</file>

<file path=ppt/tags/tag164.xml><?xml version="1.0" encoding="utf-8"?>
<p:tagLst xmlns:a="http://schemas.openxmlformats.org/drawingml/2006/main" xmlns:r="http://schemas.openxmlformats.org/officeDocument/2006/relationships" xmlns:p="http://schemas.openxmlformats.org/presentationml/2006/main">
  <p:tag name="NUM" val="76"/>
</p:tagLst>
</file>

<file path=ppt/tags/tag165.xml><?xml version="1.0" encoding="utf-8"?>
<p:tagLst xmlns:a="http://schemas.openxmlformats.org/drawingml/2006/main" xmlns:r="http://schemas.openxmlformats.org/officeDocument/2006/relationships" xmlns:p="http://schemas.openxmlformats.org/presentationml/2006/main">
  <p:tag name="NUM" val="77"/>
</p:tagLst>
</file>

<file path=ppt/tags/tag166.xml><?xml version="1.0" encoding="utf-8"?>
<p:tagLst xmlns:a="http://schemas.openxmlformats.org/drawingml/2006/main" xmlns:r="http://schemas.openxmlformats.org/officeDocument/2006/relationships" xmlns:p="http://schemas.openxmlformats.org/presentationml/2006/main">
  <p:tag name="NUM" val="78"/>
</p:tagLst>
</file>

<file path=ppt/tags/tag167.xml><?xml version="1.0" encoding="utf-8"?>
<p:tagLst xmlns:a="http://schemas.openxmlformats.org/drawingml/2006/main" xmlns:r="http://schemas.openxmlformats.org/officeDocument/2006/relationships" xmlns:p="http://schemas.openxmlformats.org/presentationml/2006/main">
  <p:tag name="NUM" val="79"/>
</p:tagLst>
</file>

<file path=ppt/tags/tag168.xml><?xml version="1.0" encoding="utf-8"?>
<p:tagLst xmlns:a="http://schemas.openxmlformats.org/drawingml/2006/main" xmlns:r="http://schemas.openxmlformats.org/officeDocument/2006/relationships" xmlns:p="http://schemas.openxmlformats.org/presentationml/2006/main">
  <p:tag name="NUM" val="80"/>
</p:tagLst>
</file>

<file path=ppt/tags/tag169.xml><?xml version="1.0" encoding="utf-8"?>
<p:tagLst xmlns:a="http://schemas.openxmlformats.org/drawingml/2006/main" xmlns:r="http://schemas.openxmlformats.org/officeDocument/2006/relationships" xmlns:p="http://schemas.openxmlformats.org/presentationml/2006/main">
  <p:tag name="NUM" val="81"/>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70.xml><?xml version="1.0" encoding="utf-8"?>
<p:tagLst xmlns:a="http://schemas.openxmlformats.org/drawingml/2006/main" xmlns:r="http://schemas.openxmlformats.org/officeDocument/2006/relationships" xmlns:p="http://schemas.openxmlformats.org/presentationml/2006/main">
  <p:tag name="NUM" val="82"/>
</p:tagLst>
</file>

<file path=ppt/tags/tag171.xml><?xml version="1.0" encoding="utf-8"?>
<p:tagLst xmlns:a="http://schemas.openxmlformats.org/drawingml/2006/main" xmlns:r="http://schemas.openxmlformats.org/officeDocument/2006/relationships" xmlns:p="http://schemas.openxmlformats.org/presentationml/2006/main">
  <p:tag name="NUM" val="83"/>
</p:tagLst>
</file>

<file path=ppt/tags/tag172.xml><?xml version="1.0" encoding="utf-8"?>
<p:tagLst xmlns:a="http://schemas.openxmlformats.org/drawingml/2006/main" xmlns:r="http://schemas.openxmlformats.org/officeDocument/2006/relationships" xmlns:p="http://schemas.openxmlformats.org/presentationml/2006/main">
  <p:tag name="NUM" val="84"/>
</p:tagLst>
</file>

<file path=ppt/tags/tag173.xml><?xml version="1.0" encoding="utf-8"?>
<p:tagLst xmlns:a="http://schemas.openxmlformats.org/drawingml/2006/main" xmlns:r="http://schemas.openxmlformats.org/officeDocument/2006/relationships" xmlns:p="http://schemas.openxmlformats.org/presentationml/2006/main">
  <p:tag name="NUM" val="85"/>
</p:tagLst>
</file>

<file path=ppt/tags/tag174.xml><?xml version="1.0" encoding="utf-8"?>
<p:tagLst xmlns:a="http://schemas.openxmlformats.org/drawingml/2006/main" xmlns:r="http://schemas.openxmlformats.org/officeDocument/2006/relationships" xmlns:p="http://schemas.openxmlformats.org/presentationml/2006/main">
  <p:tag name="NUM" val="86"/>
</p:tagLst>
</file>

<file path=ppt/tags/tag175.xml><?xml version="1.0" encoding="utf-8"?>
<p:tagLst xmlns:a="http://schemas.openxmlformats.org/drawingml/2006/main" xmlns:r="http://schemas.openxmlformats.org/officeDocument/2006/relationships" xmlns:p="http://schemas.openxmlformats.org/presentationml/2006/main">
  <p:tag name="NUM" val="87"/>
</p:tagLst>
</file>

<file path=ppt/tags/tag176.xml><?xml version="1.0" encoding="utf-8"?>
<p:tagLst xmlns:a="http://schemas.openxmlformats.org/drawingml/2006/main" xmlns:r="http://schemas.openxmlformats.org/officeDocument/2006/relationships" xmlns:p="http://schemas.openxmlformats.org/presentationml/2006/main">
  <p:tag name="NUM" val="88"/>
</p:tagLst>
</file>

<file path=ppt/tags/tag177.xml><?xml version="1.0" encoding="utf-8"?>
<p:tagLst xmlns:a="http://schemas.openxmlformats.org/drawingml/2006/main" xmlns:r="http://schemas.openxmlformats.org/officeDocument/2006/relationships" xmlns:p="http://schemas.openxmlformats.org/presentationml/2006/main">
  <p:tag name="NUM" val="89"/>
</p:tagLst>
</file>

<file path=ppt/tags/tag178.xml><?xml version="1.0" encoding="utf-8"?>
<p:tagLst xmlns:a="http://schemas.openxmlformats.org/drawingml/2006/main" xmlns:r="http://schemas.openxmlformats.org/officeDocument/2006/relationships" xmlns:p="http://schemas.openxmlformats.org/presentationml/2006/main">
  <p:tag name="NUM" val="90"/>
</p:tagLst>
</file>

<file path=ppt/tags/tag179.xml><?xml version="1.0" encoding="utf-8"?>
<p:tagLst xmlns:a="http://schemas.openxmlformats.org/drawingml/2006/main" xmlns:r="http://schemas.openxmlformats.org/officeDocument/2006/relationships" xmlns:p="http://schemas.openxmlformats.org/presentationml/2006/main">
  <p:tag name="NUM" val="91"/>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80.xml><?xml version="1.0" encoding="utf-8"?>
<p:tagLst xmlns:a="http://schemas.openxmlformats.org/drawingml/2006/main" xmlns:r="http://schemas.openxmlformats.org/officeDocument/2006/relationships" xmlns:p="http://schemas.openxmlformats.org/presentationml/2006/main">
  <p:tag name="NUM" val="92"/>
</p:tagLst>
</file>

<file path=ppt/tags/tag181.xml><?xml version="1.0" encoding="utf-8"?>
<p:tagLst xmlns:a="http://schemas.openxmlformats.org/drawingml/2006/main" xmlns:r="http://schemas.openxmlformats.org/officeDocument/2006/relationships" xmlns:p="http://schemas.openxmlformats.org/presentationml/2006/main">
  <p:tag name="NUM" val="93"/>
</p:tagLst>
</file>

<file path=ppt/tags/tag182.xml><?xml version="1.0" encoding="utf-8"?>
<p:tagLst xmlns:a="http://schemas.openxmlformats.org/drawingml/2006/main" xmlns:r="http://schemas.openxmlformats.org/officeDocument/2006/relationships" xmlns:p="http://schemas.openxmlformats.org/presentationml/2006/main">
  <p:tag name="NUM" val="94"/>
</p:tagLst>
</file>

<file path=ppt/tags/tag183.xml><?xml version="1.0" encoding="utf-8"?>
<p:tagLst xmlns:a="http://schemas.openxmlformats.org/drawingml/2006/main" xmlns:r="http://schemas.openxmlformats.org/officeDocument/2006/relationships" xmlns:p="http://schemas.openxmlformats.org/presentationml/2006/main">
  <p:tag name="NUM" val="95"/>
</p:tagLst>
</file>

<file path=ppt/tags/tag184.xml><?xml version="1.0" encoding="utf-8"?>
<p:tagLst xmlns:a="http://schemas.openxmlformats.org/drawingml/2006/main" xmlns:r="http://schemas.openxmlformats.org/officeDocument/2006/relationships" xmlns:p="http://schemas.openxmlformats.org/presentationml/2006/main">
  <p:tag name="NUM" val="96"/>
</p:tagLst>
</file>

<file path=ppt/tags/tag185.xml><?xml version="1.0" encoding="utf-8"?>
<p:tagLst xmlns:a="http://schemas.openxmlformats.org/drawingml/2006/main" xmlns:r="http://schemas.openxmlformats.org/officeDocument/2006/relationships" xmlns:p="http://schemas.openxmlformats.org/presentationml/2006/main">
  <p:tag name="NUM" val="97"/>
</p:tagLst>
</file>

<file path=ppt/tags/tag186.xml><?xml version="1.0" encoding="utf-8"?>
<p:tagLst xmlns:a="http://schemas.openxmlformats.org/drawingml/2006/main" xmlns:r="http://schemas.openxmlformats.org/officeDocument/2006/relationships" xmlns:p="http://schemas.openxmlformats.org/presentationml/2006/main">
  <p:tag name="NUM" val="98"/>
</p:tagLst>
</file>

<file path=ppt/tags/tag187.xml><?xml version="1.0" encoding="utf-8"?>
<p:tagLst xmlns:a="http://schemas.openxmlformats.org/drawingml/2006/main" xmlns:r="http://schemas.openxmlformats.org/officeDocument/2006/relationships" xmlns:p="http://schemas.openxmlformats.org/presentationml/2006/main">
  <p:tag name="NUM" val="99"/>
</p:tagLst>
</file>

<file path=ppt/tags/tag188.xml><?xml version="1.0" encoding="utf-8"?>
<p:tagLst xmlns:a="http://schemas.openxmlformats.org/drawingml/2006/main" xmlns:r="http://schemas.openxmlformats.org/officeDocument/2006/relationships" xmlns:p="http://schemas.openxmlformats.org/presentationml/2006/main">
  <p:tag name="NUM" val="100"/>
</p:tagLst>
</file>

<file path=ppt/tags/tag189.xml><?xml version="1.0" encoding="utf-8"?>
<p:tagLst xmlns:a="http://schemas.openxmlformats.org/drawingml/2006/main" xmlns:r="http://schemas.openxmlformats.org/officeDocument/2006/relationships" xmlns:p="http://schemas.openxmlformats.org/presentationml/2006/main">
  <p:tag name="NUM" val="101"/>
</p:tagLst>
</file>

<file path=ppt/tags/tag19.xml><?xml version="1.0" encoding="utf-8"?>
<p:tagLst xmlns:a="http://schemas.openxmlformats.org/drawingml/2006/main" xmlns:r="http://schemas.openxmlformats.org/officeDocument/2006/relationships" xmlns:p="http://schemas.openxmlformats.org/presentationml/2006/main">
  <p:tag name="NUM" val="6"/>
</p:tagLst>
</file>

<file path=ppt/tags/tag190.xml><?xml version="1.0" encoding="utf-8"?>
<p:tagLst xmlns:a="http://schemas.openxmlformats.org/drawingml/2006/main" xmlns:r="http://schemas.openxmlformats.org/officeDocument/2006/relationships" xmlns:p="http://schemas.openxmlformats.org/presentationml/2006/main">
  <p:tag name="NUM" val="102"/>
</p:tagLst>
</file>

<file path=ppt/tags/tag191.xml><?xml version="1.0" encoding="utf-8"?>
<p:tagLst xmlns:a="http://schemas.openxmlformats.org/drawingml/2006/main" xmlns:r="http://schemas.openxmlformats.org/officeDocument/2006/relationships" xmlns:p="http://schemas.openxmlformats.org/presentationml/2006/main">
  <p:tag name="NUM" val="103"/>
</p:tagLst>
</file>

<file path=ppt/tags/tag192.xml><?xml version="1.0" encoding="utf-8"?>
<p:tagLst xmlns:a="http://schemas.openxmlformats.org/drawingml/2006/main" xmlns:r="http://schemas.openxmlformats.org/officeDocument/2006/relationships" xmlns:p="http://schemas.openxmlformats.org/presentationml/2006/main">
  <p:tag name="NUM" val="104"/>
</p:tagLst>
</file>

<file path=ppt/tags/tag193.xml><?xml version="1.0" encoding="utf-8"?>
<p:tagLst xmlns:a="http://schemas.openxmlformats.org/drawingml/2006/main" xmlns:r="http://schemas.openxmlformats.org/officeDocument/2006/relationships" xmlns:p="http://schemas.openxmlformats.org/presentationml/2006/main">
  <p:tag name="NUM" val="105"/>
</p:tagLst>
</file>

<file path=ppt/tags/tag194.xml><?xml version="1.0" encoding="utf-8"?>
<p:tagLst xmlns:a="http://schemas.openxmlformats.org/drawingml/2006/main" xmlns:r="http://schemas.openxmlformats.org/officeDocument/2006/relationships" xmlns:p="http://schemas.openxmlformats.org/presentationml/2006/main">
  <p:tag name="NUM" val="106"/>
</p:tagLst>
</file>

<file path=ppt/tags/tag195.xml><?xml version="1.0" encoding="utf-8"?>
<p:tagLst xmlns:a="http://schemas.openxmlformats.org/drawingml/2006/main" xmlns:r="http://schemas.openxmlformats.org/officeDocument/2006/relationships" xmlns:p="http://schemas.openxmlformats.org/presentationml/2006/main">
  <p:tag name="NUM" val="107"/>
</p:tagLst>
</file>

<file path=ppt/tags/tag196.xml><?xml version="1.0" encoding="utf-8"?>
<p:tagLst xmlns:a="http://schemas.openxmlformats.org/drawingml/2006/main" xmlns:r="http://schemas.openxmlformats.org/officeDocument/2006/relationships" xmlns:p="http://schemas.openxmlformats.org/presentationml/2006/main">
  <p:tag name="NUM" val="108"/>
</p:tagLst>
</file>

<file path=ppt/tags/tag197.xml><?xml version="1.0" encoding="utf-8"?>
<p:tagLst xmlns:a="http://schemas.openxmlformats.org/drawingml/2006/main" xmlns:r="http://schemas.openxmlformats.org/officeDocument/2006/relationships" xmlns:p="http://schemas.openxmlformats.org/presentationml/2006/main">
  <p:tag name="NUM" val="109"/>
</p:tagLst>
</file>

<file path=ppt/tags/tag198.xml><?xml version="1.0" encoding="utf-8"?>
<p:tagLst xmlns:a="http://schemas.openxmlformats.org/drawingml/2006/main" xmlns:r="http://schemas.openxmlformats.org/officeDocument/2006/relationships" xmlns:p="http://schemas.openxmlformats.org/presentationml/2006/main">
  <p:tag name="NUM" val="110"/>
</p:tagLst>
</file>

<file path=ppt/tags/tag199.xml><?xml version="1.0" encoding="utf-8"?>
<p:tagLst xmlns:a="http://schemas.openxmlformats.org/drawingml/2006/main" xmlns:r="http://schemas.openxmlformats.org/officeDocument/2006/relationships" xmlns:p="http://schemas.openxmlformats.org/presentationml/2006/main">
  <p:tag name="NUM" val="11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7"/>
</p:tagLst>
</file>

<file path=ppt/tags/tag200.xml><?xml version="1.0" encoding="utf-8"?>
<p:tagLst xmlns:a="http://schemas.openxmlformats.org/drawingml/2006/main" xmlns:r="http://schemas.openxmlformats.org/officeDocument/2006/relationships" xmlns:p="http://schemas.openxmlformats.org/presentationml/2006/main">
  <p:tag name="NUM" val="112"/>
</p:tagLst>
</file>

<file path=ppt/tags/tag201.xml><?xml version="1.0" encoding="utf-8"?>
<p:tagLst xmlns:a="http://schemas.openxmlformats.org/drawingml/2006/main" xmlns:r="http://schemas.openxmlformats.org/officeDocument/2006/relationships" xmlns:p="http://schemas.openxmlformats.org/presentationml/2006/main">
  <p:tag name="NUM" val="113"/>
</p:tagLst>
</file>

<file path=ppt/tags/tag202.xml><?xml version="1.0" encoding="utf-8"?>
<p:tagLst xmlns:a="http://schemas.openxmlformats.org/drawingml/2006/main" xmlns:r="http://schemas.openxmlformats.org/officeDocument/2006/relationships" xmlns:p="http://schemas.openxmlformats.org/presentationml/2006/main">
  <p:tag name="NUM" val="114"/>
</p:tagLst>
</file>

<file path=ppt/tags/tag203.xml><?xml version="1.0" encoding="utf-8"?>
<p:tagLst xmlns:a="http://schemas.openxmlformats.org/drawingml/2006/main" xmlns:r="http://schemas.openxmlformats.org/officeDocument/2006/relationships" xmlns:p="http://schemas.openxmlformats.org/presentationml/2006/main">
  <p:tag name="NUM" val="115"/>
</p:tagLst>
</file>

<file path=ppt/tags/tag204.xml><?xml version="1.0" encoding="utf-8"?>
<p:tagLst xmlns:a="http://schemas.openxmlformats.org/drawingml/2006/main" xmlns:r="http://schemas.openxmlformats.org/officeDocument/2006/relationships" xmlns:p="http://schemas.openxmlformats.org/presentationml/2006/main">
  <p:tag name="NUM" val="116"/>
</p:tagLst>
</file>

<file path=ppt/tags/tag205.xml><?xml version="1.0" encoding="utf-8"?>
<p:tagLst xmlns:a="http://schemas.openxmlformats.org/drawingml/2006/main" xmlns:r="http://schemas.openxmlformats.org/officeDocument/2006/relationships" xmlns:p="http://schemas.openxmlformats.org/presentationml/2006/main">
  <p:tag name="NUM" val="117"/>
</p:tagLst>
</file>

<file path=ppt/tags/tag206.xml><?xml version="1.0" encoding="utf-8"?>
<p:tagLst xmlns:a="http://schemas.openxmlformats.org/drawingml/2006/main" xmlns:r="http://schemas.openxmlformats.org/officeDocument/2006/relationships" xmlns:p="http://schemas.openxmlformats.org/presentationml/2006/main">
  <p:tag name="NUM" val="118"/>
</p:tagLst>
</file>

<file path=ppt/tags/tag207.xml><?xml version="1.0" encoding="utf-8"?>
<p:tagLst xmlns:a="http://schemas.openxmlformats.org/drawingml/2006/main" xmlns:r="http://schemas.openxmlformats.org/officeDocument/2006/relationships" xmlns:p="http://schemas.openxmlformats.org/presentationml/2006/main">
  <p:tag name="NUM" val="119"/>
</p:tagLst>
</file>

<file path=ppt/tags/tag208.xml><?xml version="1.0" encoding="utf-8"?>
<p:tagLst xmlns:a="http://schemas.openxmlformats.org/drawingml/2006/main" xmlns:r="http://schemas.openxmlformats.org/officeDocument/2006/relationships" xmlns:p="http://schemas.openxmlformats.org/presentationml/2006/main">
  <p:tag name="NUM" val="120"/>
</p:tagLst>
</file>

<file path=ppt/tags/tag209.xml><?xml version="1.0" encoding="utf-8"?>
<p:tagLst xmlns:a="http://schemas.openxmlformats.org/drawingml/2006/main" xmlns:r="http://schemas.openxmlformats.org/officeDocument/2006/relationships" xmlns:p="http://schemas.openxmlformats.org/presentationml/2006/main">
  <p:tag name="NUM" val="121"/>
</p:tagLst>
</file>

<file path=ppt/tags/tag21.xml><?xml version="1.0" encoding="utf-8"?>
<p:tagLst xmlns:a="http://schemas.openxmlformats.org/drawingml/2006/main" xmlns:r="http://schemas.openxmlformats.org/officeDocument/2006/relationships" xmlns:p="http://schemas.openxmlformats.org/presentationml/2006/main">
  <p:tag name="NUM" val="8"/>
</p:tagLst>
</file>

<file path=ppt/tags/tag210.xml><?xml version="1.0" encoding="utf-8"?>
<p:tagLst xmlns:a="http://schemas.openxmlformats.org/drawingml/2006/main" xmlns:r="http://schemas.openxmlformats.org/officeDocument/2006/relationships" xmlns:p="http://schemas.openxmlformats.org/presentationml/2006/main">
  <p:tag name="NUM" val="122"/>
</p:tagLst>
</file>

<file path=ppt/tags/tag211.xml><?xml version="1.0" encoding="utf-8"?>
<p:tagLst xmlns:a="http://schemas.openxmlformats.org/drawingml/2006/main" xmlns:r="http://schemas.openxmlformats.org/officeDocument/2006/relationships" xmlns:p="http://schemas.openxmlformats.org/presentationml/2006/main">
  <p:tag name="NUM" val="123"/>
</p:tagLst>
</file>

<file path=ppt/tags/tag212.xml><?xml version="1.0" encoding="utf-8"?>
<p:tagLst xmlns:a="http://schemas.openxmlformats.org/drawingml/2006/main" xmlns:r="http://schemas.openxmlformats.org/officeDocument/2006/relationships" xmlns:p="http://schemas.openxmlformats.org/presentationml/2006/main">
  <p:tag name="NUM" val="124"/>
</p:tagLst>
</file>

<file path=ppt/tags/tag213.xml><?xml version="1.0" encoding="utf-8"?>
<p:tagLst xmlns:a="http://schemas.openxmlformats.org/drawingml/2006/main" xmlns:r="http://schemas.openxmlformats.org/officeDocument/2006/relationships" xmlns:p="http://schemas.openxmlformats.org/presentationml/2006/main">
  <p:tag name="NUM" val="125"/>
</p:tagLst>
</file>

<file path=ppt/tags/tag214.xml><?xml version="1.0" encoding="utf-8"?>
<p:tagLst xmlns:a="http://schemas.openxmlformats.org/drawingml/2006/main" xmlns:r="http://schemas.openxmlformats.org/officeDocument/2006/relationships" xmlns:p="http://schemas.openxmlformats.org/presentationml/2006/main">
  <p:tag name="NUM" val="126"/>
</p:tagLst>
</file>

<file path=ppt/tags/tag215.xml><?xml version="1.0" encoding="utf-8"?>
<p:tagLst xmlns:a="http://schemas.openxmlformats.org/drawingml/2006/main" xmlns:r="http://schemas.openxmlformats.org/officeDocument/2006/relationships" xmlns:p="http://schemas.openxmlformats.org/presentationml/2006/main">
  <p:tag name="NUM" val="127"/>
</p:tagLst>
</file>

<file path=ppt/tags/tag216.xml><?xml version="1.0" encoding="utf-8"?>
<p:tagLst xmlns:a="http://schemas.openxmlformats.org/drawingml/2006/main" xmlns:r="http://schemas.openxmlformats.org/officeDocument/2006/relationships" xmlns:p="http://schemas.openxmlformats.org/presentationml/2006/main">
  <p:tag name="NUM" val="128"/>
</p:tagLst>
</file>

<file path=ppt/tags/tag217.xml><?xml version="1.0" encoding="utf-8"?>
<p:tagLst xmlns:a="http://schemas.openxmlformats.org/drawingml/2006/main" xmlns:r="http://schemas.openxmlformats.org/officeDocument/2006/relationships" xmlns:p="http://schemas.openxmlformats.org/presentationml/2006/main">
  <p:tag name="NUM" val="129"/>
</p:tagLst>
</file>

<file path=ppt/tags/tag218.xml><?xml version="1.0" encoding="utf-8"?>
<p:tagLst xmlns:a="http://schemas.openxmlformats.org/drawingml/2006/main" xmlns:r="http://schemas.openxmlformats.org/officeDocument/2006/relationships" xmlns:p="http://schemas.openxmlformats.org/presentationml/2006/main">
  <p:tag name="NUM" val="130"/>
</p:tagLst>
</file>

<file path=ppt/tags/tag219.xml><?xml version="1.0" encoding="utf-8"?>
<p:tagLst xmlns:a="http://schemas.openxmlformats.org/drawingml/2006/main" xmlns:r="http://schemas.openxmlformats.org/officeDocument/2006/relationships" xmlns:p="http://schemas.openxmlformats.org/presentationml/2006/main">
  <p:tag name="NUM" val="131"/>
</p:tagLst>
</file>

<file path=ppt/tags/tag22.xml><?xml version="1.0" encoding="utf-8"?>
<p:tagLst xmlns:a="http://schemas.openxmlformats.org/drawingml/2006/main" xmlns:r="http://schemas.openxmlformats.org/officeDocument/2006/relationships" xmlns:p="http://schemas.openxmlformats.org/presentationml/2006/main">
  <p:tag name="NUM" val="9"/>
</p:tagLst>
</file>

<file path=ppt/tags/tag220.xml><?xml version="1.0" encoding="utf-8"?>
<p:tagLst xmlns:a="http://schemas.openxmlformats.org/drawingml/2006/main" xmlns:r="http://schemas.openxmlformats.org/officeDocument/2006/relationships" xmlns:p="http://schemas.openxmlformats.org/presentationml/2006/main">
  <p:tag name="NUM" val="132"/>
</p:tagLst>
</file>

<file path=ppt/tags/tag221.xml><?xml version="1.0" encoding="utf-8"?>
<p:tagLst xmlns:a="http://schemas.openxmlformats.org/drawingml/2006/main" xmlns:r="http://schemas.openxmlformats.org/officeDocument/2006/relationships" xmlns:p="http://schemas.openxmlformats.org/presentationml/2006/main">
  <p:tag name="NUM" val="133"/>
</p:tagLst>
</file>

<file path=ppt/tags/tag222.xml><?xml version="1.0" encoding="utf-8"?>
<p:tagLst xmlns:a="http://schemas.openxmlformats.org/drawingml/2006/main" xmlns:r="http://schemas.openxmlformats.org/officeDocument/2006/relationships" xmlns:p="http://schemas.openxmlformats.org/presentationml/2006/main">
  <p:tag name="NUM" val="134"/>
</p:tagLst>
</file>

<file path=ppt/tags/tag223.xml><?xml version="1.0" encoding="utf-8"?>
<p:tagLst xmlns:a="http://schemas.openxmlformats.org/drawingml/2006/main" xmlns:r="http://schemas.openxmlformats.org/officeDocument/2006/relationships" xmlns:p="http://schemas.openxmlformats.org/presentationml/2006/main">
  <p:tag name="NUM" val="135"/>
</p:tagLst>
</file>

<file path=ppt/tags/tag224.xml><?xml version="1.0" encoding="utf-8"?>
<p:tagLst xmlns:a="http://schemas.openxmlformats.org/drawingml/2006/main" xmlns:r="http://schemas.openxmlformats.org/officeDocument/2006/relationships" xmlns:p="http://schemas.openxmlformats.org/presentationml/2006/main">
  <p:tag name="NUM" val="136"/>
</p:tagLst>
</file>

<file path=ppt/tags/tag225.xml><?xml version="1.0" encoding="utf-8"?>
<p:tagLst xmlns:a="http://schemas.openxmlformats.org/drawingml/2006/main" xmlns:r="http://schemas.openxmlformats.org/officeDocument/2006/relationships" xmlns:p="http://schemas.openxmlformats.org/presentationml/2006/main">
  <p:tag name="NUM" val="137"/>
</p:tagLst>
</file>

<file path=ppt/tags/tag226.xml><?xml version="1.0" encoding="utf-8"?>
<p:tagLst xmlns:a="http://schemas.openxmlformats.org/drawingml/2006/main" xmlns:r="http://schemas.openxmlformats.org/officeDocument/2006/relationships" xmlns:p="http://schemas.openxmlformats.org/presentationml/2006/main">
  <p:tag name="NUM" val="138"/>
</p:tagLst>
</file>

<file path=ppt/tags/tag227.xml><?xml version="1.0" encoding="utf-8"?>
<p:tagLst xmlns:a="http://schemas.openxmlformats.org/drawingml/2006/main" xmlns:r="http://schemas.openxmlformats.org/officeDocument/2006/relationships" xmlns:p="http://schemas.openxmlformats.org/presentationml/2006/main">
  <p:tag name="NUM" val="139"/>
</p:tagLst>
</file>

<file path=ppt/tags/tag228.xml><?xml version="1.0" encoding="utf-8"?>
<p:tagLst xmlns:a="http://schemas.openxmlformats.org/drawingml/2006/main" xmlns:r="http://schemas.openxmlformats.org/officeDocument/2006/relationships" xmlns:p="http://schemas.openxmlformats.org/presentationml/2006/main">
  <p:tag name="NUM" val="140"/>
</p:tagLst>
</file>

<file path=ppt/tags/tag229.xml><?xml version="1.0" encoding="utf-8"?>
<p:tagLst xmlns:a="http://schemas.openxmlformats.org/drawingml/2006/main" xmlns:r="http://schemas.openxmlformats.org/officeDocument/2006/relationships" xmlns:p="http://schemas.openxmlformats.org/presentationml/2006/main">
  <p:tag name="NUM" val="141"/>
</p:tagLst>
</file>

<file path=ppt/tags/tag23.xml><?xml version="1.0" encoding="utf-8"?>
<p:tagLst xmlns:a="http://schemas.openxmlformats.org/drawingml/2006/main" xmlns:r="http://schemas.openxmlformats.org/officeDocument/2006/relationships" xmlns:p="http://schemas.openxmlformats.org/presentationml/2006/main">
  <p:tag name="NUM" val="10"/>
</p:tagLst>
</file>

<file path=ppt/tags/tag230.xml><?xml version="1.0" encoding="utf-8"?>
<p:tagLst xmlns:a="http://schemas.openxmlformats.org/drawingml/2006/main" xmlns:r="http://schemas.openxmlformats.org/officeDocument/2006/relationships" xmlns:p="http://schemas.openxmlformats.org/presentationml/2006/main">
  <p:tag name="NUM" val="142"/>
</p:tagLst>
</file>

<file path=ppt/tags/tag231.xml><?xml version="1.0" encoding="utf-8"?>
<p:tagLst xmlns:a="http://schemas.openxmlformats.org/drawingml/2006/main" xmlns:r="http://schemas.openxmlformats.org/officeDocument/2006/relationships" xmlns:p="http://schemas.openxmlformats.org/presentationml/2006/main">
  <p:tag name="NUM" val="143"/>
</p:tagLst>
</file>

<file path=ppt/tags/tag232.xml><?xml version="1.0" encoding="utf-8"?>
<p:tagLst xmlns:a="http://schemas.openxmlformats.org/drawingml/2006/main" xmlns:r="http://schemas.openxmlformats.org/officeDocument/2006/relationships" xmlns:p="http://schemas.openxmlformats.org/presentationml/2006/main">
  <p:tag name="NUM" val="144"/>
</p:tagLst>
</file>

<file path=ppt/tags/tag233.xml><?xml version="1.0" encoding="utf-8"?>
<p:tagLst xmlns:a="http://schemas.openxmlformats.org/drawingml/2006/main" xmlns:r="http://schemas.openxmlformats.org/officeDocument/2006/relationships" xmlns:p="http://schemas.openxmlformats.org/presentationml/2006/main">
  <p:tag name="NUM" val="145"/>
</p:tagLst>
</file>

<file path=ppt/tags/tag234.xml><?xml version="1.0" encoding="utf-8"?>
<p:tagLst xmlns:a="http://schemas.openxmlformats.org/drawingml/2006/main" xmlns:r="http://schemas.openxmlformats.org/officeDocument/2006/relationships" xmlns:p="http://schemas.openxmlformats.org/presentationml/2006/main">
  <p:tag name="NUM" val="146"/>
</p:tagLst>
</file>

<file path=ppt/tags/tag235.xml><?xml version="1.0" encoding="utf-8"?>
<p:tagLst xmlns:a="http://schemas.openxmlformats.org/drawingml/2006/main" xmlns:r="http://schemas.openxmlformats.org/officeDocument/2006/relationships" xmlns:p="http://schemas.openxmlformats.org/presentationml/2006/main">
  <p:tag name="NUM" val="147"/>
</p:tagLst>
</file>

<file path=ppt/tags/tag236.xml><?xml version="1.0" encoding="utf-8"?>
<p:tagLst xmlns:a="http://schemas.openxmlformats.org/drawingml/2006/main" xmlns:r="http://schemas.openxmlformats.org/officeDocument/2006/relationships" xmlns:p="http://schemas.openxmlformats.org/presentationml/2006/main">
  <p:tag name="NUM" val="148"/>
</p:tagLst>
</file>

<file path=ppt/tags/tag237.xml><?xml version="1.0" encoding="utf-8"?>
<p:tagLst xmlns:a="http://schemas.openxmlformats.org/drawingml/2006/main" xmlns:r="http://schemas.openxmlformats.org/officeDocument/2006/relationships" xmlns:p="http://schemas.openxmlformats.org/presentationml/2006/main">
  <p:tag name="NUM" val="149"/>
</p:tagLst>
</file>

<file path=ppt/tags/tag238.xml><?xml version="1.0" encoding="utf-8"?>
<p:tagLst xmlns:a="http://schemas.openxmlformats.org/drawingml/2006/main" xmlns:r="http://schemas.openxmlformats.org/officeDocument/2006/relationships" xmlns:p="http://schemas.openxmlformats.org/presentationml/2006/main">
  <p:tag name="NUM" val="150"/>
</p:tagLst>
</file>

<file path=ppt/tags/tag239.xml><?xml version="1.0" encoding="utf-8"?>
<p:tagLst xmlns:a="http://schemas.openxmlformats.org/drawingml/2006/main" xmlns:r="http://schemas.openxmlformats.org/officeDocument/2006/relationships" xmlns:p="http://schemas.openxmlformats.org/presentationml/2006/main">
  <p:tag name="NUM" val="151"/>
</p:tagLst>
</file>

<file path=ppt/tags/tag24.xml><?xml version="1.0" encoding="utf-8"?>
<p:tagLst xmlns:a="http://schemas.openxmlformats.org/drawingml/2006/main" xmlns:r="http://schemas.openxmlformats.org/officeDocument/2006/relationships" xmlns:p="http://schemas.openxmlformats.org/presentationml/2006/main">
  <p:tag name="NUM" val="11"/>
</p:tagLst>
</file>

<file path=ppt/tags/tag240.xml><?xml version="1.0" encoding="utf-8"?>
<p:tagLst xmlns:a="http://schemas.openxmlformats.org/drawingml/2006/main" xmlns:r="http://schemas.openxmlformats.org/officeDocument/2006/relationships" xmlns:p="http://schemas.openxmlformats.org/presentationml/2006/main">
  <p:tag name="NUM" val="152"/>
</p:tagLst>
</file>

<file path=ppt/tags/tag241.xml><?xml version="1.0" encoding="utf-8"?>
<p:tagLst xmlns:a="http://schemas.openxmlformats.org/drawingml/2006/main" xmlns:r="http://schemas.openxmlformats.org/officeDocument/2006/relationships" xmlns:p="http://schemas.openxmlformats.org/presentationml/2006/main">
  <p:tag name="NUM" val="153"/>
</p:tagLst>
</file>

<file path=ppt/tags/tag242.xml><?xml version="1.0" encoding="utf-8"?>
<p:tagLst xmlns:a="http://schemas.openxmlformats.org/drawingml/2006/main" xmlns:r="http://schemas.openxmlformats.org/officeDocument/2006/relationships" xmlns:p="http://schemas.openxmlformats.org/presentationml/2006/main">
  <p:tag name="NUM" val="154"/>
</p:tagLst>
</file>

<file path=ppt/tags/tag243.xml><?xml version="1.0" encoding="utf-8"?>
<p:tagLst xmlns:a="http://schemas.openxmlformats.org/drawingml/2006/main" xmlns:r="http://schemas.openxmlformats.org/officeDocument/2006/relationships" xmlns:p="http://schemas.openxmlformats.org/presentationml/2006/main">
  <p:tag name="NUM" val="155"/>
</p:tagLst>
</file>

<file path=ppt/tags/tag244.xml><?xml version="1.0" encoding="utf-8"?>
<p:tagLst xmlns:a="http://schemas.openxmlformats.org/drawingml/2006/main" xmlns:r="http://schemas.openxmlformats.org/officeDocument/2006/relationships" xmlns:p="http://schemas.openxmlformats.org/presentationml/2006/main">
  <p:tag name="NUM" val="156"/>
</p:tagLst>
</file>

<file path=ppt/tags/tag245.xml><?xml version="1.0" encoding="utf-8"?>
<p:tagLst xmlns:a="http://schemas.openxmlformats.org/drawingml/2006/main" xmlns:r="http://schemas.openxmlformats.org/officeDocument/2006/relationships" xmlns:p="http://schemas.openxmlformats.org/presentationml/2006/main">
  <p:tag name="NUM" val="157"/>
</p:tagLst>
</file>

<file path=ppt/tags/tag246.xml><?xml version="1.0" encoding="utf-8"?>
<p:tagLst xmlns:a="http://schemas.openxmlformats.org/drawingml/2006/main" xmlns:r="http://schemas.openxmlformats.org/officeDocument/2006/relationships" xmlns:p="http://schemas.openxmlformats.org/presentationml/2006/main">
  <p:tag name="NUM" val="158"/>
</p:tagLst>
</file>

<file path=ppt/tags/tag247.xml><?xml version="1.0" encoding="utf-8"?>
<p:tagLst xmlns:a="http://schemas.openxmlformats.org/drawingml/2006/main" xmlns:r="http://schemas.openxmlformats.org/officeDocument/2006/relationships" xmlns:p="http://schemas.openxmlformats.org/presentationml/2006/main">
  <p:tag name="NUM" val="159"/>
</p:tagLst>
</file>

<file path=ppt/tags/tag248.xml><?xml version="1.0" encoding="utf-8"?>
<p:tagLst xmlns:a="http://schemas.openxmlformats.org/drawingml/2006/main" xmlns:r="http://schemas.openxmlformats.org/officeDocument/2006/relationships" xmlns:p="http://schemas.openxmlformats.org/presentationml/2006/main">
  <p:tag name="NUM" val="160"/>
</p:tagLst>
</file>

<file path=ppt/tags/tag249.xml><?xml version="1.0" encoding="utf-8"?>
<p:tagLst xmlns:a="http://schemas.openxmlformats.org/drawingml/2006/main" xmlns:r="http://schemas.openxmlformats.org/officeDocument/2006/relationships" xmlns:p="http://schemas.openxmlformats.org/presentationml/2006/main">
  <p:tag name="NUM" val="161"/>
</p:tagLst>
</file>

<file path=ppt/tags/tag25.xml><?xml version="1.0" encoding="utf-8"?>
<p:tagLst xmlns:a="http://schemas.openxmlformats.org/drawingml/2006/main" xmlns:r="http://schemas.openxmlformats.org/officeDocument/2006/relationships" xmlns:p="http://schemas.openxmlformats.org/presentationml/2006/main">
  <p:tag name="NUM" val="12"/>
</p:tagLst>
</file>

<file path=ppt/tags/tag250.xml><?xml version="1.0" encoding="utf-8"?>
<p:tagLst xmlns:a="http://schemas.openxmlformats.org/drawingml/2006/main" xmlns:r="http://schemas.openxmlformats.org/officeDocument/2006/relationships" xmlns:p="http://schemas.openxmlformats.org/presentationml/2006/main">
  <p:tag name="NUM" val="162"/>
</p:tagLst>
</file>

<file path=ppt/tags/tag251.xml><?xml version="1.0" encoding="utf-8"?>
<p:tagLst xmlns:a="http://schemas.openxmlformats.org/drawingml/2006/main" xmlns:r="http://schemas.openxmlformats.org/officeDocument/2006/relationships" xmlns:p="http://schemas.openxmlformats.org/presentationml/2006/main">
  <p:tag name="NUM" val="163"/>
</p:tagLst>
</file>

<file path=ppt/tags/tag252.xml><?xml version="1.0" encoding="utf-8"?>
<p:tagLst xmlns:a="http://schemas.openxmlformats.org/drawingml/2006/main" xmlns:r="http://schemas.openxmlformats.org/officeDocument/2006/relationships" xmlns:p="http://schemas.openxmlformats.org/presentationml/2006/main">
  <p:tag name="NUM" val="164"/>
</p:tagLst>
</file>

<file path=ppt/tags/tag253.xml><?xml version="1.0" encoding="utf-8"?>
<p:tagLst xmlns:a="http://schemas.openxmlformats.org/drawingml/2006/main" xmlns:r="http://schemas.openxmlformats.org/officeDocument/2006/relationships" xmlns:p="http://schemas.openxmlformats.org/presentationml/2006/main">
  <p:tag name="NUM" val="165"/>
</p:tagLst>
</file>

<file path=ppt/tags/tag254.xml><?xml version="1.0" encoding="utf-8"?>
<p:tagLst xmlns:a="http://schemas.openxmlformats.org/drawingml/2006/main" xmlns:r="http://schemas.openxmlformats.org/officeDocument/2006/relationships" xmlns:p="http://schemas.openxmlformats.org/presentationml/2006/main">
  <p:tag name="NUM" val="166"/>
</p:tagLst>
</file>

<file path=ppt/tags/tag255.xml><?xml version="1.0" encoding="utf-8"?>
<p:tagLst xmlns:a="http://schemas.openxmlformats.org/drawingml/2006/main" xmlns:r="http://schemas.openxmlformats.org/officeDocument/2006/relationships" xmlns:p="http://schemas.openxmlformats.org/presentationml/2006/main">
  <p:tag name="NUM" val="167"/>
</p:tagLst>
</file>

<file path=ppt/tags/tag256.xml><?xml version="1.0" encoding="utf-8"?>
<p:tagLst xmlns:a="http://schemas.openxmlformats.org/drawingml/2006/main" xmlns:r="http://schemas.openxmlformats.org/officeDocument/2006/relationships" xmlns:p="http://schemas.openxmlformats.org/presentationml/2006/main">
  <p:tag name="NUM" val="168"/>
</p:tagLst>
</file>

<file path=ppt/tags/tag257.xml><?xml version="1.0" encoding="utf-8"?>
<p:tagLst xmlns:a="http://schemas.openxmlformats.org/drawingml/2006/main" xmlns:r="http://schemas.openxmlformats.org/officeDocument/2006/relationships" xmlns:p="http://schemas.openxmlformats.org/presentationml/2006/main">
  <p:tag name="NUM" val="169"/>
</p:tagLst>
</file>

<file path=ppt/tags/tag258.xml><?xml version="1.0" encoding="utf-8"?>
<p:tagLst xmlns:a="http://schemas.openxmlformats.org/drawingml/2006/main" xmlns:r="http://schemas.openxmlformats.org/officeDocument/2006/relationships" xmlns:p="http://schemas.openxmlformats.org/presentationml/2006/main">
  <p:tag name="NUM" val="170"/>
</p:tagLst>
</file>

<file path=ppt/tags/tag259.xml><?xml version="1.0" encoding="utf-8"?>
<p:tagLst xmlns:a="http://schemas.openxmlformats.org/drawingml/2006/main" xmlns:r="http://schemas.openxmlformats.org/officeDocument/2006/relationships" xmlns:p="http://schemas.openxmlformats.org/presentationml/2006/main">
  <p:tag name="NUM" val="171"/>
</p:tagLst>
</file>

<file path=ppt/tags/tag26.xml><?xml version="1.0" encoding="utf-8"?>
<p:tagLst xmlns:a="http://schemas.openxmlformats.org/drawingml/2006/main" xmlns:r="http://schemas.openxmlformats.org/officeDocument/2006/relationships" xmlns:p="http://schemas.openxmlformats.org/presentationml/2006/main">
  <p:tag name="NUM" val="13"/>
</p:tagLst>
</file>

<file path=ppt/tags/tag260.xml><?xml version="1.0" encoding="utf-8"?>
<p:tagLst xmlns:a="http://schemas.openxmlformats.org/drawingml/2006/main" xmlns:r="http://schemas.openxmlformats.org/officeDocument/2006/relationships" xmlns:p="http://schemas.openxmlformats.org/presentationml/2006/main">
  <p:tag name="NUM" val="172"/>
</p:tagLst>
</file>

<file path=ppt/tags/tag261.xml><?xml version="1.0" encoding="utf-8"?>
<p:tagLst xmlns:a="http://schemas.openxmlformats.org/drawingml/2006/main" xmlns:r="http://schemas.openxmlformats.org/officeDocument/2006/relationships" xmlns:p="http://schemas.openxmlformats.org/presentationml/2006/main">
  <p:tag name="NUM" val="173"/>
</p:tagLst>
</file>

<file path=ppt/tags/tag262.xml><?xml version="1.0" encoding="utf-8"?>
<p:tagLst xmlns:a="http://schemas.openxmlformats.org/drawingml/2006/main" xmlns:r="http://schemas.openxmlformats.org/officeDocument/2006/relationships" xmlns:p="http://schemas.openxmlformats.org/presentationml/2006/main">
  <p:tag name="NUM" val="174"/>
</p:tagLst>
</file>

<file path=ppt/tags/tag263.xml><?xml version="1.0" encoding="utf-8"?>
<p:tagLst xmlns:a="http://schemas.openxmlformats.org/drawingml/2006/main" xmlns:r="http://schemas.openxmlformats.org/officeDocument/2006/relationships" xmlns:p="http://schemas.openxmlformats.org/presentationml/2006/main">
  <p:tag name="NUM" val="175"/>
</p:tagLst>
</file>

<file path=ppt/tags/tag264.xml><?xml version="1.0" encoding="utf-8"?>
<p:tagLst xmlns:a="http://schemas.openxmlformats.org/drawingml/2006/main" xmlns:r="http://schemas.openxmlformats.org/officeDocument/2006/relationships" xmlns:p="http://schemas.openxmlformats.org/presentationml/2006/main">
  <p:tag name="NUM" val="176"/>
</p:tagLst>
</file>

<file path=ppt/tags/tag265.xml><?xml version="1.0" encoding="utf-8"?>
<p:tagLst xmlns:a="http://schemas.openxmlformats.org/drawingml/2006/main" xmlns:r="http://schemas.openxmlformats.org/officeDocument/2006/relationships" xmlns:p="http://schemas.openxmlformats.org/presentationml/2006/main">
  <p:tag name="NUM" val="177"/>
</p:tagLst>
</file>

<file path=ppt/tags/tag266.xml><?xml version="1.0" encoding="utf-8"?>
<p:tagLst xmlns:a="http://schemas.openxmlformats.org/drawingml/2006/main" xmlns:r="http://schemas.openxmlformats.org/officeDocument/2006/relationships" xmlns:p="http://schemas.openxmlformats.org/presentationml/2006/main">
  <p:tag name="NUM" val="178"/>
</p:tagLst>
</file>

<file path=ppt/tags/tag267.xml><?xml version="1.0" encoding="utf-8"?>
<p:tagLst xmlns:a="http://schemas.openxmlformats.org/drawingml/2006/main" xmlns:r="http://schemas.openxmlformats.org/officeDocument/2006/relationships" xmlns:p="http://schemas.openxmlformats.org/presentationml/2006/main">
  <p:tag name="NUM" val="179"/>
</p:tagLst>
</file>

<file path=ppt/tags/tag268.xml><?xml version="1.0" encoding="utf-8"?>
<p:tagLst xmlns:a="http://schemas.openxmlformats.org/drawingml/2006/main" xmlns:r="http://schemas.openxmlformats.org/officeDocument/2006/relationships" xmlns:p="http://schemas.openxmlformats.org/presentationml/2006/main">
  <p:tag name="NUM" val="180"/>
</p:tagLst>
</file>

<file path=ppt/tags/tag269.xml><?xml version="1.0" encoding="utf-8"?>
<p:tagLst xmlns:a="http://schemas.openxmlformats.org/drawingml/2006/main" xmlns:r="http://schemas.openxmlformats.org/officeDocument/2006/relationships" xmlns:p="http://schemas.openxmlformats.org/presentationml/2006/main">
  <p:tag name="NUM" val="181"/>
</p:tagLst>
</file>

<file path=ppt/tags/tag27.xml><?xml version="1.0" encoding="utf-8"?>
<p:tagLst xmlns:a="http://schemas.openxmlformats.org/drawingml/2006/main" xmlns:r="http://schemas.openxmlformats.org/officeDocument/2006/relationships" xmlns:p="http://schemas.openxmlformats.org/presentationml/2006/main">
  <p:tag name="NUM" val="14"/>
</p:tagLst>
</file>

<file path=ppt/tags/tag270.xml><?xml version="1.0" encoding="utf-8"?>
<p:tagLst xmlns:a="http://schemas.openxmlformats.org/drawingml/2006/main" xmlns:r="http://schemas.openxmlformats.org/officeDocument/2006/relationships" xmlns:p="http://schemas.openxmlformats.org/presentationml/2006/main">
  <p:tag name="NUM" val="182"/>
</p:tagLst>
</file>

<file path=ppt/tags/tag271.xml><?xml version="1.0" encoding="utf-8"?>
<p:tagLst xmlns:a="http://schemas.openxmlformats.org/drawingml/2006/main" xmlns:r="http://schemas.openxmlformats.org/officeDocument/2006/relationships" xmlns:p="http://schemas.openxmlformats.org/presentationml/2006/main">
  <p:tag name="NUM" val="183"/>
</p:tagLst>
</file>

<file path=ppt/tags/tag272.xml><?xml version="1.0" encoding="utf-8"?>
<p:tagLst xmlns:a="http://schemas.openxmlformats.org/drawingml/2006/main" xmlns:r="http://schemas.openxmlformats.org/officeDocument/2006/relationships" xmlns:p="http://schemas.openxmlformats.org/presentationml/2006/main">
  <p:tag name="NUM" val="184"/>
</p:tagLst>
</file>

<file path=ppt/tags/tag273.xml><?xml version="1.0" encoding="utf-8"?>
<p:tagLst xmlns:a="http://schemas.openxmlformats.org/drawingml/2006/main" xmlns:r="http://schemas.openxmlformats.org/officeDocument/2006/relationships" xmlns:p="http://schemas.openxmlformats.org/presentationml/2006/main">
  <p:tag name="NUM" val="185"/>
</p:tagLst>
</file>

<file path=ppt/tags/tag274.xml><?xml version="1.0" encoding="utf-8"?>
<p:tagLst xmlns:a="http://schemas.openxmlformats.org/drawingml/2006/main" xmlns:r="http://schemas.openxmlformats.org/officeDocument/2006/relationships" xmlns:p="http://schemas.openxmlformats.org/presentationml/2006/main">
  <p:tag name="NUM" val="186"/>
</p:tagLst>
</file>

<file path=ppt/tags/tag275.xml><?xml version="1.0" encoding="utf-8"?>
<p:tagLst xmlns:a="http://schemas.openxmlformats.org/drawingml/2006/main" xmlns:r="http://schemas.openxmlformats.org/officeDocument/2006/relationships" xmlns:p="http://schemas.openxmlformats.org/presentationml/2006/main">
  <p:tag name="NUM" val="187"/>
</p:tagLst>
</file>

<file path=ppt/tags/tag276.xml><?xml version="1.0" encoding="utf-8"?>
<p:tagLst xmlns:a="http://schemas.openxmlformats.org/drawingml/2006/main" xmlns:r="http://schemas.openxmlformats.org/officeDocument/2006/relationships" xmlns:p="http://schemas.openxmlformats.org/presentationml/2006/main">
  <p:tag name="NUM" val="188"/>
</p:tagLst>
</file>

<file path=ppt/tags/tag277.xml><?xml version="1.0" encoding="utf-8"?>
<p:tagLst xmlns:a="http://schemas.openxmlformats.org/drawingml/2006/main" xmlns:r="http://schemas.openxmlformats.org/officeDocument/2006/relationships" xmlns:p="http://schemas.openxmlformats.org/presentationml/2006/main">
  <p:tag name="NUM" val="189"/>
</p:tagLst>
</file>

<file path=ppt/tags/tag278.xml><?xml version="1.0" encoding="utf-8"?>
<p:tagLst xmlns:a="http://schemas.openxmlformats.org/drawingml/2006/main" xmlns:r="http://schemas.openxmlformats.org/officeDocument/2006/relationships" xmlns:p="http://schemas.openxmlformats.org/presentationml/2006/main">
  <p:tag name="NUM" val="190"/>
</p:tagLst>
</file>

<file path=ppt/tags/tag279.xml><?xml version="1.0" encoding="utf-8"?>
<p:tagLst xmlns:a="http://schemas.openxmlformats.org/drawingml/2006/main" xmlns:r="http://schemas.openxmlformats.org/officeDocument/2006/relationships" xmlns:p="http://schemas.openxmlformats.org/presentationml/2006/main">
  <p:tag name="NUM" val="191"/>
</p:tagLst>
</file>

<file path=ppt/tags/tag28.xml><?xml version="1.0" encoding="utf-8"?>
<p:tagLst xmlns:a="http://schemas.openxmlformats.org/drawingml/2006/main" xmlns:r="http://schemas.openxmlformats.org/officeDocument/2006/relationships" xmlns:p="http://schemas.openxmlformats.org/presentationml/2006/main">
  <p:tag name="NUM" val="15"/>
</p:tagLst>
</file>

<file path=ppt/tags/tag280.xml><?xml version="1.0" encoding="utf-8"?>
<p:tagLst xmlns:a="http://schemas.openxmlformats.org/drawingml/2006/main" xmlns:r="http://schemas.openxmlformats.org/officeDocument/2006/relationships" xmlns:p="http://schemas.openxmlformats.org/presentationml/2006/main">
  <p:tag name="NUM" val="192"/>
</p:tagLst>
</file>

<file path=ppt/tags/tag281.xml><?xml version="1.0" encoding="utf-8"?>
<p:tagLst xmlns:a="http://schemas.openxmlformats.org/drawingml/2006/main" xmlns:r="http://schemas.openxmlformats.org/officeDocument/2006/relationships" xmlns:p="http://schemas.openxmlformats.org/presentationml/2006/main">
  <p:tag name="NUM" val="193"/>
</p:tagLst>
</file>

<file path=ppt/tags/tag282.xml><?xml version="1.0" encoding="utf-8"?>
<p:tagLst xmlns:a="http://schemas.openxmlformats.org/drawingml/2006/main" xmlns:r="http://schemas.openxmlformats.org/officeDocument/2006/relationships" xmlns:p="http://schemas.openxmlformats.org/presentationml/2006/main">
  <p:tag name="NUM" val="194"/>
</p:tagLst>
</file>

<file path=ppt/tags/tag283.xml><?xml version="1.0" encoding="utf-8"?>
<p:tagLst xmlns:a="http://schemas.openxmlformats.org/drawingml/2006/main" xmlns:r="http://schemas.openxmlformats.org/officeDocument/2006/relationships" xmlns:p="http://schemas.openxmlformats.org/presentationml/2006/main">
  <p:tag name="NUM" val="195"/>
</p:tagLst>
</file>

<file path=ppt/tags/tag284.xml><?xml version="1.0" encoding="utf-8"?>
<p:tagLst xmlns:a="http://schemas.openxmlformats.org/drawingml/2006/main" xmlns:r="http://schemas.openxmlformats.org/officeDocument/2006/relationships" xmlns:p="http://schemas.openxmlformats.org/presentationml/2006/main">
  <p:tag name="NUM" val="196"/>
</p:tagLst>
</file>

<file path=ppt/tags/tag285.xml><?xml version="1.0" encoding="utf-8"?>
<p:tagLst xmlns:a="http://schemas.openxmlformats.org/drawingml/2006/main" xmlns:r="http://schemas.openxmlformats.org/officeDocument/2006/relationships" xmlns:p="http://schemas.openxmlformats.org/presentationml/2006/main">
  <p:tag name="NUM" val="197"/>
</p:tagLst>
</file>

<file path=ppt/tags/tag286.xml><?xml version="1.0" encoding="utf-8"?>
<p:tagLst xmlns:a="http://schemas.openxmlformats.org/drawingml/2006/main" xmlns:r="http://schemas.openxmlformats.org/officeDocument/2006/relationships" xmlns:p="http://schemas.openxmlformats.org/presentationml/2006/main">
  <p:tag name="NUM" val="198"/>
</p:tagLst>
</file>

<file path=ppt/tags/tag287.xml><?xml version="1.0" encoding="utf-8"?>
<p:tagLst xmlns:a="http://schemas.openxmlformats.org/drawingml/2006/main" xmlns:r="http://schemas.openxmlformats.org/officeDocument/2006/relationships" xmlns:p="http://schemas.openxmlformats.org/presentationml/2006/main">
  <p:tag name="NUM" val="199"/>
</p:tagLst>
</file>

<file path=ppt/tags/tag288.xml><?xml version="1.0" encoding="utf-8"?>
<p:tagLst xmlns:a="http://schemas.openxmlformats.org/drawingml/2006/main" xmlns:r="http://schemas.openxmlformats.org/officeDocument/2006/relationships" xmlns:p="http://schemas.openxmlformats.org/presentationml/2006/main">
  <p:tag name="NUM" val="200"/>
</p:tagLst>
</file>

<file path=ppt/tags/tag289.xml><?xml version="1.0" encoding="utf-8"?>
<p:tagLst xmlns:a="http://schemas.openxmlformats.org/drawingml/2006/main" xmlns:r="http://schemas.openxmlformats.org/officeDocument/2006/relationships" xmlns:p="http://schemas.openxmlformats.org/presentationml/2006/main">
  <p:tag name="NUM" val="201"/>
</p:tagLst>
</file>

<file path=ppt/tags/tag29.xml><?xml version="1.0" encoding="utf-8"?>
<p:tagLst xmlns:a="http://schemas.openxmlformats.org/drawingml/2006/main" xmlns:r="http://schemas.openxmlformats.org/officeDocument/2006/relationships" xmlns:p="http://schemas.openxmlformats.org/presentationml/2006/main">
  <p:tag name="NUM" val="16"/>
</p:tagLst>
</file>

<file path=ppt/tags/tag290.xml><?xml version="1.0" encoding="utf-8"?>
<p:tagLst xmlns:a="http://schemas.openxmlformats.org/drawingml/2006/main" xmlns:r="http://schemas.openxmlformats.org/officeDocument/2006/relationships" xmlns:p="http://schemas.openxmlformats.org/presentationml/2006/main">
  <p:tag name="NUM" val="202"/>
</p:tagLst>
</file>

<file path=ppt/tags/tag291.xml><?xml version="1.0" encoding="utf-8"?>
<p:tagLst xmlns:a="http://schemas.openxmlformats.org/drawingml/2006/main" xmlns:r="http://schemas.openxmlformats.org/officeDocument/2006/relationships" xmlns:p="http://schemas.openxmlformats.org/presentationml/2006/main">
  <p:tag name="NUM" val="203"/>
</p:tagLst>
</file>

<file path=ppt/tags/tag292.xml><?xml version="1.0" encoding="utf-8"?>
<p:tagLst xmlns:a="http://schemas.openxmlformats.org/drawingml/2006/main" xmlns:r="http://schemas.openxmlformats.org/officeDocument/2006/relationships" xmlns:p="http://schemas.openxmlformats.org/presentationml/2006/main">
  <p:tag name="NUM" val="204"/>
</p:tagLst>
</file>

<file path=ppt/tags/tag293.xml><?xml version="1.0" encoding="utf-8"?>
<p:tagLst xmlns:a="http://schemas.openxmlformats.org/drawingml/2006/main" xmlns:r="http://schemas.openxmlformats.org/officeDocument/2006/relationships" xmlns:p="http://schemas.openxmlformats.org/presentationml/2006/main">
  <p:tag name="NUM" val="205"/>
</p:tagLst>
</file>

<file path=ppt/tags/tag294.xml><?xml version="1.0" encoding="utf-8"?>
<p:tagLst xmlns:a="http://schemas.openxmlformats.org/drawingml/2006/main" xmlns:r="http://schemas.openxmlformats.org/officeDocument/2006/relationships" xmlns:p="http://schemas.openxmlformats.org/presentationml/2006/main">
  <p:tag name="NUM" val="206"/>
</p:tagLst>
</file>

<file path=ppt/tags/tag295.xml><?xml version="1.0" encoding="utf-8"?>
<p:tagLst xmlns:a="http://schemas.openxmlformats.org/drawingml/2006/main" xmlns:r="http://schemas.openxmlformats.org/officeDocument/2006/relationships" xmlns:p="http://schemas.openxmlformats.org/presentationml/2006/main">
  <p:tag name="NUM" val="207"/>
</p:tagLst>
</file>

<file path=ppt/tags/tag296.xml><?xml version="1.0" encoding="utf-8"?>
<p:tagLst xmlns:a="http://schemas.openxmlformats.org/drawingml/2006/main" xmlns:r="http://schemas.openxmlformats.org/officeDocument/2006/relationships" xmlns:p="http://schemas.openxmlformats.org/presentationml/2006/main">
  <p:tag name="NUM" val="208"/>
</p:tagLst>
</file>

<file path=ppt/tags/tag297.xml><?xml version="1.0" encoding="utf-8"?>
<p:tagLst xmlns:a="http://schemas.openxmlformats.org/drawingml/2006/main" xmlns:r="http://schemas.openxmlformats.org/officeDocument/2006/relationships" xmlns:p="http://schemas.openxmlformats.org/presentationml/2006/main">
  <p:tag name="NUM" val="209"/>
</p:tagLst>
</file>

<file path=ppt/tags/tag298.xml><?xml version="1.0" encoding="utf-8"?>
<p:tagLst xmlns:a="http://schemas.openxmlformats.org/drawingml/2006/main" xmlns:r="http://schemas.openxmlformats.org/officeDocument/2006/relationships" xmlns:p="http://schemas.openxmlformats.org/presentationml/2006/main">
  <p:tag name="NUM" val="210"/>
</p:tagLst>
</file>

<file path=ppt/tags/tag299.xml><?xml version="1.0" encoding="utf-8"?>
<p:tagLst xmlns:a="http://schemas.openxmlformats.org/drawingml/2006/main" xmlns:r="http://schemas.openxmlformats.org/officeDocument/2006/relationships" xmlns:p="http://schemas.openxmlformats.org/presentationml/2006/main">
  <p:tag name="NUM" val="21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17"/>
</p:tagLst>
</file>

<file path=ppt/tags/tag300.xml><?xml version="1.0" encoding="utf-8"?>
<p:tagLst xmlns:a="http://schemas.openxmlformats.org/drawingml/2006/main" xmlns:r="http://schemas.openxmlformats.org/officeDocument/2006/relationships" xmlns:p="http://schemas.openxmlformats.org/presentationml/2006/main">
  <p:tag name="NUM" val="212"/>
</p:tagLst>
</file>

<file path=ppt/tags/tag301.xml><?xml version="1.0" encoding="utf-8"?>
<p:tagLst xmlns:a="http://schemas.openxmlformats.org/drawingml/2006/main" xmlns:r="http://schemas.openxmlformats.org/officeDocument/2006/relationships" xmlns:p="http://schemas.openxmlformats.org/presentationml/2006/main">
  <p:tag name="NUM" val="213"/>
</p:tagLst>
</file>

<file path=ppt/tags/tag302.xml><?xml version="1.0" encoding="utf-8"?>
<p:tagLst xmlns:a="http://schemas.openxmlformats.org/drawingml/2006/main" xmlns:r="http://schemas.openxmlformats.org/officeDocument/2006/relationships" xmlns:p="http://schemas.openxmlformats.org/presentationml/2006/main">
  <p:tag name="NUM" val="214"/>
</p:tagLst>
</file>

<file path=ppt/tags/tag303.xml><?xml version="1.0" encoding="utf-8"?>
<p:tagLst xmlns:a="http://schemas.openxmlformats.org/drawingml/2006/main" xmlns:r="http://schemas.openxmlformats.org/officeDocument/2006/relationships" xmlns:p="http://schemas.openxmlformats.org/presentationml/2006/main">
  <p:tag name="NUM" val="215"/>
</p:tagLst>
</file>

<file path=ppt/tags/tag304.xml><?xml version="1.0" encoding="utf-8"?>
<p:tagLst xmlns:a="http://schemas.openxmlformats.org/drawingml/2006/main" xmlns:r="http://schemas.openxmlformats.org/officeDocument/2006/relationships" xmlns:p="http://schemas.openxmlformats.org/presentationml/2006/main">
  <p:tag name="NUM" val="216"/>
</p:tagLst>
</file>

<file path=ppt/tags/tag305.xml><?xml version="1.0" encoding="utf-8"?>
<p:tagLst xmlns:a="http://schemas.openxmlformats.org/drawingml/2006/main" xmlns:r="http://schemas.openxmlformats.org/officeDocument/2006/relationships" xmlns:p="http://schemas.openxmlformats.org/presentationml/2006/main">
  <p:tag name="NUM" val="217"/>
</p:tagLst>
</file>

<file path=ppt/tags/tag306.xml><?xml version="1.0" encoding="utf-8"?>
<p:tagLst xmlns:a="http://schemas.openxmlformats.org/drawingml/2006/main" xmlns:r="http://schemas.openxmlformats.org/officeDocument/2006/relationships" xmlns:p="http://schemas.openxmlformats.org/presentationml/2006/main">
  <p:tag name="NUM" val="218"/>
</p:tagLst>
</file>

<file path=ppt/tags/tag307.xml><?xml version="1.0" encoding="utf-8"?>
<p:tagLst xmlns:a="http://schemas.openxmlformats.org/drawingml/2006/main" xmlns:r="http://schemas.openxmlformats.org/officeDocument/2006/relationships" xmlns:p="http://schemas.openxmlformats.org/presentationml/2006/main">
  <p:tag name="NUM" val="219"/>
</p:tagLst>
</file>

<file path=ppt/tags/tag308.xml><?xml version="1.0" encoding="utf-8"?>
<p:tagLst xmlns:a="http://schemas.openxmlformats.org/drawingml/2006/main" xmlns:r="http://schemas.openxmlformats.org/officeDocument/2006/relationships" xmlns:p="http://schemas.openxmlformats.org/presentationml/2006/main">
  <p:tag name="NUM" val="220"/>
</p:tagLst>
</file>

<file path=ppt/tags/tag309.xml><?xml version="1.0" encoding="utf-8"?>
<p:tagLst xmlns:a="http://schemas.openxmlformats.org/drawingml/2006/main" xmlns:r="http://schemas.openxmlformats.org/officeDocument/2006/relationships" xmlns:p="http://schemas.openxmlformats.org/presentationml/2006/main">
  <p:tag name="NUM" val="221"/>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10.xml><?xml version="1.0" encoding="utf-8"?>
<p:tagLst xmlns:a="http://schemas.openxmlformats.org/drawingml/2006/main" xmlns:r="http://schemas.openxmlformats.org/officeDocument/2006/relationships" xmlns:p="http://schemas.openxmlformats.org/presentationml/2006/main">
  <p:tag name="NUM" val="222"/>
</p:tagLst>
</file>

<file path=ppt/tags/tag311.xml><?xml version="1.0" encoding="utf-8"?>
<p:tagLst xmlns:a="http://schemas.openxmlformats.org/drawingml/2006/main" xmlns:r="http://schemas.openxmlformats.org/officeDocument/2006/relationships" xmlns:p="http://schemas.openxmlformats.org/presentationml/2006/main">
  <p:tag name="NUM" val="223"/>
</p:tagLst>
</file>

<file path=ppt/tags/tag312.xml><?xml version="1.0" encoding="utf-8"?>
<p:tagLst xmlns:a="http://schemas.openxmlformats.org/drawingml/2006/main" xmlns:r="http://schemas.openxmlformats.org/officeDocument/2006/relationships" xmlns:p="http://schemas.openxmlformats.org/presentationml/2006/main">
  <p:tag name="NUM" val="224"/>
</p:tagLst>
</file>

<file path=ppt/tags/tag313.xml><?xml version="1.0" encoding="utf-8"?>
<p:tagLst xmlns:a="http://schemas.openxmlformats.org/drawingml/2006/main" xmlns:r="http://schemas.openxmlformats.org/officeDocument/2006/relationships" xmlns:p="http://schemas.openxmlformats.org/presentationml/2006/main">
  <p:tag name="NUM" val="225"/>
</p:tagLst>
</file>

<file path=ppt/tags/tag314.xml><?xml version="1.0" encoding="utf-8"?>
<p:tagLst xmlns:a="http://schemas.openxmlformats.org/drawingml/2006/main" xmlns:r="http://schemas.openxmlformats.org/officeDocument/2006/relationships" xmlns:p="http://schemas.openxmlformats.org/presentationml/2006/main">
  <p:tag name="NUM" val="226"/>
</p:tagLst>
</file>

<file path=ppt/tags/tag315.xml><?xml version="1.0" encoding="utf-8"?>
<p:tagLst xmlns:a="http://schemas.openxmlformats.org/drawingml/2006/main" xmlns:r="http://schemas.openxmlformats.org/officeDocument/2006/relationships" xmlns:p="http://schemas.openxmlformats.org/presentationml/2006/main">
  <p:tag name="NUM" val="227"/>
</p:tagLst>
</file>

<file path=ppt/tags/tag316.xml><?xml version="1.0" encoding="utf-8"?>
<p:tagLst xmlns:a="http://schemas.openxmlformats.org/drawingml/2006/main" xmlns:r="http://schemas.openxmlformats.org/officeDocument/2006/relationships" xmlns:p="http://schemas.openxmlformats.org/presentationml/2006/main">
  <p:tag name="NUM" val="228"/>
</p:tagLst>
</file>

<file path=ppt/tags/tag317.xml><?xml version="1.0" encoding="utf-8"?>
<p:tagLst xmlns:a="http://schemas.openxmlformats.org/drawingml/2006/main" xmlns:r="http://schemas.openxmlformats.org/officeDocument/2006/relationships" xmlns:p="http://schemas.openxmlformats.org/presentationml/2006/main">
  <p:tag name="NUM" val="229"/>
</p:tagLst>
</file>

<file path=ppt/tags/tag318.xml><?xml version="1.0" encoding="utf-8"?>
<p:tagLst xmlns:a="http://schemas.openxmlformats.org/drawingml/2006/main" xmlns:r="http://schemas.openxmlformats.org/officeDocument/2006/relationships" xmlns:p="http://schemas.openxmlformats.org/presentationml/2006/main">
  <p:tag name="NUM" val="230"/>
</p:tagLst>
</file>

<file path=ppt/tags/tag319.xml><?xml version="1.0" encoding="utf-8"?>
<p:tagLst xmlns:a="http://schemas.openxmlformats.org/drawingml/2006/main" xmlns:r="http://schemas.openxmlformats.org/officeDocument/2006/relationships" xmlns:p="http://schemas.openxmlformats.org/presentationml/2006/main">
  <p:tag name="NUM" val="23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20.xml><?xml version="1.0" encoding="utf-8"?>
<p:tagLst xmlns:a="http://schemas.openxmlformats.org/drawingml/2006/main" xmlns:r="http://schemas.openxmlformats.org/officeDocument/2006/relationships" xmlns:p="http://schemas.openxmlformats.org/presentationml/2006/main">
  <p:tag name="NUM" val="232"/>
</p:tagLst>
</file>

<file path=ppt/tags/tag321.xml><?xml version="1.0" encoding="utf-8"?>
<p:tagLst xmlns:a="http://schemas.openxmlformats.org/drawingml/2006/main" xmlns:r="http://schemas.openxmlformats.org/officeDocument/2006/relationships" xmlns:p="http://schemas.openxmlformats.org/presentationml/2006/main">
  <p:tag name="NUM" val="233"/>
</p:tagLst>
</file>

<file path=ppt/tags/tag322.xml><?xml version="1.0" encoding="utf-8"?>
<p:tagLst xmlns:a="http://schemas.openxmlformats.org/drawingml/2006/main" xmlns:r="http://schemas.openxmlformats.org/officeDocument/2006/relationships" xmlns:p="http://schemas.openxmlformats.org/presentationml/2006/main">
  <p:tag name="NUM" val="234"/>
</p:tagLst>
</file>

<file path=ppt/tags/tag323.xml><?xml version="1.0" encoding="utf-8"?>
<p:tagLst xmlns:a="http://schemas.openxmlformats.org/drawingml/2006/main" xmlns:r="http://schemas.openxmlformats.org/officeDocument/2006/relationships" xmlns:p="http://schemas.openxmlformats.org/presentationml/2006/main">
  <p:tag name="NUM" val="235"/>
</p:tagLst>
</file>

<file path=ppt/tags/tag324.xml><?xml version="1.0" encoding="utf-8"?>
<p:tagLst xmlns:a="http://schemas.openxmlformats.org/drawingml/2006/main" xmlns:r="http://schemas.openxmlformats.org/officeDocument/2006/relationships" xmlns:p="http://schemas.openxmlformats.org/presentationml/2006/main">
  <p:tag name="NUM" val="236"/>
</p:tagLst>
</file>

<file path=ppt/tags/tag325.xml><?xml version="1.0" encoding="utf-8"?>
<p:tagLst xmlns:a="http://schemas.openxmlformats.org/drawingml/2006/main" xmlns:r="http://schemas.openxmlformats.org/officeDocument/2006/relationships" xmlns:p="http://schemas.openxmlformats.org/presentationml/2006/main">
  <p:tag name="NUM" val="237"/>
</p:tagLst>
</file>

<file path=ppt/tags/tag326.xml><?xml version="1.0" encoding="utf-8"?>
<p:tagLst xmlns:a="http://schemas.openxmlformats.org/drawingml/2006/main" xmlns:r="http://schemas.openxmlformats.org/officeDocument/2006/relationships" xmlns:p="http://schemas.openxmlformats.org/presentationml/2006/main">
  <p:tag name="NUM" val="238"/>
</p:tagLst>
</file>

<file path=ppt/tags/tag327.xml><?xml version="1.0" encoding="utf-8"?>
<p:tagLst xmlns:a="http://schemas.openxmlformats.org/drawingml/2006/main" xmlns:r="http://schemas.openxmlformats.org/officeDocument/2006/relationships" xmlns:p="http://schemas.openxmlformats.org/presentationml/2006/main">
  <p:tag name="NUM" val="239"/>
</p:tagLst>
</file>

<file path=ppt/tags/tag328.xml><?xml version="1.0" encoding="utf-8"?>
<p:tagLst xmlns:a="http://schemas.openxmlformats.org/drawingml/2006/main" xmlns:r="http://schemas.openxmlformats.org/officeDocument/2006/relationships" xmlns:p="http://schemas.openxmlformats.org/presentationml/2006/main">
  <p:tag name="NUM" val="240"/>
</p:tagLst>
</file>

<file path=ppt/tags/tag329.xml><?xml version="1.0" encoding="utf-8"?>
<p:tagLst xmlns:a="http://schemas.openxmlformats.org/drawingml/2006/main" xmlns:r="http://schemas.openxmlformats.org/officeDocument/2006/relationships" xmlns:p="http://schemas.openxmlformats.org/presentationml/2006/main">
  <p:tag name="NUM" val="241"/>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30.xml><?xml version="1.0" encoding="utf-8"?>
<p:tagLst xmlns:a="http://schemas.openxmlformats.org/drawingml/2006/main" xmlns:r="http://schemas.openxmlformats.org/officeDocument/2006/relationships" xmlns:p="http://schemas.openxmlformats.org/presentationml/2006/main">
  <p:tag name="NUM" val="242"/>
</p:tagLst>
</file>

<file path=ppt/tags/tag331.xml><?xml version="1.0" encoding="utf-8"?>
<p:tagLst xmlns:a="http://schemas.openxmlformats.org/drawingml/2006/main" xmlns:r="http://schemas.openxmlformats.org/officeDocument/2006/relationships" xmlns:p="http://schemas.openxmlformats.org/presentationml/2006/main">
  <p:tag name="NUM" val="243"/>
</p:tagLst>
</file>

<file path=ppt/tags/tag332.xml><?xml version="1.0" encoding="utf-8"?>
<p:tagLst xmlns:a="http://schemas.openxmlformats.org/drawingml/2006/main" xmlns:r="http://schemas.openxmlformats.org/officeDocument/2006/relationships" xmlns:p="http://schemas.openxmlformats.org/presentationml/2006/main">
  <p:tag name="NUM" val="244"/>
</p:tagLst>
</file>

<file path=ppt/tags/tag333.xml><?xml version="1.0" encoding="utf-8"?>
<p:tagLst xmlns:a="http://schemas.openxmlformats.org/drawingml/2006/main" xmlns:r="http://schemas.openxmlformats.org/officeDocument/2006/relationships" xmlns:p="http://schemas.openxmlformats.org/presentationml/2006/main">
  <p:tag name="NUM" val="245"/>
</p:tagLst>
</file>

<file path=ppt/tags/tag334.xml><?xml version="1.0" encoding="utf-8"?>
<p:tagLst xmlns:a="http://schemas.openxmlformats.org/drawingml/2006/main" xmlns:r="http://schemas.openxmlformats.org/officeDocument/2006/relationships" xmlns:p="http://schemas.openxmlformats.org/presentationml/2006/main">
  <p:tag name="NUM" val="246"/>
</p:tagLst>
</file>

<file path=ppt/tags/tag335.xml><?xml version="1.0" encoding="utf-8"?>
<p:tagLst xmlns:a="http://schemas.openxmlformats.org/drawingml/2006/main" xmlns:r="http://schemas.openxmlformats.org/officeDocument/2006/relationships" xmlns:p="http://schemas.openxmlformats.org/presentationml/2006/main">
  <p:tag name="NUM" val="247"/>
</p:tagLst>
</file>

<file path=ppt/tags/tag336.xml><?xml version="1.0" encoding="utf-8"?>
<p:tagLst xmlns:a="http://schemas.openxmlformats.org/drawingml/2006/main" xmlns:r="http://schemas.openxmlformats.org/officeDocument/2006/relationships" xmlns:p="http://schemas.openxmlformats.org/presentationml/2006/main">
  <p:tag name="NUM" val="248"/>
</p:tagLst>
</file>

<file path=ppt/tags/tag337.xml><?xml version="1.0" encoding="utf-8"?>
<p:tagLst xmlns:a="http://schemas.openxmlformats.org/drawingml/2006/main" xmlns:r="http://schemas.openxmlformats.org/officeDocument/2006/relationships" xmlns:p="http://schemas.openxmlformats.org/presentationml/2006/main">
  <p:tag name="NUM" val="249"/>
</p:tagLst>
</file>

<file path=ppt/tags/tag338.xml><?xml version="1.0" encoding="utf-8"?>
<p:tagLst xmlns:a="http://schemas.openxmlformats.org/drawingml/2006/main" xmlns:r="http://schemas.openxmlformats.org/officeDocument/2006/relationships" xmlns:p="http://schemas.openxmlformats.org/presentationml/2006/main">
  <p:tag name="NUM" val="250"/>
</p:tagLst>
</file>

<file path=ppt/tags/tag339.xml><?xml version="1.0" encoding="utf-8"?>
<p:tagLst xmlns:a="http://schemas.openxmlformats.org/drawingml/2006/main" xmlns:r="http://schemas.openxmlformats.org/officeDocument/2006/relationships" xmlns:p="http://schemas.openxmlformats.org/presentationml/2006/main">
  <p:tag name="NUM" val="251"/>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40.xml><?xml version="1.0" encoding="utf-8"?>
<p:tagLst xmlns:a="http://schemas.openxmlformats.org/drawingml/2006/main" xmlns:r="http://schemas.openxmlformats.org/officeDocument/2006/relationships" xmlns:p="http://schemas.openxmlformats.org/presentationml/2006/main">
  <p:tag name="NUM" val="252"/>
</p:tagLst>
</file>

<file path=ppt/tags/tag341.xml><?xml version="1.0" encoding="utf-8"?>
<p:tagLst xmlns:a="http://schemas.openxmlformats.org/drawingml/2006/main" xmlns:r="http://schemas.openxmlformats.org/officeDocument/2006/relationships" xmlns:p="http://schemas.openxmlformats.org/presentationml/2006/main">
  <p:tag name="NUM" val="253"/>
</p:tagLst>
</file>

<file path=ppt/tags/tag342.xml><?xml version="1.0" encoding="utf-8"?>
<p:tagLst xmlns:a="http://schemas.openxmlformats.org/drawingml/2006/main" xmlns:r="http://schemas.openxmlformats.org/officeDocument/2006/relationships" xmlns:p="http://schemas.openxmlformats.org/presentationml/2006/main">
  <p:tag name="NUM" val="254"/>
</p:tagLst>
</file>

<file path=ppt/tags/tag343.xml><?xml version="1.0" encoding="utf-8"?>
<p:tagLst xmlns:a="http://schemas.openxmlformats.org/drawingml/2006/main" xmlns:r="http://schemas.openxmlformats.org/officeDocument/2006/relationships" xmlns:p="http://schemas.openxmlformats.org/presentationml/2006/main">
  <p:tag name="NUM" val="255"/>
</p:tagLst>
</file>

<file path=ppt/tags/tag344.xml><?xml version="1.0" encoding="utf-8"?>
<p:tagLst xmlns:a="http://schemas.openxmlformats.org/drawingml/2006/main" xmlns:r="http://schemas.openxmlformats.org/officeDocument/2006/relationships" xmlns:p="http://schemas.openxmlformats.org/presentationml/2006/main">
  <p:tag name="NUM" val="256"/>
</p:tagLst>
</file>

<file path=ppt/tags/tag345.xml><?xml version="1.0" encoding="utf-8"?>
<p:tagLst xmlns:a="http://schemas.openxmlformats.org/drawingml/2006/main" xmlns:r="http://schemas.openxmlformats.org/officeDocument/2006/relationships" xmlns:p="http://schemas.openxmlformats.org/presentationml/2006/main">
  <p:tag name="NUM" val="257"/>
</p:tagLst>
</file>

<file path=ppt/tags/tag346.xml><?xml version="1.0" encoding="utf-8"?>
<p:tagLst xmlns:a="http://schemas.openxmlformats.org/drawingml/2006/main" xmlns:r="http://schemas.openxmlformats.org/officeDocument/2006/relationships" xmlns:p="http://schemas.openxmlformats.org/presentationml/2006/main">
  <p:tag name="NUM" val="258"/>
</p:tagLst>
</file>

<file path=ppt/tags/tag347.xml><?xml version="1.0" encoding="utf-8"?>
<p:tagLst xmlns:a="http://schemas.openxmlformats.org/drawingml/2006/main" xmlns:r="http://schemas.openxmlformats.org/officeDocument/2006/relationships" xmlns:p="http://schemas.openxmlformats.org/presentationml/2006/main">
  <p:tag name="NUM" val="259"/>
</p:tagLst>
</file>

<file path=ppt/tags/tag348.xml><?xml version="1.0" encoding="utf-8"?>
<p:tagLst xmlns:a="http://schemas.openxmlformats.org/drawingml/2006/main" xmlns:r="http://schemas.openxmlformats.org/officeDocument/2006/relationships" xmlns:p="http://schemas.openxmlformats.org/presentationml/2006/main">
  <p:tag name="NUM" val="260"/>
</p:tagLst>
</file>

<file path=ppt/tags/tag349.xml><?xml version="1.0" encoding="utf-8"?>
<p:tagLst xmlns:a="http://schemas.openxmlformats.org/drawingml/2006/main" xmlns:r="http://schemas.openxmlformats.org/officeDocument/2006/relationships" xmlns:p="http://schemas.openxmlformats.org/presentationml/2006/main">
  <p:tag name="NUM" val="261"/>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50.xml><?xml version="1.0" encoding="utf-8"?>
<p:tagLst xmlns:a="http://schemas.openxmlformats.org/drawingml/2006/main" xmlns:r="http://schemas.openxmlformats.org/officeDocument/2006/relationships" xmlns:p="http://schemas.openxmlformats.org/presentationml/2006/main">
  <p:tag name="NUM" val="262"/>
</p:tagLst>
</file>

<file path=ppt/tags/tag351.xml><?xml version="1.0" encoding="utf-8"?>
<p:tagLst xmlns:a="http://schemas.openxmlformats.org/drawingml/2006/main" xmlns:r="http://schemas.openxmlformats.org/officeDocument/2006/relationships" xmlns:p="http://schemas.openxmlformats.org/presentationml/2006/main">
  <p:tag name="NUM" val="263"/>
</p:tagLst>
</file>

<file path=ppt/tags/tag352.xml><?xml version="1.0" encoding="utf-8"?>
<p:tagLst xmlns:a="http://schemas.openxmlformats.org/drawingml/2006/main" xmlns:r="http://schemas.openxmlformats.org/officeDocument/2006/relationships" xmlns:p="http://schemas.openxmlformats.org/presentationml/2006/main">
  <p:tag name="NUM" val="264"/>
</p:tagLst>
</file>

<file path=ppt/tags/tag353.xml><?xml version="1.0" encoding="utf-8"?>
<p:tagLst xmlns:a="http://schemas.openxmlformats.org/drawingml/2006/main" xmlns:r="http://schemas.openxmlformats.org/officeDocument/2006/relationships" xmlns:p="http://schemas.openxmlformats.org/presentationml/2006/main">
  <p:tag name="NUM" val="265"/>
</p:tagLst>
</file>

<file path=ppt/tags/tag354.xml><?xml version="1.0" encoding="utf-8"?>
<p:tagLst xmlns:a="http://schemas.openxmlformats.org/drawingml/2006/main" xmlns:r="http://schemas.openxmlformats.org/officeDocument/2006/relationships" xmlns:p="http://schemas.openxmlformats.org/presentationml/2006/main">
  <p:tag name="NUM" val="266"/>
</p:tagLst>
</file>

<file path=ppt/tags/tag355.xml><?xml version="1.0" encoding="utf-8"?>
<p:tagLst xmlns:a="http://schemas.openxmlformats.org/drawingml/2006/main" xmlns:r="http://schemas.openxmlformats.org/officeDocument/2006/relationships" xmlns:p="http://schemas.openxmlformats.org/presentationml/2006/main">
  <p:tag name="NUM" val="1"/>
</p:tagLst>
</file>

<file path=ppt/tags/tag356.xml><?xml version="1.0" encoding="utf-8"?>
<p:tagLst xmlns:a="http://schemas.openxmlformats.org/drawingml/2006/main" xmlns:r="http://schemas.openxmlformats.org/officeDocument/2006/relationships" xmlns:p="http://schemas.openxmlformats.org/presentationml/2006/main">
  <p:tag name="NUM" val="2"/>
</p:tagLst>
</file>

<file path=ppt/tags/tag357.xml><?xml version="1.0" encoding="utf-8"?>
<p:tagLst xmlns:a="http://schemas.openxmlformats.org/drawingml/2006/main" xmlns:r="http://schemas.openxmlformats.org/officeDocument/2006/relationships" xmlns:p="http://schemas.openxmlformats.org/presentationml/2006/main">
  <p:tag name="NUM" val="3"/>
</p:tagLst>
</file>

<file path=ppt/tags/tag358.xml><?xml version="1.0" encoding="utf-8"?>
<p:tagLst xmlns:a="http://schemas.openxmlformats.org/drawingml/2006/main" xmlns:r="http://schemas.openxmlformats.org/officeDocument/2006/relationships" xmlns:p="http://schemas.openxmlformats.org/presentationml/2006/main">
  <p:tag name="NUM" val="4"/>
</p:tagLst>
</file>

<file path=ppt/tags/tag359.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60.xml><?xml version="1.0" encoding="utf-8"?>
<p:tagLst xmlns:a="http://schemas.openxmlformats.org/drawingml/2006/main" xmlns:r="http://schemas.openxmlformats.org/officeDocument/2006/relationships" xmlns:p="http://schemas.openxmlformats.org/presentationml/2006/main">
  <p:tag name="NUM" val="2"/>
</p:tagLst>
</file>

<file path=ppt/tags/tag361.xml><?xml version="1.0" encoding="utf-8"?>
<p:tagLst xmlns:a="http://schemas.openxmlformats.org/drawingml/2006/main" xmlns:r="http://schemas.openxmlformats.org/officeDocument/2006/relationships" xmlns:p="http://schemas.openxmlformats.org/presentationml/2006/main">
  <p:tag name="NUM" val="3"/>
</p:tagLst>
</file>

<file path=ppt/tags/tag362.xml><?xml version="1.0" encoding="utf-8"?>
<p:tagLst xmlns:a="http://schemas.openxmlformats.org/drawingml/2006/main" xmlns:r="http://schemas.openxmlformats.org/officeDocument/2006/relationships" xmlns:p="http://schemas.openxmlformats.org/presentationml/2006/main">
  <p:tag name="NUM" val="4"/>
</p:tagLst>
</file>

<file path=ppt/tags/tag363.xml><?xml version="1.0" encoding="utf-8"?>
<p:tagLst xmlns:a="http://schemas.openxmlformats.org/drawingml/2006/main" xmlns:r="http://schemas.openxmlformats.org/officeDocument/2006/relationships" xmlns:p="http://schemas.openxmlformats.org/presentationml/2006/main">
  <p:tag name="NUM" val="1"/>
</p:tagLst>
</file>

<file path=ppt/tags/tag364.xml><?xml version="1.0" encoding="utf-8"?>
<p:tagLst xmlns:a="http://schemas.openxmlformats.org/drawingml/2006/main" xmlns:r="http://schemas.openxmlformats.org/officeDocument/2006/relationships" xmlns:p="http://schemas.openxmlformats.org/presentationml/2006/main">
  <p:tag name="NUM" val="2"/>
</p:tagLst>
</file>

<file path=ppt/tags/tag365.xml><?xml version="1.0" encoding="utf-8"?>
<p:tagLst xmlns:a="http://schemas.openxmlformats.org/drawingml/2006/main" xmlns:r="http://schemas.openxmlformats.org/officeDocument/2006/relationships" xmlns:p="http://schemas.openxmlformats.org/presentationml/2006/main">
  <p:tag name="NUM" val="3"/>
</p:tagLst>
</file>

<file path=ppt/tags/tag366.xml><?xml version="1.0" encoding="utf-8"?>
<p:tagLst xmlns:a="http://schemas.openxmlformats.org/drawingml/2006/main" xmlns:r="http://schemas.openxmlformats.org/officeDocument/2006/relationships" xmlns:p="http://schemas.openxmlformats.org/presentationml/2006/main">
  <p:tag name="NUM" val="4"/>
</p:tagLst>
</file>

<file path=ppt/tags/tag367.xml><?xml version="1.0" encoding="utf-8"?>
<p:tagLst xmlns:a="http://schemas.openxmlformats.org/drawingml/2006/main" xmlns:r="http://schemas.openxmlformats.org/officeDocument/2006/relationships" xmlns:p="http://schemas.openxmlformats.org/presentationml/2006/main">
  <p:tag name="NUM" val="1"/>
</p:tagLst>
</file>

<file path=ppt/tags/tag368.xml><?xml version="1.0" encoding="utf-8"?>
<p:tagLst xmlns:a="http://schemas.openxmlformats.org/drawingml/2006/main" xmlns:r="http://schemas.openxmlformats.org/officeDocument/2006/relationships" xmlns:p="http://schemas.openxmlformats.org/presentationml/2006/main">
  <p:tag name="NUM" val="2"/>
</p:tagLst>
</file>

<file path=ppt/tags/tag369.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70.xml><?xml version="1.0" encoding="utf-8"?>
<p:tagLst xmlns:a="http://schemas.openxmlformats.org/drawingml/2006/main" xmlns:r="http://schemas.openxmlformats.org/officeDocument/2006/relationships" xmlns:p="http://schemas.openxmlformats.org/presentationml/2006/main">
  <p:tag name="NUM" val="4"/>
</p:tagLst>
</file>

<file path=ppt/tags/tag371.xml><?xml version="1.0" encoding="utf-8"?>
<p:tagLst xmlns:a="http://schemas.openxmlformats.org/drawingml/2006/main" xmlns:r="http://schemas.openxmlformats.org/officeDocument/2006/relationships" xmlns:p="http://schemas.openxmlformats.org/presentationml/2006/main">
  <p:tag name="NUM" val="5"/>
</p:tagLst>
</file>

<file path=ppt/tags/tag372.xml><?xml version="1.0" encoding="utf-8"?>
<p:tagLst xmlns:a="http://schemas.openxmlformats.org/drawingml/2006/main" xmlns:r="http://schemas.openxmlformats.org/officeDocument/2006/relationships" xmlns:p="http://schemas.openxmlformats.org/presentationml/2006/main">
  <p:tag name="NUM" val="6"/>
</p:tagLst>
</file>

<file path=ppt/tags/tag373.xml><?xml version="1.0" encoding="utf-8"?>
<p:tagLst xmlns:a="http://schemas.openxmlformats.org/drawingml/2006/main" xmlns:r="http://schemas.openxmlformats.org/officeDocument/2006/relationships" xmlns:p="http://schemas.openxmlformats.org/presentationml/2006/main">
  <p:tag name="NUM" val="1"/>
</p:tagLst>
</file>

<file path=ppt/tags/tag374.xml><?xml version="1.0" encoding="utf-8"?>
<p:tagLst xmlns:a="http://schemas.openxmlformats.org/drawingml/2006/main" xmlns:r="http://schemas.openxmlformats.org/officeDocument/2006/relationships" xmlns:p="http://schemas.openxmlformats.org/presentationml/2006/main">
  <p:tag name="NUM" val="2"/>
</p:tagLst>
</file>

<file path=ppt/tags/tag375.xml><?xml version="1.0" encoding="utf-8"?>
<p:tagLst xmlns:a="http://schemas.openxmlformats.org/drawingml/2006/main" xmlns:r="http://schemas.openxmlformats.org/officeDocument/2006/relationships" xmlns:p="http://schemas.openxmlformats.org/presentationml/2006/main">
  <p:tag name="NUM" val="3"/>
</p:tagLst>
</file>

<file path=ppt/tags/tag376.xml><?xml version="1.0" encoding="utf-8"?>
<p:tagLst xmlns:a="http://schemas.openxmlformats.org/drawingml/2006/main" xmlns:r="http://schemas.openxmlformats.org/officeDocument/2006/relationships" xmlns:p="http://schemas.openxmlformats.org/presentationml/2006/main">
  <p:tag name="NUM" val="4"/>
</p:tagLst>
</file>

<file path=ppt/tags/tag377.xml><?xml version="1.0" encoding="utf-8"?>
<p:tagLst xmlns:a="http://schemas.openxmlformats.org/drawingml/2006/main" xmlns:r="http://schemas.openxmlformats.org/officeDocument/2006/relationships" xmlns:p="http://schemas.openxmlformats.org/presentationml/2006/main">
  <p:tag name="NUM" val="1"/>
</p:tagLst>
</file>

<file path=ppt/tags/tag378.xml><?xml version="1.0" encoding="utf-8"?>
<p:tagLst xmlns:a="http://schemas.openxmlformats.org/drawingml/2006/main" xmlns:r="http://schemas.openxmlformats.org/officeDocument/2006/relationships" xmlns:p="http://schemas.openxmlformats.org/presentationml/2006/main">
  <p:tag name="NUM" val="2"/>
</p:tagLst>
</file>

<file path=ppt/tags/tag379.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80.xml><?xml version="1.0" encoding="utf-8"?>
<p:tagLst xmlns:a="http://schemas.openxmlformats.org/drawingml/2006/main" xmlns:r="http://schemas.openxmlformats.org/officeDocument/2006/relationships" xmlns:p="http://schemas.openxmlformats.org/presentationml/2006/main">
  <p:tag name="NUM" val="4"/>
</p:tagLst>
</file>

<file path=ppt/tags/tag381.xml><?xml version="1.0" encoding="utf-8"?>
<p:tagLst xmlns:a="http://schemas.openxmlformats.org/drawingml/2006/main" xmlns:r="http://schemas.openxmlformats.org/officeDocument/2006/relationships" xmlns:p="http://schemas.openxmlformats.org/presentationml/2006/main">
  <p:tag name="NUM" val="5"/>
</p:tagLst>
</file>

<file path=ppt/tags/tag382.xml><?xml version="1.0" encoding="utf-8"?>
<p:tagLst xmlns:a="http://schemas.openxmlformats.org/drawingml/2006/main" xmlns:r="http://schemas.openxmlformats.org/officeDocument/2006/relationships" xmlns:p="http://schemas.openxmlformats.org/presentationml/2006/main">
  <p:tag name="NUM" val="6"/>
</p:tagLst>
</file>

<file path=ppt/tags/tag383.xml><?xml version="1.0" encoding="utf-8"?>
<p:tagLst xmlns:a="http://schemas.openxmlformats.org/drawingml/2006/main" xmlns:r="http://schemas.openxmlformats.org/officeDocument/2006/relationships" xmlns:p="http://schemas.openxmlformats.org/presentationml/2006/main">
  <p:tag name="NUM" val="7"/>
</p:tagLst>
</file>

<file path=ppt/tags/tag384.xml><?xml version="1.0" encoding="utf-8"?>
<p:tagLst xmlns:a="http://schemas.openxmlformats.org/drawingml/2006/main" xmlns:r="http://schemas.openxmlformats.org/officeDocument/2006/relationships" xmlns:p="http://schemas.openxmlformats.org/presentationml/2006/main">
  <p:tag name="NUM" val="8"/>
</p:tagLst>
</file>

<file path=ppt/tags/tag385.xml><?xml version="1.0" encoding="utf-8"?>
<p:tagLst xmlns:a="http://schemas.openxmlformats.org/drawingml/2006/main" xmlns:r="http://schemas.openxmlformats.org/officeDocument/2006/relationships" xmlns:p="http://schemas.openxmlformats.org/presentationml/2006/main">
  <p:tag name="NUM" val="9"/>
</p:tagLst>
</file>

<file path=ppt/tags/tag386.xml><?xml version="1.0" encoding="utf-8"?>
<p:tagLst xmlns:a="http://schemas.openxmlformats.org/drawingml/2006/main" xmlns:r="http://schemas.openxmlformats.org/officeDocument/2006/relationships" xmlns:p="http://schemas.openxmlformats.org/presentationml/2006/main">
  <p:tag name="NUM" val="10"/>
</p:tagLst>
</file>

<file path=ppt/tags/tag387.xml><?xml version="1.0" encoding="utf-8"?>
<p:tagLst xmlns:a="http://schemas.openxmlformats.org/drawingml/2006/main" xmlns:r="http://schemas.openxmlformats.org/officeDocument/2006/relationships" xmlns:p="http://schemas.openxmlformats.org/presentationml/2006/main">
  <p:tag name="NUM" val="11"/>
</p:tagLst>
</file>

<file path=ppt/tags/tag388.xml><?xml version="1.0" encoding="utf-8"?>
<p:tagLst xmlns:a="http://schemas.openxmlformats.org/drawingml/2006/main" xmlns:r="http://schemas.openxmlformats.org/officeDocument/2006/relationships" xmlns:p="http://schemas.openxmlformats.org/presentationml/2006/main">
  <p:tag name="NUM" val="12"/>
</p:tagLst>
</file>

<file path=ppt/tags/tag389.xml><?xml version="1.0" encoding="utf-8"?>
<p:tagLst xmlns:a="http://schemas.openxmlformats.org/drawingml/2006/main" xmlns:r="http://schemas.openxmlformats.org/officeDocument/2006/relationships" xmlns:p="http://schemas.openxmlformats.org/presentationml/2006/main">
  <p:tag name="NUM" val="1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390.xml><?xml version="1.0" encoding="utf-8"?>
<p:tagLst xmlns:a="http://schemas.openxmlformats.org/drawingml/2006/main" xmlns:r="http://schemas.openxmlformats.org/officeDocument/2006/relationships" xmlns:p="http://schemas.openxmlformats.org/presentationml/2006/main">
  <p:tag name="NUM" val="14"/>
</p:tagLst>
</file>

<file path=ppt/tags/tag391.xml><?xml version="1.0" encoding="utf-8"?>
<p:tagLst xmlns:a="http://schemas.openxmlformats.org/drawingml/2006/main" xmlns:r="http://schemas.openxmlformats.org/officeDocument/2006/relationships" xmlns:p="http://schemas.openxmlformats.org/presentationml/2006/main">
  <p:tag name="NUM" val="15"/>
</p:tagLst>
</file>

<file path=ppt/tags/tag392.xml><?xml version="1.0" encoding="utf-8"?>
<p:tagLst xmlns:a="http://schemas.openxmlformats.org/drawingml/2006/main" xmlns:r="http://schemas.openxmlformats.org/officeDocument/2006/relationships" xmlns:p="http://schemas.openxmlformats.org/presentationml/2006/main">
  <p:tag name="NUM" val="16"/>
</p:tagLst>
</file>

<file path=ppt/tags/tag393.xml><?xml version="1.0" encoding="utf-8"?>
<p:tagLst xmlns:a="http://schemas.openxmlformats.org/drawingml/2006/main" xmlns:r="http://schemas.openxmlformats.org/officeDocument/2006/relationships" xmlns:p="http://schemas.openxmlformats.org/presentationml/2006/main">
  <p:tag name="NUM" val="17"/>
</p:tagLst>
</file>

<file path=ppt/tags/tag394.xml><?xml version="1.0" encoding="utf-8"?>
<p:tagLst xmlns:a="http://schemas.openxmlformats.org/drawingml/2006/main" xmlns:r="http://schemas.openxmlformats.org/officeDocument/2006/relationships" xmlns:p="http://schemas.openxmlformats.org/presentationml/2006/main">
  <p:tag name="NUM" val="18"/>
</p:tagLst>
</file>

<file path=ppt/tags/tag395.xml><?xml version="1.0" encoding="utf-8"?>
<p:tagLst xmlns:a="http://schemas.openxmlformats.org/drawingml/2006/main" xmlns:r="http://schemas.openxmlformats.org/officeDocument/2006/relationships" xmlns:p="http://schemas.openxmlformats.org/presentationml/2006/main">
  <p:tag name="NUM" val="19"/>
</p:tagLst>
</file>

<file path=ppt/tags/tag396.xml><?xml version="1.0" encoding="utf-8"?>
<p:tagLst xmlns:a="http://schemas.openxmlformats.org/drawingml/2006/main" xmlns:r="http://schemas.openxmlformats.org/officeDocument/2006/relationships" xmlns:p="http://schemas.openxmlformats.org/presentationml/2006/main">
  <p:tag name="NUM" val="20"/>
</p:tagLst>
</file>

<file path=ppt/tags/tag397.xml><?xml version="1.0" encoding="utf-8"?>
<p:tagLst xmlns:a="http://schemas.openxmlformats.org/drawingml/2006/main" xmlns:r="http://schemas.openxmlformats.org/officeDocument/2006/relationships" xmlns:p="http://schemas.openxmlformats.org/presentationml/2006/main">
  <p:tag name="NUM" val="21"/>
</p:tagLst>
</file>

<file path=ppt/tags/tag398.xml><?xml version="1.0" encoding="utf-8"?>
<p:tagLst xmlns:a="http://schemas.openxmlformats.org/drawingml/2006/main" xmlns:r="http://schemas.openxmlformats.org/officeDocument/2006/relationships" xmlns:p="http://schemas.openxmlformats.org/presentationml/2006/main">
  <p:tag name="NUM" val="22"/>
</p:tagLst>
</file>

<file path=ppt/tags/tag399.xml><?xml version="1.0" encoding="utf-8"?>
<p:tagLst xmlns:a="http://schemas.openxmlformats.org/drawingml/2006/main" xmlns:r="http://schemas.openxmlformats.org/officeDocument/2006/relationships" xmlns:p="http://schemas.openxmlformats.org/presentationml/2006/main">
  <p:tag name="NUM" val="23"/>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00.xml><?xml version="1.0" encoding="utf-8"?>
<p:tagLst xmlns:a="http://schemas.openxmlformats.org/drawingml/2006/main" xmlns:r="http://schemas.openxmlformats.org/officeDocument/2006/relationships" xmlns:p="http://schemas.openxmlformats.org/presentationml/2006/main">
  <p:tag name="NUM" val="24"/>
</p:tagLst>
</file>

<file path=ppt/tags/tag401.xml><?xml version="1.0" encoding="utf-8"?>
<p:tagLst xmlns:a="http://schemas.openxmlformats.org/drawingml/2006/main" xmlns:r="http://schemas.openxmlformats.org/officeDocument/2006/relationships" xmlns:p="http://schemas.openxmlformats.org/presentationml/2006/main">
  <p:tag name="NUM" val="25"/>
</p:tagLst>
</file>

<file path=ppt/tags/tag402.xml><?xml version="1.0" encoding="utf-8"?>
<p:tagLst xmlns:a="http://schemas.openxmlformats.org/drawingml/2006/main" xmlns:r="http://schemas.openxmlformats.org/officeDocument/2006/relationships" xmlns:p="http://schemas.openxmlformats.org/presentationml/2006/main">
  <p:tag name="NUM" val="26"/>
</p:tagLst>
</file>

<file path=ppt/tags/tag403.xml><?xml version="1.0" encoding="utf-8"?>
<p:tagLst xmlns:a="http://schemas.openxmlformats.org/drawingml/2006/main" xmlns:r="http://schemas.openxmlformats.org/officeDocument/2006/relationships" xmlns:p="http://schemas.openxmlformats.org/presentationml/2006/main">
  <p:tag name="NUM" val="27"/>
</p:tagLst>
</file>

<file path=ppt/tags/tag404.xml><?xml version="1.0" encoding="utf-8"?>
<p:tagLst xmlns:a="http://schemas.openxmlformats.org/drawingml/2006/main" xmlns:r="http://schemas.openxmlformats.org/officeDocument/2006/relationships" xmlns:p="http://schemas.openxmlformats.org/presentationml/2006/main">
  <p:tag name="NUM" val="28"/>
</p:tagLst>
</file>

<file path=ppt/tags/tag405.xml><?xml version="1.0" encoding="utf-8"?>
<p:tagLst xmlns:a="http://schemas.openxmlformats.org/drawingml/2006/main" xmlns:r="http://schemas.openxmlformats.org/officeDocument/2006/relationships" xmlns:p="http://schemas.openxmlformats.org/presentationml/2006/main">
  <p:tag name="NUM" val="29"/>
</p:tagLst>
</file>

<file path=ppt/tags/tag406.xml><?xml version="1.0" encoding="utf-8"?>
<p:tagLst xmlns:a="http://schemas.openxmlformats.org/drawingml/2006/main" xmlns:r="http://schemas.openxmlformats.org/officeDocument/2006/relationships" xmlns:p="http://schemas.openxmlformats.org/presentationml/2006/main">
  <p:tag name="NUM" val="30"/>
</p:tagLst>
</file>

<file path=ppt/tags/tag407.xml><?xml version="1.0" encoding="utf-8"?>
<p:tagLst xmlns:a="http://schemas.openxmlformats.org/drawingml/2006/main" xmlns:r="http://schemas.openxmlformats.org/officeDocument/2006/relationships" xmlns:p="http://schemas.openxmlformats.org/presentationml/2006/main">
  <p:tag name="NUM" val="31"/>
</p:tagLst>
</file>

<file path=ppt/tags/tag408.xml><?xml version="1.0" encoding="utf-8"?>
<p:tagLst xmlns:a="http://schemas.openxmlformats.org/drawingml/2006/main" xmlns:r="http://schemas.openxmlformats.org/officeDocument/2006/relationships" xmlns:p="http://schemas.openxmlformats.org/presentationml/2006/main">
  <p:tag name="NUM" val="1"/>
</p:tagLst>
</file>

<file path=ppt/tags/tag409.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10.xml><?xml version="1.0" encoding="utf-8"?>
<p:tagLst xmlns:a="http://schemas.openxmlformats.org/drawingml/2006/main" xmlns:r="http://schemas.openxmlformats.org/officeDocument/2006/relationships" xmlns:p="http://schemas.openxmlformats.org/presentationml/2006/main">
  <p:tag name="NUM" val="3"/>
</p:tagLst>
</file>

<file path=ppt/tags/tag411.xml><?xml version="1.0" encoding="utf-8"?>
<p:tagLst xmlns:a="http://schemas.openxmlformats.org/drawingml/2006/main" xmlns:r="http://schemas.openxmlformats.org/officeDocument/2006/relationships" xmlns:p="http://schemas.openxmlformats.org/presentationml/2006/main">
  <p:tag name="NUM" val="4"/>
</p:tagLst>
</file>

<file path=ppt/tags/tag412.xml><?xml version="1.0" encoding="utf-8"?>
<p:tagLst xmlns:a="http://schemas.openxmlformats.org/drawingml/2006/main" xmlns:r="http://schemas.openxmlformats.org/officeDocument/2006/relationships" xmlns:p="http://schemas.openxmlformats.org/presentationml/2006/main">
  <p:tag name="NUM" val="5"/>
</p:tagLst>
</file>

<file path=ppt/tags/tag413.xml><?xml version="1.0" encoding="utf-8"?>
<p:tagLst xmlns:a="http://schemas.openxmlformats.org/drawingml/2006/main" xmlns:r="http://schemas.openxmlformats.org/officeDocument/2006/relationships" xmlns:p="http://schemas.openxmlformats.org/presentationml/2006/main">
  <p:tag name="NUM" val="6"/>
</p:tagLst>
</file>

<file path=ppt/tags/tag414.xml><?xml version="1.0" encoding="utf-8"?>
<p:tagLst xmlns:a="http://schemas.openxmlformats.org/drawingml/2006/main" xmlns:r="http://schemas.openxmlformats.org/officeDocument/2006/relationships" xmlns:p="http://schemas.openxmlformats.org/presentationml/2006/main">
  <p:tag name="NUM" val="7"/>
</p:tagLst>
</file>

<file path=ppt/tags/tag415.xml><?xml version="1.0" encoding="utf-8"?>
<p:tagLst xmlns:a="http://schemas.openxmlformats.org/drawingml/2006/main" xmlns:r="http://schemas.openxmlformats.org/officeDocument/2006/relationships" xmlns:p="http://schemas.openxmlformats.org/presentationml/2006/main">
  <p:tag name="NUM" val="8"/>
</p:tagLst>
</file>

<file path=ppt/tags/tag416.xml><?xml version="1.0" encoding="utf-8"?>
<p:tagLst xmlns:a="http://schemas.openxmlformats.org/drawingml/2006/main" xmlns:r="http://schemas.openxmlformats.org/officeDocument/2006/relationships" xmlns:p="http://schemas.openxmlformats.org/presentationml/2006/main">
  <p:tag name="NUM" val="9"/>
</p:tagLst>
</file>

<file path=ppt/tags/tag417.xml><?xml version="1.0" encoding="utf-8"?>
<p:tagLst xmlns:a="http://schemas.openxmlformats.org/drawingml/2006/main" xmlns:r="http://schemas.openxmlformats.org/officeDocument/2006/relationships" xmlns:p="http://schemas.openxmlformats.org/presentationml/2006/main">
  <p:tag name="NUM" val="10"/>
</p:tagLst>
</file>

<file path=ppt/tags/tag418.xml><?xml version="1.0" encoding="utf-8"?>
<p:tagLst xmlns:a="http://schemas.openxmlformats.org/drawingml/2006/main" xmlns:r="http://schemas.openxmlformats.org/officeDocument/2006/relationships" xmlns:p="http://schemas.openxmlformats.org/presentationml/2006/main">
  <p:tag name="NUM" val="1"/>
</p:tagLst>
</file>

<file path=ppt/tags/tag419.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4"/>
</p:tagLst>
</file>

<file path=ppt/tags/tag420.xml><?xml version="1.0" encoding="utf-8"?>
<p:tagLst xmlns:a="http://schemas.openxmlformats.org/drawingml/2006/main" xmlns:r="http://schemas.openxmlformats.org/officeDocument/2006/relationships" xmlns:p="http://schemas.openxmlformats.org/presentationml/2006/main">
  <p:tag name="NUM" val="3"/>
</p:tagLst>
</file>

<file path=ppt/tags/tag421.xml><?xml version="1.0" encoding="utf-8"?>
<p:tagLst xmlns:a="http://schemas.openxmlformats.org/drawingml/2006/main" xmlns:r="http://schemas.openxmlformats.org/officeDocument/2006/relationships" xmlns:p="http://schemas.openxmlformats.org/presentationml/2006/main">
  <p:tag name="NUM" val="4"/>
</p:tagLst>
</file>

<file path=ppt/tags/tag422.xml><?xml version="1.0" encoding="utf-8"?>
<p:tagLst xmlns:a="http://schemas.openxmlformats.org/drawingml/2006/main" xmlns:r="http://schemas.openxmlformats.org/officeDocument/2006/relationships" xmlns:p="http://schemas.openxmlformats.org/presentationml/2006/main">
  <p:tag name="NUM" val="1"/>
</p:tagLst>
</file>

<file path=ppt/tags/tag423.xml><?xml version="1.0" encoding="utf-8"?>
<p:tagLst xmlns:a="http://schemas.openxmlformats.org/drawingml/2006/main" xmlns:r="http://schemas.openxmlformats.org/officeDocument/2006/relationships" xmlns:p="http://schemas.openxmlformats.org/presentationml/2006/main">
  <p:tag name="NUM" val="2"/>
</p:tagLst>
</file>

<file path=ppt/tags/tag424.xml><?xml version="1.0" encoding="utf-8"?>
<p:tagLst xmlns:a="http://schemas.openxmlformats.org/drawingml/2006/main" xmlns:r="http://schemas.openxmlformats.org/officeDocument/2006/relationships" xmlns:p="http://schemas.openxmlformats.org/presentationml/2006/main">
  <p:tag name="NUM" val="3"/>
</p:tagLst>
</file>

<file path=ppt/tags/tag425.xml><?xml version="1.0" encoding="utf-8"?>
<p:tagLst xmlns:a="http://schemas.openxmlformats.org/drawingml/2006/main" xmlns:r="http://schemas.openxmlformats.org/officeDocument/2006/relationships" xmlns:p="http://schemas.openxmlformats.org/presentationml/2006/main">
  <p:tag name="NUM" val="4"/>
</p:tagLst>
</file>

<file path=ppt/tags/tag426.xml><?xml version="1.0" encoding="utf-8"?>
<p:tagLst xmlns:a="http://schemas.openxmlformats.org/drawingml/2006/main" xmlns:r="http://schemas.openxmlformats.org/officeDocument/2006/relationships" xmlns:p="http://schemas.openxmlformats.org/presentationml/2006/main">
  <p:tag name="NUM" val="1"/>
</p:tagLst>
</file>

<file path=ppt/tags/tag427.xml><?xml version="1.0" encoding="utf-8"?>
<p:tagLst xmlns:a="http://schemas.openxmlformats.org/drawingml/2006/main" xmlns:r="http://schemas.openxmlformats.org/officeDocument/2006/relationships" xmlns:p="http://schemas.openxmlformats.org/presentationml/2006/main">
  <p:tag name="NUM" val="2"/>
</p:tagLst>
</file>

<file path=ppt/tags/tag428.xml><?xml version="1.0" encoding="utf-8"?>
<p:tagLst xmlns:a="http://schemas.openxmlformats.org/drawingml/2006/main" xmlns:r="http://schemas.openxmlformats.org/officeDocument/2006/relationships" xmlns:p="http://schemas.openxmlformats.org/presentationml/2006/main">
  <p:tag name="NUM" val="3"/>
</p:tagLst>
</file>

<file path=ppt/tags/tag429.xml><?xml version="1.0" encoding="utf-8"?>
<p:tagLst xmlns:a="http://schemas.openxmlformats.org/drawingml/2006/main" xmlns:r="http://schemas.openxmlformats.org/officeDocument/2006/relationships" xmlns:p="http://schemas.openxmlformats.org/presentationml/2006/main">
  <p:tag name="NUM" val="4"/>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5"/>
</p:tagLst>
</file>

<file path=ppt/tags/tag48.xml><?xml version="1.0" encoding="utf-8"?>
<p:tagLst xmlns:a="http://schemas.openxmlformats.org/drawingml/2006/main" xmlns:r="http://schemas.openxmlformats.org/officeDocument/2006/relationships" xmlns:p="http://schemas.openxmlformats.org/presentationml/2006/main">
  <p:tag name="NUM" val="6"/>
</p:tagLst>
</file>

<file path=ppt/tags/tag49.xml><?xml version="1.0" encoding="utf-8"?>
<p:tagLst xmlns:a="http://schemas.openxmlformats.org/drawingml/2006/main" xmlns:r="http://schemas.openxmlformats.org/officeDocument/2006/relationships" xmlns:p="http://schemas.openxmlformats.org/presentationml/2006/main">
  <p:tag name="NUM" val="7"/>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8"/>
</p:tagLst>
</file>

<file path=ppt/tags/tag51.xml><?xml version="1.0" encoding="utf-8"?>
<p:tagLst xmlns:a="http://schemas.openxmlformats.org/drawingml/2006/main" xmlns:r="http://schemas.openxmlformats.org/officeDocument/2006/relationships" xmlns:p="http://schemas.openxmlformats.org/presentationml/2006/main">
  <p:tag name="NUM" val="9"/>
</p:tagLst>
</file>

<file path=ppt/tags/tag52.xml><?xml version="1.0" encoding="utf-8"?>
<p:tagLst xmlns:a="http://schemas.openxmlformats.org/drawingml/2006/main" xmlns:r="http://schemas.openxmlformats.org/officeDocument/2006/relationships" xmlns:p="http://schemas.openxmlformats.org/presentationml/2006/main">
  <p:tag name="NUM" val="10"/>
</p:tagLst>
</file>

<file path=ppt/tags/tag53.xml><?xml version="1.0" encoding="utf-8"?>
<p:tagLst xmlns:a="http://schemas.openxmlformats.org/drawingml/2006/main" xmlns:r="http://schemas.openxmlformats.org/officeDocument/2006/relationships" xmlns:p="http://schemas.openxmlformats.org/presentationml/2006/main">
  <p:tag name="NUM" val="11"/>
</p:tagLst>
</file>

<file path=ppt/tags/tag54.xml><?xml version="1.0" encoding="utf-8"?>
<p:tagLst xmlns:a="http://schemas.openxmlformats.org/drawingml/2006/main" xmlns:r="http://schemas.openxmlformats.org/officeDocument/2006/relationships" xmlns:p="http://schemas.openxmlformats.org/presentationml/2006/main">
  <p:tag name="NUM" val="12"/>
</p:tagLst>
</file>

<file path=ppt/tags/tag55.xml><?xml version="1.0" encoding="utf-8"?>
<p:tagLst xmlns:a="http://schemas.openxmlformats.org/drawingml/2006/main" xmlns:r="http://schemas.openxmlformats.org/officeDocument/2006/relationships" xmlns:p="http://schemas.openxmlformats.org/presentationml/2006/main">
  <p:tag name="NUM" val="13"/>
</p:tagLst>
</file>

<file path=ppt/tags/tag56.xml><?xml version="1.0" encoding="utf-8"?>
<p:tagLst xmlns:a="http://schemas.openxmlformats.org/drawingml/2006/main" xmlns:r="http://schemas.openxmlformats.org/officeDocument/2006/relationships" xmlns:p="http://schemas.openxmlformats.org/presentationml/2006/main">
  <p:tag name="NUM" val="14"/>
</p:tagLst>
</file>

<file path=ppt/tags/tag57.xml><?xml version="1.0" encoding="utf-8"?>
<p:tagLst xmlns:a="http://schemas.openxmlformats.org/drawingml/2006/main" xmlns:r="http://schemas.openxmlformats.org/officeDocument/2006/relationships" xmlns:p="http://schemas.openxmlformats.org/presentationml/2006/main">
  <p:tag name="NUM" val="15"/>
</p:tagLst>
</file>

<file path=ppt/tags/tag58.xml><?xml version="1.0" encoding="utf-8"?>
<p:tagLst xmlns:a="http://schemas.openxmlformats.org/drawingml/2006/main" xmlns:r="http://schemas.openxmlformats.org/officeDocument/2006/relationships" xmlns:p="http://schemas.openxmlformats.org/presentationml/2006/main">
  <p:tag name="NUM" val="16"/>
</p:tagLst>
</file>

<file path=ppt/tags/tag59.xml><?xml version="1.0" encoding="utf-8"?>
<p:tagLst xmlns:a="http://schemas.openxmlformats.org/drawingml/2006/main" xmlns:r="http://schemas.openxmlformats.org/officeDocument/2006/relationships" xmlns:p="http://schemas.openxmlformats.org/presentationml/2006/main">
  <p:tag name="NUM" val="17"/>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60.xml><?xml version="1.0" encoding="utf-8"?>
<p:tagLst xmlns:a="http://schemas.openxmlformats.org/drawingml/2006/main" xmlns:r="http://schemas.openxmlformats.org/officeDocument/2006/relationships" xmlns:p="http://schemas.openxmlformats.org/presentationml/2006/main">
  <p:tag name="NUM" val="18"/>
</p:tagLst>
</file>

<file path=ppt/tags/tag61.xml><?xml version="1.0" encoding="utf-8"?>
<p:tagLst xmlns:a="http://schemas.openxmlformats.org/drawingml/2006/main" xmlns:r="http://schemas.openxmlformats.org/officeDocument/2006/relationships" xmlns:p="http://schemas.openxmlformats.org/presentationml/2006/main">
  <p:tag name="NUM" val="19"/>
</p:tagLst>
</file>

<file path=ppt/tags/tag62.xml><?xml version="1.0" encoding="utf-8"?>
<p:tagLst xmlns:a="http://schemas.openxmlformats.org/drawingml/2006/main" xmlns:r="http://schemas.openxmlformats.org/officeDocument/2006/relationships" xmlns:p="http://schemas.openxmlformats.org/presentationml/2006/main">
  <p:tag name="NUM" val="20"/>
</p:tagLst>
</file>

<file path=ppt/tags/tag63.xml><?xml version="1.0" encoding="utf-8"?>
<p:tagLst xmlns:a="http://schemas.openxmlformats.org/drawingml/2006/main" xmlns:r="http://schemas.openxmlformats.org/officeDocument/2006/relationships" xmlns:p="http://schemas.openxmlformats.org/presentationml/2006/main">
  <p:tag name="NUM" val="21"/>
</p:tagLst>
</file>

<file path=ppt/tags/tag64.xml><?xml version="1.0" encoding="utf-8"?>
<p:tagLst xmlns:a="http://schemas.openxmlformats.org/drawingml/2006/main" xmlns:r="http://schemas.openxmlformats.org/officeDocument/2006/relationships" xmlns:p="http://schemas.openxmlformats.org/presentationml/2006/main">
  <p:tag name="NUM" val="22"/>
</p:tagLst>
</file>

<file path=ppt/tags/tag65.xml><?xml version="1.0" encoding="utf-8"?>
<p:tagLst xmlns:a="http://schemas.openxmlformats.org/drawingml/2006/main" xmlns:r="http://schemas.openxmlformats.org/officeDocument/2006/relationships" xmlns:p="http://schemas.openxmlformats.org/presentationml/2006/main">
  <p:tag name="NUM" val="23"/>
</p:tagLst>
</file>

<file path=ppt/tags/tag66.xml><?xml version="1.0" encoding="utf-8"?>
<p:tagLst xmlns:a="http://schemas.openxmlformats.org/drawingml/2006/main" xmlns:r="http://schemas.openxmlformats.org/officeDocument/2006/relationships" xmlns:p="http://schemas.openxmlformats.org/presentationml/2006/main">
  <p:tag name="NUM" val="24"/>
</p:tagLst>
</file>

<file path=ppt/tags/tag67.xml><?xml version="1.0" encoding="utf-8"?>
<p:tagLst xmlns:a="http://schemas.openxmlformats.org/drawingml/2006/main" xmlns:r="http://schemas.openxmlformats.org/officeDocument/2006/relationships" xmlns:p="http://schemas.openxmlformats.org/presentationml/2006/main">
  <p:tag name="NUM" val="25"/>
</p:tagLst>
</file>

<file path=ppt/tags/tag68.xml><?xml version="1.0" encoding="utf-8"?>
<p:tagLst xmlns:a="http://schemas.openxmlformats.org/drawingml/2006/main" xmlns:r="http://schemas.openxmlformats.org/officeDocument/2006/relationships" xmlns:p="http://schemas.openxmlformats.org/presentationml/2006/main">
  <p:tag name="NUM" val="26"/>
</p:tagLst>
</file>

<file path=ppt/tags/tag69.xml><?xml version="1.0" encoding="utf-8"?>
<p:tagLst xmlns:a="http://schemas.openxmlformats.org/drawingml/2006/main" xmlns:r="http://schemas.openxmlformats.org/officeDocument/2006/relationships" xmlns:p="http://schemas.openxmlformats.org/presentationml/2006/main">
  <p:tag name="NUM" val="27"/>
</p:tagLst>
</file>

<file path=ppt/tags/tag7.xml><?xml version="1.0" encoding="utf-8"?>
<p:tagLst xmlns:a="http://schemas.openxmlformats.org/drawingml/2006/main" xmlns:r="http://schemas.openxmlformats.org/officeDocument/2006/relationships" xmlns:p="http://schemas.openxmlformats.org/presentationml/2006/main">
  <p:tag name="NUM" val="6"/>
</p:tagLst>
</file>

<file path=ppt/tags/tag70.xml><?xml version="1.0" encoding="utf-8"?>
<p:tagLst xmlns:a="http://schemas.openxmlformats.org/drawingml/2006/main" xmlns:r="http://schemas.openxmlformats.org/officeDocument/2006/relationships" xmlns:p="http://schemas.openxmlformats.org/presentationml/2006/main">
  <p:tag name="NUM" val="28"/>
</p:tagLst>
</file>

<file path=ppt/tags/tag71.xml><?xml version="1.0" encoding="utf-8"?>
<p:tagLst xmlns:a="http://schemas.openxmlformats.org/drawingml/2006/main" xmlns:r="http://schemas.openxmlformats.org/officeDocument/2006/relationships" xmlns:p="http://schemas.openxmlformats.org/presentationml/2006/main">
  <p:tag name="NUM" val="1"/>
</p:tagLst>
</file>

<file path=ppt/tags/tag72.xml><?xml version="1.0" encoding="utf-8"?>
<p:tagLst xmlns:a="http://schemas.openxmlformats.org/drawingml/2006/main" xmlns:r="http://schemas.openxmlformats.org/officeDocument/2006/relationships" xmlns:p="http://schemas.openxmlformats.org/presentationml/2006/main">
  <p:tag name="NUM" val="2"/>
</p:tagLst>
</file>

<file path=ppt/tags/tag73.xml><?xml version="1.0" encoding="utf-8"?>
<p:tagLst xmlns:a="http://schemas.openxmlformats.org/drawingml/2006/main" xmlns:r="http://schemas.openxmlformats.org/officeDocument/2006/relationships" xmlns:p="http://schemas.openxmlformats.org/presentationml/2006/main">
  <p:tag name="NUM" val="3"/>
</p:tagLst>
</file>

<file path=ppt/tags/tag74.xml><?xml version="1.0" encoding="utf-8"?>
<p:tagLst xmlns:a="http://schemas.openxmlformats.org/drawingml/2006/main" xmlns:r="http://schemas.openxmlformats.org/officeDocument/2006/relationships" xmlns:p="http://schemas.openxmlformats.org/presentationml/2006/main">
  <p:tag name="NUM" val="4"/>
</p:tagLst>
</file>

<file path=ppt/tags/tag75.xml><?xml version="1.0" encoding="utf-8"?>
<p:tagLst xmlns:a="http://schemas.openxmlformats.org/drawingml/2006/main" xmlns:r="http://schemas.openxmlformats.org/officeDocument/2006/relationships" xmlns:p="http://schemas.openxmlformats.org/presentationml/2006/main">
  <p:tag name="NUM" val="1"/>
</p:tagLst>
</file>

<file path=ppt/tags/tag76.xml><?xml version="1.0" encoding="utf-8"?>
<p:tagLst xmlns:a="http://schemas.openxmlformats.org/drawingml/2006/main" xmlns:r="http://schemas.openxmlformats.org/officeDocument/2006/relationships" xmlns:p="http://schemas.openxmlformats.org/presentationml/2006/main">
  <p:tag name="NUM" val="2"/>
</p:tagLst>
</file>

<file path=ppt/tags/tag77.xml><?xml version="1.0" encoding="utf-8"?>
<p:tagLst xmlns:a="http://schemas.openxmlformats.org/drawingml/2006/main" xmlns:r="http://schemas.openxmlformats.org/officeDocument/2006/relationships" xmlns:p="http://schemas.openxmlformats.org/presentationml/2006/main">
  <p:tag name="NUM" val="1"/>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7"/>
</p:tagLst>
</file>

<file path=ppt/tags/tag80.xml><?xml version="1.0" encoding="utf-8"?>
<p:tagLst xmlns:a="http://schemas.openxmlformats.org/drawingml/2006/main" xmlns:r="http://schemas.openxmlformats.org/officeDocument/2006/relationships" xmlns:p="http://schemas.openxmlformats.org/presentationml/2006/main">
  <p:tag name="NUM" val="4"/>
</p:tagLst>
</file>

<file path=ppt/tags/tag81.xml><?xml version="1.0" encoding="utf-8"?>
<p:tagLst xmlns:a="http://schemas.openxmlformats.org/drawingml/2006/main" xmlns:r="http://schemas.openxmlformats.org/officeDocument/2006/relationships" xmlns:p="http://schemas.openxmlformats.org/presentationml/2006/main">
  <p:tag name="NUM" val="5"/>
</p:tagLst>
</file>

<file path=ppt/tags/tag82.xml><?xml version="1.0" encoding="utf-8"?>
<p:tagLst xmlns:a="http://schemas.openxmlformats.org/drawingml/2006/main" xmlns:r="http://schemas.openxmlformats.org/officeDocument/2006/relationships" xmlns:p="http://schemas.openxmlformats.org/presentationml/2006/main">
  <p:tag name="NUM" val="6"/>
</p:tagLst>
</file>

<file path=ppt/tags/tag83.xml><?xml version="1.0" encoding="utf-8"?>
<p:tagLst xmlns:a="http://schemas.openxmlformats.org/drawingml/2006/main" xmlns:r="http://schemas.openxmlformats.org/officeDocument/2006/relationships" xmlns:p="http://schemas.openxmlformats.org/presentationml/2006/main">
  <p:tag name="NUM" val="7"/>
</p:tagLst>
</file>

<file path=ppt/tags/tag84.xml><?xml version="1.0" encoding="utf-8"?>
<p:tagLst xmlns:a="http://schemas.openxmlformats.org/drawingml/2006/main" xmlns:r="http://schemas.openxmlformats.org/officeDocument/2006/relationships" xmlns:p="http://schemas.openxmlformats.org/presentationml/2006/main">
  <p:tag name="NUM" val="8"/>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NUM" val="3"/>
</p:tagLst>
</file>

<file path=ppt/tags/tag88.xml><?xml version="1.0" encoding="utf-8"?>
<p:tagLst xmlns:a="http://schemas.openxmlformats.org/drawingml/2006/main" xmlns:r="http://schemas.openxmlformats.org/officeDocument/2006/relationships" xmlns:p="http://schemas.openxmlformats.org/presentationml/2006/main">
  <p:tag name="NUM" val="4"/>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8"/>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3"/>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5"/>
</p:tagLst>
</file>

<file path=ppt/tags/tag94.xml><?xml version="1.0" encoding="utf-8"?>
<p:tagLst xmlns:a="http://schemas.openxmlformats.org/drawingml/2006/main" xmlns:r="http://schemas.openxmlformats.org/officeDocument/2006/relationships" xmlns:p="http://schemas.openxmlformats.org/presentationml/2006/main">
  <p:tag name="NUM" val="6"/>
</p:tagLst>
</file>

<file path=ppt/tags/tag95.xml><?xml version="1.0" encoding="utf-8"?>
<p:tagLst xmlns:a="http://schemas.openxmlformats.org/drawingml/2006/main" xmlns:r="http://schemas.openxmlformats.org/officeDocument/2006/relationships" xmlns:p="http://schemas.openxmlformats.org/presentationml/2006/main">
  <p:tag name="NUM" val="7"/>
</p:tagLst>
</file>

<file path=ppt/tags/tag96.xml><?xml version="1.0" encoding="utf-8"?>
<p:tagLst xmlns:a="http://schemas.openxmlformats.org/drawingml/2006/main" xmlns:r="http://schemas.openxmlformats.org/officeDocument/2006/relationships" xmlns:p="http://schemas.openxmlformats.org/presentationml/2006/main">
  <p:tag name="NUM" val="8"/>
</p:tagLst>
</file>

<file path=ppt/tags/tag97.xml><?xml version="1.0" encoding="utf-8"?>
<p:tagLst xmlns:a="http://schemas.openxmlformats.org/drawingml/2006/main" xmlns:r="http://schemas.openxmlformats.org/officeDocument/2006/relationships" xmlns:p="http://schemas.openxmlformats.org/presentationml/2006/main">
  <p:tag name="NUM" val="9"/>
</p:tagLst>
</file>

<file path=ppt/tags/tag98.xml><?xml version="1.0" encoding="utf-8"?>
<p:tagLst xmlns:a="http://schemas.openxmlformats.org/drawingml/2006/main" xmlns:r="http://schemas.openxmlformats.org/officeDocument/2006/relationships" xmlns:p="http://schemas.openxmlformats.org/presentationml/2006/main">
  <p:tag name="NUM" val="10"/>
</p:tagLst>
</file>

<file path=ppt/tags/tag99.xml><?xml version="1.0" encoding="utf-8"?>
<p:tagLst xmlns:a="http://schemas.openxmlformats.org/drawingml/2006/main" xmlns:r="http://schemas.openxmlformats.org/officeDocument/2006/relationships" xmlns:p="http://schemas.openxmlformats.org/presentationml/2006/main">
  <p:tag name="NUM" val="11"/>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altLang="fr-FR" sz="14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altLang="fr-FR" sz="14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22</Pages>
  <Words>8478</Words>
  <Application>Microsoft Office PowerPoint</Application>
  <PresentationFormat>Affichage à l'écran (4:3)</PresentationFormat>
  <Paragraphs>448</Paragraphs>
  <Slides>22</Slides>
  <Notes>22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Tahoma</vt:lpstr>
      <vt:lpstr>Times</vt:lpstr>
      <vt:lpstr>Wingdings</vt:lpstr>
      <vt:lpstr>mil</vt:lpstr>
      <vt:lpstr>Lean 6 sigmas</vt:lpstr>
      <vt:lpstr>De nombreuses modes managériales issues de Toyota</vt:lpstr>
      <vt:lpstr>Le Système de Production Toyota</vt:lpstr>
      <vt:lpstr>La Lean Production Une stratégie de progrès pour réduire les coûts</vt:lpstr>
      <vt:lpstr>Les standards</vt:lpstr>
      <vt:lpstr>La chasse aux opérations sans valeur ajoutée</vt:lpstr>
      <vt:lpstr>Le ‘Value Stream Mapping’</vt:lpstr>
      <vt:lpstr>Value Stream Mapping V1</vt:lpstr>
      <vt:lpstr>Lisser la production : le takt time</vt:lpstr>
      <vt:lpstr>Les principes mis en œuvre du takt time</vt:lpstr>
      <vt:lpstr>L’approche 6 Sigma</vt:lpstr>
      <vt:lpstr>Fiabiliser les processus : le 6 s</vt:lpstr>
      <vt:lpstr>Les 5 S :  Améliorer l'environnement du travail</vt:lpstr>
      <vt:lpstr>Présentation PowerPoint</vt:lpstr>
      <vt:lpstr>La gestion des ressources humaines</vt:lpstr>
      <vt:lpstr>La démarche Six Sigma</vt:lpstr>
      <vt:lpstr>La mise en œuvre du Six sigma :  la méthode DMAIC</vt:lpstr>
      <vt:lpstr>La fixation d’objectifs</vt:lpstr>
      <vt:lpstr>Lean Six Sigma est l’intégration des deux approches </vt:lpstr>
      <vt:lpstr>Structure pour la conduite de projets 6 sigma</vt:lpstr>
      <vt:lpstr>Deux facteurs clefs de succès</vt:lpstr>
      <vt:lpstr>Le secret d’Ohno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dc:title>
  <dc:subject/>
  <dc:creator>Groupe HEC</dc:creator>
  <cp:keywords/>
  <dc:description/>
  <cp:lastModifiedBy>Gérard</cp:lastModifiedBy>
  <cp:revision>140</cp:revision>
  <cp:lastPrinted>2003-05-28T12:10:29Z</cp:lastPrinted>
  <dcterms:created xsi:type="dcterms:W3CDTF">1997-12-29T12:39:36Z</dcterms:created>
  <dcterms:modified xsi:type="dcterms:W3CDTF">2021-01-03T18:14:26Z</dcterms:modified>
</cp:coreProperties>
</file>